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8" r:id="rId12"/>
    <p:sldId id="270" r:id="rId13"/>
    <p:sldId id="271" r:id="rId14"/>
    <p:sldId id="274" r:id="rId15"/>
    <p:sldId id="275" r:id="rId16"/>
    <p:sldId id="276" r:id="rId17"/>
    <p:sldId id="277"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A13BA-9657-4EE3-909F-C1980B2B421B}" type="datetimeFigureOut">
              <a:rPr lang="en-US" smtClean="0"/>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B4029-8084-436B-B654-79CBF3E7063F}" type="slidenum">
              <a:rPr lang="en-US" smtClean="0"/>
              <a:t>‹#›</a:t>
            </a:fld>
            <a:endParaRPr lang="en-US"/>
          </a:p>
        </p:txBody>
      </p:sp>
    </p:spTree>
    <p:extLst>
      <p:ext uri="{BB962C8B-B14F-4D97-AF65-F5344CB8AC3E}">
        <p14:creationId xmlns:p14="http://schemas.microsoft.com/office/powerpoint/2010/main" val="22296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endParaRPr lang="en-US">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buClr>
                <a:srgbClr val="000000"/>
              </a:buClr>
              <a:buFont typeface="Arial"/>
              <a:buNone/>
            </a:pPr>
            <a:endParaRPr lang="en-US" sz="1400">
              <a:solidFill>
                <a:srgbClr val="000000"/>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US">
              <a:solidFill>
                <a:prstClr val="black"/>
              </a:solidFill>
            </a:endParaRPr>
          </a:p>
        </p:txBody>
      </p:sp>
    </p:spTree>
    <p:extLst>
      <p:ext uri="{BB962C8B-B14F-4D97-AF65-F5344CB8AC3E}">
        <p14:creationId xmlns:p14="http://schemas.microsoft.com/office/powerpoint/2010/main" val="24851271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endParaRPr lang="en-US">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5" name="Footer Placeholder 14"/>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6309191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endParaRPr lang="en-US">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5" name="Footer Placeholder 14"/>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1795609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endParaRPr lang="en-US">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2" name="Footer Placeholder 11"/>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4165169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endParaRPr lang="en-US">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pPr>
              <a:buClr>
                <a:srgbClr val="000000"/>
              </a:buClr>
              <a:buFont typeface="Arial"/>
              <a:buNone/>
            </a:pPr>
            <a:endParaRPr lang="en-US" sz="1400">
              <a:solidFill>
                <a:srgbClr val="000000"/>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US">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31686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endParaRPr lang="en-US">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4" name="Footer Placeholder 13"/>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692735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endParaRPr lang="en-US">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6" name="Footer Placeholder 15"/>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3596366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endParaRPr lang="en-US">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1" name="Footer Placeholder 10"/>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42191931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0" name="Footer Placeholder 9"/>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065119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US">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7" name="Footer Placeholder 16"/>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6303681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endParaRPr lang="en-US">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pPr>
              <a:buClr>
                <a:srgbClr val="000000"/>
              </a:buClr>
              <a:buFont typeface="Arial"/>
              <a:buNone/>
            </a:pPr>
            <a:endParaRPr lang="en-US" sz="1400">
              <a:solidFill>
                <a:srgbClr val="000000"/>
              </a:solidFill>
            </a:endParaRPr>
          </a:p>
        </p:txBody>
      </p:sp>
      <p:sp>
        <p:nvSpPr>
          <p:cNvPr id="18" name="Footer Placeholder 17"/>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7261784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buClr>
                <a:srgbClr val="000000"/>
              </a:buClr>
              <a:buFont typeface="Arial"/>
              <a:buNone/>
            </a:pPr>
            <a:endParaRPr lang="en-US" sz="1400" kern="0">
              <a:solidFill>
                <a:srgbClr val="000000"/>
              </a:solidFill>
              <a:latin typeface="Arial"/>
              <a:ea typeface="Arial"/>
              <a:cs typeface="Arial"/>
              <a:sym typeface="Arial"/>
              <a:rtl val="0"/>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endParaRPr lang="en-US" kern="0">
              <a:solidFill>
                <a:prstClr val="black">
                  <a:lumMod val="50000"/>
                  <a:lumOff val="50000"/>
                </a:prstClr>
              </a:solidFill>
              <a:latin typeface="Arial"/>
              <a:cs typeface="Arial"/>
              <a:sym typeface="Arial"/>
              <a:rtl val="0"/>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kern="0">
              <a:solidFill>
                <a:prstClr val="black"/>
              </a:solidFill>
              <a:latin typeface="Arial"/>
              <a:cs typeface="Arial"/>
              <a:sym typeface="Arial"/>
              <a:rtl val="0"/>
            </a:endParaRPr>
          </a:p>
        </p:txBody>
      </p:sp>
    </p:spTree>
    <p:extLst>
      <p:ext uri="{BB962C8B-B14F-4D97-AF65-F5344CB8AC3E}">
        <p14:creationId xmlns:p14="http://schemas.microsoft.com/office/powerpoint/2010/main" val="258726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e.gov/t/avc/trty/101888.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raWZraPHLqM"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153400" cy="4495799"/>
          </a:xfrm>
        </p:spPr>
        <p:txBody>
          <a:bodyPr anchor="t">
            <a:normAutofit lnSpcReduction="10000"/>
          </a:bodyPr>
          <a:lstStyle/>
          <a:p>
            <a:pPr marL="0" indent="0">
              <a:buNone/>
            </a:pPr>
            <a:r>
              <a:rPr lang="en-US" sz="3000" dirty="0" smtClean="0"/>
              <a:t>What emotion in his audience does Reagan seem to want? Explain.</a:t>
            </a:r>
          </a:p>
          <a:p>
            <a:endParaRPr lang="en-US" sz="3000" dirty="0"/>
          </a:p>
          <a:p>
            <a:r>
              <a:rPr lang="en-US" sz="3000" dirty="0" smtClean="0"/>
              <a:t>“We can’t afford to believe that we will never be threatened. There have been two world wars in my lifetime. We didn’t start them and indeed, did everything we could to avoid being drawn into them. But we were ill-prepared for both. Had we been better prepared, peace might have been preserved.”</a:t>
            </a:r>
          </a:p>
          <a:p>
            <a:endParaRPr lang="en-US" sz="2500" dirty="0"/>
          </a:p>
        </p:txBody>
      </p:sp>
      <p:sp>
        <p:nvSpPr>
          <p:cNvPr id="3" name="Title 2"/>
          <p:cNvSpPr>
            <a:spLocks noGrp="1"/>
          </p:cNvSpPr>
          <p:nvPr>
            <p:ph type="title"/>
          </p:nvPr>
        </p:nvSpPr>
        <p:spPr>
          <a:xfrm>
            <a:off x="457200" y="457200"/>
            <a:ext cx="7239000" cy="1371600"/>
          </a:xfrm>
        </p:spPr>
        <p:txBody>
          <a:bodyPr>
            <a:noAutofit/>
          </a:bodyPr>
          <a:lstStyle/>
          <a:p>
            <a:pPr algn="ctr"/>
            <a:r>
              <a:rPr lang="en-US" sz="4500" dirty="0" smtClean="0"/>
              <a:t>Bellringer: May 5 </a:t>
            </a:r>
            <a:br>
              <a:rPr lang="en-US" sz="4500" dirty="0" smtClean="0"/>
            </a:br>
            <a:r>
              <a:rPr lang="en-US" sz="4500" dirty="0" smtClean="0"/>
              <a:t>IN YOUR NOTES</a:t>
            </a:r>
            <a:endParaRPr lang="en-US" sz="4500" dirty="0"/>
          </a:p>
        </p:txBody>
      </p:sp>
    </p:spTree>
    <p:extLst>
      <p:ext uri="{BB962C8B-B14F-4D97-AF65-F5344CB8AC3E}">
        <p14:creationId xmlns:p14="http://schemas.microsoft.com/office/powerpoint/2010/main" val="605533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7162800" cy="1143000"/>
          </a:xfrm>
        </p:spPr>
        <p:txBody>
          <a:bodyPr anchor="t">
            <a:normAutofit fontScale="90000"/>
          </a:bodyPr>
          <a:lstStyle/>
          <a:p>
            <a:pPr algn="l"/>
            <a:r>
              <a:rPr lang="en-US" sz="5000" dirty="0" smtClean="0"/>
              <a:t>Ticket Out May 5:</a:t>
            </a:r>
            <a:br>
              <a:rPr lang="en-US" sz="5000" dirty="0" smtClean="0"/>
            </a:br>
            <a:r>
              <a:rPr lang="en-US" sz="5000" dirty="0" smtClean="0"/>
              <a:t/>
            </a:r>
            <a:br>
              <a:rPr lang="en-US" sz="5000" dirty="0" smtClean="0"/>
            </a:br>
            <a:r>
              <a:rPr lang="en-US" sz="5000" dirty="0" smtClean="0"/>
              <a:t>What is Reagan’s strongest reason in his speech for increasing defense spending.</a:t>
            </a:r>
            <a:br>
              <a:rPr lang="en-US" sz="5000" dirty="0" smtClean="0"/>
            </a:br>
            <a:r>
              <a:rPr lang="en-US" sz="5000" dirty="0" smtClean="0"/>
              <a:t>Explain why it is the strongest for convincing his nationwide audience. </a:t>
            </a:r>
            <a:endParaRPr lang="en-US" sz="5000" dirty="0"/>
          </a:p>
        </p:txBody>
      </p:sp>
      <p:grpSp>
        <p:nvGrpSpPr>
          <p:cNvPr id="21" name="SMARTInkShape-Group3"/>
          <p:cNvGrpSpPr/>
          <p:nvPr/>
        </p:nvGrpSpPr>
        <p:grpSpPr>
          <a:xfrm>
            <a:off x="321469" y="1322559"/>
            <a:ext cx="1385888" cy="532552"/>
            <a:chOff x="321469" y="1322559"/>
            <a:chExt cx="1385888" cy="532552"/>
          </a:xfrm>
        </p:grpSpPr>
        <p:sp>
          <p:nvSpPr>
            <p:cNvPr id="16" name="SMARTInkShape-11"/>
            <p:cNvSpPr/>
            <p:nvPr/>
          </p:nvSpPr>
          <p:spPr>
            <a:xfrm>
              <a:off x="321469" y="1337533"/>
              <a:ext cx="345057" cy="517578"/>
            </a:xfrm>
            <a:custGeom>
              <a:avLst/>
              <a:gdLst/>
              <a:ahLst/>
              <a:cxnLst/>
              <a:rect l="0" t="0" r="0" b="0"/>
              <a:pathLst>
                <a:path w="345057" h="517578">
                  <a:moveTo>
                    <a:pt x="278606" y="12636"/>
                  </a:moveTo>
                  <a:lnTo>
                    <a:pt x="274814" y="8843"/>
                  </a:lnTo>
                  <a:lnTo>
                    <a:pt x="250105" y="1244"/>
                  </a:lnTo>
                  <a:lnTo>
                    <a:pt x="227828" y="0"/>
                  </a:lnTo>
                  <a:lnTo>
                    <a:pt x="192258" y="8405"/>
                  </a:lnTo>
                  <a:lnTo>
                    <a:pt x="162005" y="20643"/>
                  </a:lnTo>
                  <a:lnTo>
                    <a:pt x="130022" y="34323"/>
                  </a:lnTo>
                  <a:lnTo>
                    <a:pt x="100437" y="48430"/>
                  </a:lnTo>
                  <a:lnTo>
                    <a:pt x="71563" y="62664"/>
                  </a:lnTo>
                  <a:lnTo>
                    <a:pt x="37155" y="77904"/>
                  </a:lnTo>
                  <a:lnTo>
                    <a:pt x="18505" y="89830"/>
                  </a:lnTo>
                  <a:lnTo>
                    <a:pt x="12193" y="103036"/>
                  </a:lnTo>
                  <a:lnTo>
                    <a:pt x="10510" y="111003"/>
                  </a:lnTo>
                  <a:lnTo>
                    <a:pt x="13357" y="117901"/>
                  </a:lnTo>
                  <a:lnTo>
                    <a:pt x="27103" y="129800"/>
                  </a:lnTo>
                  <a:lnTo>
                    <a:pt x="62562" y="149579"/>
                  </a:lnTo>
                  <a:lnTo>
                    <a:pt x="92267" y="160015"/>
                  </a:lnTo>
                  <a:lnTo>
                    <a:pt x="117208" y="168361"/>
                  </a:lnTo>
                  <a:lnTo>
                    <a:pt x="142050" y="179478"/>
                  </a:lnTo>
                  <a:lnTo>
                    <a:pt x="166321" y="191563"/>
                  </a:lnTo>
                  <a:lnTo>
                    <a:pt x="190337" y="202226"/>
                  </a:lnTo>
                  <a:lnTo>
                    <a:pt x="214240" y="216490"/>
                  </a:lnTo>
                  <a:lnTo>
                    <a:pt x="238093" y="232619"/>
                  </a:lnTo>
                  <a:lnTo>
                    <a:pt x="273040" y="255087"/>
                  </a:lnTo>
                  <a:lnTo>
                    <a:pt x="302269" y="276825"/>
                  </a:lnTo>
                  <a:lnTo>
                    <a:pt x="327172" y="307621"/>
                  </a:lnTo>
                  <a:lnTo>
                    <a:pt x="343585" y="340250"/>
                  </a:lnTo>
                  <a:lnTo>
                    <a:pt x="345056" y="355092"/>
                  </a:lnTo>
                  <a:lnTo>
                    <a:pt x="339533" y="384023"/>
                  </a:lnTo>
                  <a:lnTo>
                    <a:pt x="329291" y="405516"/>
                  </a:lnTo>
                  <a:lnTo>
                    <a:pt x="305110" y="429202"/>
                  </a:lnTo>
                  <a:lnTo>
                    <a:pt x="270583" y="453872"/>
                  </a:lnTo>
                  <a:lnTo>
                    <a:pt x="240510" y="469339"/>
                  </a:lnTo>
                  <a:lnTo>
                    <a:pt x="206464" y="481859"/>
                  </a:lnTo>
                  <a:lnTo>
                    <a:pt x="171241" y="492713"/>
                  </a:lnTo>
                  <a:lnTo>
                    <a:pt x="135669" y="503866"/>
                  </a:lnTo>
                  <a:lnTo>
                    <a:pt x="99994" y="512198"/>
                  </a:lnTo>
                  <a:lnTo>
                    <a:pt x="66405" y="517577"/>
                  </a:lnTo>
                  <a:lnTo>
                    <a:pt x="34227" y="517054"/>
                  </a:lnTo>
                  <a:lnTo>
                    <a:pt x="0" y="512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kern="0">
                <a:solidFill>
                  <a:prstClr val="black"/>
                </a:solidFill>
                <a:sym typeface="Arial"/>
                <a:rtl val="0"/>
              </a:endParaRPr>
            </a:p>
          </p:txBody>
        </p:sp>
        <p:sp>
          <p:nvSpPr>
            <p:cNvPr id="17" name="SMARTInkShape-12"/>
            <p:cNvSpPr/>
            <p:nvPr/>
          </p:nvSpPr>
          <p:spPr>
            <a:xfrm>
              <a:off x="631195" y="1593056"/>
              <a:ext cx="150146" cy="231489"/>
            </a:xfrm>
            <a:custGeom>
              <a:avLst/>
              <a:gdLst/>
              <a:ahLst/>
              <a:cxnLst/>
              <a:rect l="0" t="0" r="0" b="0"/>
              <a:pathLst>
                <a:path w="150146" h="231489">
                  <a:moveTo>
                    <a:pt x="140330" y="0"/>
                  </a:moveTo>
                  <a:lnTo>
                    <a:pt x="105347" y="34189"/>
                  </a:lnTo>
                  <a:lnTo>
                    <a:pt x="76182" y="58494"/>
                  </a:lnTo>
                  <a:lnTo>
                    <a:pt x="56765" y="81096"/>
                  </a:lnTo>
                  <a:lnTo>
                    <a:pt x="32189" y="113386"/>
                  </a:lnTo>
                  <a:lnTo>
                    <a:pt x="15017" y="147604"/>
                  </a:lnTo>
                  <a:lnTo>
                    <a:pt x="3364" y="172322"/>
                  </a:lnTo>
                  <a:lnTo>
                    <a:pt x="0" y="200901"/>
                  </a:lnTo>
                  <a:lnTo>
                    <a:pt x="2026" y="211792"/>
                  </a:lnTo>
                  <a:lnTo>
                    <a:pt x="7688" y="219278"/>
                  </a:lnTo>
                  <a:lnTo>
                    <a:pt x="24259" y="230551"/>
                  </a:lnTo>
                  <a:lnTo>
                    <a:pt x="28818" y="231488"/>
                  </a:lnTo>
                  <a:lnTo>
                    <a:pt x="38117" y="230413"/>
                  </a:lnTo>
                  <a:lnTo>
                    <a:pt x="57816" y="222461"/>
                  </a:lnTo>
                  <a:lnTo>
                    <a:pt x="90747" y="198119"/>
                  </a:lnTo>
                  <a:lnTo>
                    <a:pt x="123981" y="164056"/>
                  </a:lnTo>
                  <a:lnTo>
                    <a:pt x="137603" y="142801"/>
                  </a:lnTo>
                  <a:lnTo>
                    <a:pt x="149316" y="114286"/>
                  </a:lnTo>
                  <a:lnTo>
                    <a:pt x="150145" y="100006"/>
                  </a:lnTo>
                  <a:lnTo>
                    <a:pt x="147032" y="65087"/>
                  </a:lnTo>
                  <a:lnTo>
                    <a:pt x="143838" y="53799"/>
                  </a:lnTo>
                  <a:lnTo>
                    <a:pt x="133785" y="38518"/>
                  </a:lnTo>
                  <a:lnTo>
                    <a:pt x="120752" y="27729"/>
                  </a:lnTo>
                  <a:lnTo>
                    <a:pt x="86090" y="14490"/>
                  </a:lnTo>
                  <a:lnTo>
                    <a:pt x="61749" y="7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kern="0">
                <a:solidFill>
                  <a:prstClr val="black"/>
                </a:solidFill>
                <a:sym typeface="Arial"/>
                <a:rtl val="0"/>
              </a:endParaRPr>
            </a:p>
          </p:txBody>
        </p:sp>
        <p:sp>
          <p:nvSpPr>
            <p:cNvPr id="18" name="SMARTInkShape-13"/>
            <p:cNvSpPr/>
            <p:nvPr/>
          </p:nvSpPr>
          <p:spPr>
            <a:xfrm>
              <a:off x="1000272" y="1322559"/>
              <a:ext cx="392760" cy="499098"/>
            </a:xfrm>
            <a:custGeom>
              <a:avLst/>
              <a:gdLst/>
              <a:ahLst/>
              <a:cxnLst/>
              <a:rect l="0" t="0" r="0" b="0"/>
              <a:pathLst>
                <a:path w="392760" h="499098">
                  <a:moveTo>
                    <a:pt x="21284" y="499097"/>
                  </a:moveTo>
                  <a:lnTo>
                    <a:pt x="21284" y="482098"/>
                  </a:lnTo>
                  <a:lnTo>
                    <a:pt x="30103" y="446776"/>
                  </a:lnTo>
                  <a:lnTo>
                    <a:pt x="34492" y="420059"/>
                  </a:lnTo>
                  <a:lnTo>
                    <a:pt x="35358" y="386147"/>
                  </a:lnTo>
                  <a:lnTo>
                    <a:pt x="35509" y="358298"/>
                  </a:lnTo>
                  <a:lnTo>
                    <a:pt x="35553" y="329938"/>
                  </a:lnTo>
                  <a:lnTo>
                    <a:pt x="34772" y="300633"/>
                  </a:lnTo>
                  <a:lnTo>
                    <a:pt x="29867" y="267961"/>
                  </a:lnTo>
                  <a:lnTo>
                    <a:pt x="23386" y="237819"/>
                  </a:lnTo>
                  <a:lnTo>
                    <a:pt x="16439" y="208780"/>
                  </a:lnTo>
                  <a:lnTo>
                    <a:pt x="10147" y="180861"/>
                  </a:lnTo>
                  <a:lnTo>
                    <a:pt x="5502" y="147575"/>
                  </a:lnTo>
                  <a:lnTo>
                    <a:pt x="969" y="114454"/>
                  </a:lnTo>
                  <a:lnTo>
                    <a:pt x="0" y="83418"/>
                  </a:lnTo>
                  <a:lnTo>
                    <a:pt x="712" y="70670"/>
                  </a:lnTo>
                  <a:lnTo>
                    <a:pt x="9805" y="44618"/>
                  </a:lnTo>
                  <a:lnTo>
                    <a:pt x="20441" y="30092"/>
                  </a:lnTo>
                  <a:lnTo>
                    <a:pt x="33646" y="19526"/>
                  </a:lnTo>
                  <a:lnTo>
                    <a:pt x="63737" y="8844"/>
                  </a:lnTo>
                  <a:lnTo>
                    <a:pt x="90925" y="2294"/>
                  </a:lnTo>
                  <a:lnTo>
                    <a:pt x="119882" y="0"/>
                  </a:lnTo>
                  <a:lnTo>
                    <a:pt x="154039" y="115"/>
                  </a:lnTo>
                  <a:lnTo>
                    <a:pt x="180299" y="2954"/>
                  </a:lnTo>
                  <a:lnTo>
                    <a:pt x="205728" y="4746"/>
                  </a:lnTo>
                  <a:lnTo>
                    <a:pt x="231053" y="6335"/>
                  </a:lnTo>
                  <a:lnTo>
                    <a:pt x="258184" y="9688"/>
                  </a:lnTo>
                  <a:lnTo>
                    <a:pt x="284000" y="13824"/>
                  </a:lnTo>
                  <a:lnTo>
                    <a:pt x="318730" y="20615"/>
                  </a:lnTo>
                  <a:lnTo>
                    <a:pt x="347012" y="27654"/>
                  </a:lnTo>
                  <a:lnTo>
                    <a:pt x="362109" y="33186"/>
                  </a:lnTo>
                  <a:lnTo>
                    <a:pt x="392759" y="4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kern="0">
                <a:solidFill>
                  <a:prstClr val="black"/>
                </a:solidFill>
                <a:sym typeface="Arial"/>
                <a:rtl val="0"/>
              </a:endParaRPr>
            </a:p>
          </p:txBody>
        </p:sp>
        <p:sp>
          <p:nvSpPr>
            <p:cNvPr id="19" name="SMARTInkShape-14"/>
            <p:cNvSpPr/>
            <p:nvPr/>
          </p:nvSpPr>
          <p:spPr>
            <a:xfrm>
              <a:off x="900113" y="1543050"/>
              <a:ext cx="807244" cy="238906"/>
            </a:xfrm>
            <a:custGeom>
              <a:avLst/>
              <a:gdLst/>
              <a:ahLst/>
              <a:cxnLst/>
              <a:rect l="0" t="0" r="0" b="0"/>
              <a:pathLst>
                <a:path w="807244" h="238906">
                  <a:moveTo>
                    <a:pt x="0" y="150019"/>
                  </a:moveTo>
                  <a:lnTo>
                    <a:pt x="6496" y="144315"/>
                  </a:lnTo>
                  <a:lnTo>
                    <a:pt x="30528" y="133226"/>
                  </a:lnTo>
                  <a:lnTo>
                    <a:pt x="64826" y="123801"/>
                  </a:lnTo>
                  <a:lnTo>
                    <a:pt x="89136" y="119052"/>
                  </a:lnTo>
                  <a:lnTo>
                    <a:pt x="115816" y="112178"/>
                  </a:lnTo>
                  <a:lnTo>
                    <a:pt x="143548" y="104626"/>
                  </a:lnTo>
                  <a:lnTo>
                    <a:pt x="171749" y="98623"/>
                  </a:lnTo>
                  <a:lnTo>
                    <a:pt x="198041" y="91193"/>
                  </a:lnTo>
                  <a:lnTo>
                    <a:pt x="233039" y="80201"/>
                  </a:lnTo>
                  <a:lnTo>
                    <a:pt x="261400" y="71918"/>
                  </a:lnTo>
                  <a:lnTo>
                    <a:pt x="292317" y="65800"/>
                  </a:lnTo>
                  <a:lnTo>
                    <a:pt x="302691" y="62846"/>
                  </a:lnTo>
                  <a:lnTo>
                    <a:pt x="312994" y="58838"/>
                  </a:lnTo>
                  <a:lnTo>
                    <a:pt x="315819" y="58275"/>
                  </a:lnTo>
                  <a:lnTo>
                    <a:pt x="317702" y="58694"/>
                  </a:lnTo>
                  <a:lnTo>
                    <a:pt x="318957" y="59767"/>
                  </a:lnTo>
                  <a:lnTo>
                    <a:pt x="320972" y="63399"/>
                  </a:lnTo>
                  <a:lnTo>
                    <a:pt x="321321" y="67821"/>
                  </a:lnTo>
                  <a:lnTo>
                    <a:pt x="301569" y="100949"/>
                  </a:lnTo>
                  <a:lnTo>
                    <a:pt x="278494" y="130200"/>
                  </a:lnTo>
                  <a:lnTo>
                    <a:pt x="259688" y="164519"/>
                  </a:lnTo>
                  <a:lnTo>
                    <a:pt x="246676" y="190807"/>
                  </a:lnTo>
                  <a:lnTo>
                    <a:pt x="239270" y="216421"/>
                  </a:lnTo>
                  <a:lnTo>
                    <a:pt x="240750" y="226097"/>
                  </a:lnTo>
                  <a:lnTo>
                    <a:pt x="242256" y="229313"/>
                  </a:lnTo>
                  <a:lnTo>
                    <a:pt x="244054" y="231456"/>
                  </a:lnTo>
                  <a:lnTo>
                    <a:pt x="256435" y="238689"/>
                  </a:lnTo>
                  <a:lnTo>
                    <a:pt x="267164" y="238905"/>
                  </a:lnTo>
                  <a:lnTo>
                    <a:pt x="293456" y="232576"/>
                  </a:lnTo>
                  <a:lnTo>
                    <a:pt x="328686" y="207928"/>
                  </a:lnTo>
                  <a:lnTo>
                    <a:pt x="347948" y="190990"/>
                  </a:lnTo>
                  <a:lnTo>
                    <a:pt x="372786" y="156913"/>
                  </a:lnTo>
                  <a:lnTo>
                    <a:pt x="381565" y="136451"/>
                  </a:lnTo>
                  <a:lnTo>
                    <a:pt x="385516" y="102311"/>
                  </a:lnTo>
                  <a:lnTo>
                    <a:pt x="385713" y="90942"/>
                  </a:lnTo>
                  <a:lnTo>
                    <a:pt x="384936" y="89203"/>
                  </a:lnTo>
                  <a:lnTo>
                    <a:pt x="383624" y="88043"/>
                  </a:lnTo>
                  <a:lnTo>
                    <a:pt x="381955" y="87271"/>
                  </a:lnTo>
                  <a:lnTo>
                    <a:pt x="380843" y="87549"/>
                  </a:lnTo>
                  <a:lnTo>
                    <a:pt x="380101" y="88529"/>
                  </a:lnTo>
                  <a:lnTo>
                    <a:pt x="379058" y="93700"/>
                  </a:lnTo>
                  <a:lnTo>
                    <a:pt x="378644" y="123322"/>
                  </a:lnTo>
                  <a:lnTo>
                    <a:pt x="379417" y="149596"/>
                  </a:lnTo>
                  <a:lnTo>
                    <a:pt x="385117" y="166650"/>
                  </a:lnTo>
                  <a:lnTo>
                    <a:pt x="397301" y="185638"/>
                  </a:lnTo>
                  <a:lnTo>
                    <a:pt x="429203" y="211605"/>
                  </a:lnTo>
                  <a:lnTo>
                    <a:pt x="458108" y="225213"/>
                  </a:lnTo>
                  <a:lnTo>
                    <a:pt x="491451" y="233429"/>
                  </a:lnTo>
                  <a:lnTo>
                    <a:pt x="505760" y="233921"/>
                  </a:lnTo>
                  <a:lnTo>
                    <a:pt x="527881" y="227770"/>
                  </a:lnTo>
                  <a:lnTo>
                    <a:pt x="532895" y="225665"/>
                  </a:lnTo>
                  <a:lnTo>
                    <a:pt x="540584" y="219094"/>
                  </a:lnTo>
                  <a:lnTo>
                    <a:pt x="554522" y="201448"/>
                  </a:lnTo>
                  <a:lnTo>
                    <a:pt x="561089" y="184836"/>
                  </a:lnTo>
                  <a:lnTo>
                    <a:pt x="562904" y="174489"/>
                  </a:lnTo>
                  <a:lnTo>
                    <a:pt x="561594" y="164599"/>
                  </a:lnTo>
                  <a:lnTo>
                    <a:pt x="549826" y="130103"/>
                  </a:lnTo>
                  <a:lnTo>
                    <a:pt x="533385" y="95339"/>
                  </a:lnTo>
                  <a:lnTo>
                    <a:pt x="530044" y="80989"/>
                  </a:lnTo>
                  <a:lnTo>
                    <a:pt x="531379" y="73566"/>
                  </a:lnTo>
                  <a:lnTo>
                    <a:pt x="535412" y="66827"/>
                  </a:lnTo>
                  <a:lnTo>
                    <a:pt x="555409" y="44950"/>
                  </a:lnTo>
                  <a:lnTo>
                    <a:pt x="573082" y="34662"/>
                  </a:lnTo>
                  <a:lnTo>
                    <a:pt x="606090" y="24074"/>
                  </a:lnTo>
                  <a:lnTo>
                    <a:pt x="634577" y="17540"/>
                  </a:lnTo>
                  <a:lnTo>
                    <a:pt x="667006" y="15251"/>
                  </a:lnTo>
                  <a:lnTo>
                    <a:pt x="697076" y="13779"/>
                  </a:lnTo>
                  <a:lnTo>
                    <a:pt x="725300" y="9463"/>
                  </a:lnTo>
                  <a:lnTo>
                    <a:pt x="756573" y="7602"/>
                  </a:lnTo>
                  <a:lnTo>
                    <a:pt x="776355" y="5163"/>
                  </a:lnTo>
                  <a:lnTo>
                    <a:pt x="80724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kern="0">
                <a:solidFill>
                  <a:prstClr val="black"/>
                </a:solidFill>
                <a:sym typeface="Arial"/>
                <a:rtl val="0"/>
              </a:endParaRPr>
            </a:p>
          </p:txBody>
        </p:sp>
        <p:sp>
          <p:nvSpPr>
            <p:cNvPr id="20" name="SMARTInkShape-15"/>
            <p:cNvSpPr/>
            <p:nvPr/>
          </p:nvSpPr>
          <p:spPr>
            <a:xfrm>
              <a:off x="1050131" y="1621639"/>
              <a:ext cx="128589" cy="49999"/>
            </a:xfrm>
            <a:custGeom>
              <a:avLst/>
              <a:gdLst/>
              <a:ahLst/>
              <a:cxnLst/>
              <a:rect l="0" t="0" r="0" b="0"/>
              <a:pathLst>
                <a:path w="128589" h="49999">
                  <a:moveTo>
                    <a:pt x="0" y="42855"/>
                  </a:moveTo>
                  <a:lnTo>
                    <a:pt x="6151" y="36704"/>
                  </a:lnTo>
                  <a:lnTo>
                    <a:pt x="10642" y="36005"/>
                  </a:lnTo>
                  <a:lnTo>
                    <a:pt x="11857" y="35113"/>
                  </a:lnTo>
                  <a:lnTo>
                    <a:pt x="13208" y="32006"/>
                  </a:lnTo>
                  <a:lnTo>
                    <a:pt x="14361" y="30860"/>
                  </a:lnTo>
                  <a:lnTo>
                    <a:pt x="17760" y="29586"/>
                  </a:lnTo>
                  <a:lnTo>
                    <a:pt x="18984" y="28453"/>
                  </a:lnTo>
                  <a:lnTo>
                    <a:pt x="20344" y="25077"/>
                  </a:lnTo>
                  <a:lnTo>
                    <a:pt x="21500" y="23859"/>
                  </a:lnTo>
                  <a:lnTo>
                    <a:pt x="24901" y="22506"/>
                  </a:lnTo>
                  <a:lnTo>
                    <a:pt x="26126" y="21351"/>
                  </a:lnTo>
                  <a:lnTo>
                    <a:pt x="27487" y="17952"/>
                  </a:lnTo>
                  <a:lnTo>
                    <a:pt x="29437" y="16728"/>
                  </a:lnTo>
                  <a:lnTo>
                    <a:pt x="47178" y="13701"/>
                  </a:lnTo>
                  <a:lnTo>
                    <a:pt x="55680" y="8157"/>
                  </a:lnTo>
                  <a:lnTo>
                    <a:pt x="62563" y="6544"/>
                  </a:lnTo>
                  <a:lnTo>
                    <a:pt x="69249" y="2286"/>
                  </a:lnTo>
                  <a:lnTo>
                    <a:pt x="77196" y="294"/>
                  </a:lnTo>
                  <a:lnTo>
                    <a:pt x="85395" y="0"/>
                  </a:lnTo>
                  <a:lnTo>
                    <a:pt x="92566" y="6842"/>
                  </a:lnTo>
                  <a:lnTo>
                    <a:pt x="92779" y="10841"/>
                  </a:lnTo>
                  <a:lnTo>
                    <a:pt x="93603" y="11987"/>
                  </a:lnTo>
                  <a:lnTo>
                    <a:pt x="94946" y="12752"/>
                  </a:lnTo>
                  <a:lnTo>
                    <a:pt x="96635" y="13261"/>
                  </a:lnTo>
                  <a:lnTo>
                    <a:pt x="97761" y="14394"/>
                  </a:lnTo>
                  <a:lnTo>
                    <a:pt x="99716" y="20341"/>
                  </a:lnTo>
                  <a:lnTo>
                    <a:pt x="100011" y="34622"/>
                  </a:lnTo>
                  <a:lnTo>
                    <a:pt x="100805" y="34985"/>
                  </a:lnTo>
                  <a:lnTo>
                    <a:pt x="103804" y="35388"/>
                  </a:lnTo>
                  <a:lnTo>
                    <a:pt x="104922" y="36290"/>
                  </a:lnTo>
                  <a:lnTo>
                    <a:pt x="107131" y="42765"/>
                  </a:lnTo>
                  <a:lnTo>
                    <a:pt x="107156" y="49911"/>
                  </a:lnTo>
                  <a:lnTo>
                    <a:pt x="100307" y="49996"/>
                  </a:lnTo>
                  <a:lnTo>
                    <a:pt x="106189" y="49998"/>
                  </a:lnTo>
                  <a:lnTo>
                    <a:pt x="106512" y="49205"/>
                  </a:lnTo>
                  <a:lnTo>
                    <a:pt x="107154" y="39088"/>
                  </a:lnTo>
                  <a:lnTo>
                    <a:pt x="107949" y="37962"/>
                  </a:lnTo>
                  <a:lnTo>
                    <a:pt x="109272" y="37212"/>
                  </a:lnTo>
                  <a:lnTo>
                    <a:pt x="113307" y="36007"/>
                  </a:lnTo>
                  <a:lnTo>
                    <a:pt x="120364" y="29586"/>
                  </a:lnTo>
                  <a:lnTo>
                    <a:pt x="121441" y="21452"/>
                  </a:lnTo>
                  <a:lnTo>
                    <a:pt x="128588" y="21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kern="0">
                <a:solidFill>
                  <a:prstClr val="black"/>
                </a:solidFill>
                <a:sym typeface="Arial"/>
                <a:rtl val="0"/>
              </a:endParaRPr>
            </a:p>
          </p:txBody>
        </p:sp>
      </p:grpSp>
    </p:spTree>
    <p:extLst>
      <p:ext uri="{BB962C8B-B14F-4D97-AF65-F5344CB8AC3E}">
        <p14:creationId xmlns:p14="http://schemas.microsoft.com/office/powerpoint/2010/main" val="2348376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7620000" cy="1143000"/>
          </a:xfrm>
        </p:spPr>
        <p:txBody>
          <a:bodyPr anchor="t">
            <a:noAutofit/>
          </a:bodyPr>
          <a:lstStyle/>
          <a:p>
            <a:pPr algn="l"/>
            <a:r>
              <a:rPr lang="en-US" sz="3500" dirty="0" smtClean="0"/>
              <a:t>Bellringer May </a:t>
            </a:r>
            <a:r>
              <a:rPr lang="en-US" sz="3500" dirty="0"/>
              <a:t>7</a:t>
            </a:r>
            <a:r>
              <a:rPr lang="en-US" sz="3500" dirty="0" smtClean="0"/>
              <a:t>:</a:t>
            </a:r>
            <a:r>
              <a:rPr lang="en-US" sz="3500" dirty="0" smtClean="0"/>
              <a:t/>
            </a:r>
            <a:br>
              <a:rPr lang="en-US" sz="3500" dirty="0" smtClean="0"/>
            </a:br>
            <a:r>
              <a:rPr lang="en-US" sz="3500" dirty="0" smtClean="0"/>
              <a:t/>
            </a:r>
            <a:br>
              <a:rPr lang="en-US" sz="3500" dirty="0" smtClean="0"/>
            </a:br>
            <a:r>
              <a:rPr lang="en-US" sz="3500" b="1" dirty="0" smtClean="0"/>
              <a:t>In your notes:</a:t>
            </a:r>
            <a:r>
              <a:rPr lang="en-US" sz="3500" dirty="0" smtClean="0"/>
              <a:t/>
            </a:r>
            <a:br>
              <a:rPr lang="en-US" sz="3500" dirty="0" smtClean="0"/>
            </a:br>
            <a:r>
              <a:rPr lang="en-US" sz="3500" dirty="0" smtClean="0"/>
              <a:t>What is the consistent emotion(s) which Reagan wants the American people to be feeling as they are listening to his speech. </a:t>
            </a:r>
            <a:br>
              <a:rPr lang="en-US" sz="3500" dirty="0" smtClean="0"/>
            </a:br>
            <a:r>
              <a:rPr lang="en-US" sz="3500" dirty="0" smtClean="0"/>
              <a:t>Find at least three different places in the speech (beginning, middle, and page 7) which demonstrate what you’re saying. </a:t>
            </a:r>
            <a:endParaRPr lang="en-US" sz="3500" dirty="0"/>
          </a:p>
        </p:txBody>
      </p:sp>
      <p:grpSp>
        <p:nvGrpSpPr>
          <p:cNvPr id="35" name="SMARTInkShape-Group59"/>
          <p:cNvGrpSpPr/>
          <p:nvPr/>
        </p:nvGrpSpPr>
        <p:grpSpPr>
          <a:xfrm>
            <a:off x="4286250" y="550069"/>
            <a:ext cx="2263048" cy="1343026"/>
            <a:chOff x="4286250" y="550069"/>
            <a:chExt cx="2263048" cy="1343026"/>
          </a:xfrm>
        </p:grpSpPr>
        <p:sp>
          <p:nvSpPr>
            <p:cNvPr id="2" name="SMARTInkShape-227"/>
            <p:cNvSpPr/>
            <p:nvPr/>
          </p:nvSpPr>
          <p:spPr>
            <a:xfrm>
              <a:off x="4286250" y="550069"/>
              <a:ext cx="514351" cy="442571"/>
            </a:xfrm>
            <a:custGeom>
              <a:avLst/>
              <a:gdLst/>
              <a:ahLst/>
              <a:cxnLst/>
              <a:rect l="0" t="0" r="0" b="0"/>
              <a:pathLst>
                <a:path w="514351" h="442571">
                  <a:moveTo>
                    <a:pt x="514350" y="0"/>
                  </a:moveTo>
                  <a:lnTo>
                    <a:pt x="510558" y="3792"/>
                  </a:lnTo>
                  <a:lnTo>
                    <a:pt x="506579" y="5654"/>
                  </a:lnTo>
                  <a:lnTo>
                    <a:pt x="493765" y="6849"/>
                  </a:lnTo>
                  <a:lnTo>
                    <a:pt x="461398" y="3567"/>
                  </a:lnTo>
                  <a:lnTo>
                    <a:pt x="430662" y="6084"/>
                  </a:lnTo>
                  <a:lnTo>
                    <a:pt x="405718" y="7466"/>
                  </a:lnTo>
                  <a:lnTo>
                    <a:pt x="381403" y="10727"/>
                  </a:lnTo>
                  <a:lnTo>
                    <a:pt x="353133" y="16938"/>
                  </a:lnTo>
                  <a:lnTo>
                    <a:pt x="322842" y="24197"/>
                  </a:lnTo>
                  <a:lnTo>
                    <a:pt x="293504" y="30068"/>
                  </a:lnTo>
                  <a:lnTo>
                    <a:pt x="262474" y="37441"/>
                  </a:lnTo>
                  <a:lnTo>
                    <a:pt x="231749" y="45215"/>
                  </a:lnTo>
                  <a:lnTo>
                    <a:pt x="204864" y="51316"/>
                  </a:lnTo>
                  <a:lnTo>
                    <a:pt x="171208" y="63006"/>
                  </a:lnTo>
                  <a:lnTo>
                    <a:pt x="137888" y="75475"/>
                  </a:lnTo>
                  <a:lnTo>
                    <a:pt x="117313" y="85582"/>
                  </a:lnTo>
                  <a:lnTo>
                    <a:pt x="111671" y="90424"/>
                  </a:lnTo>
                  <a:lnTo>
                    <a:pt x="109162" y="95221"/>
                  </a:lnTo>
                  <a:lnTo>
                    <a:pt x="107751" y="102385"/>
                  </a:lnTo>
                  <a:lnTo>
                    <a:pt x="109537" y="107152"/>
                  </a:lnTo>
                  <a:lnTo>
                    <a:pt x="117152" y="116680"/>
                  </a:lnTo>
                  <a:lnTo>
                    <a:pt x="150896" y="140912"/>
                  </a:lnTo>
                  <a:lnTo>
                    <a:pt x="179561" y="159626"/>
                  </a:lnTo>
                  <a:lnTo>
                    <a:pt x="212857" y="180727"/>
                  </a:lnTo>
                  <a:lnTo>
                    <a:pt x="242600" y="207590"/>
                  </a:lnTo>
                  <a:lnTo>
                    <a:pt x="276452" y="242943"/>
                  </a:lnTo>
                  <a:lnTo>
                    <a:pt x="306251" y="278613"/>
                  </a:lnTo>
                  <a:lnTo>
                    <a:pt x="326893" y="314326"/>
                  </a:lnTo>
                  <a:lnTo>
                    <a:pt x="338915" y="342106"/>
                  </a:lnTo>
                  <a:lnTo>
                    <a:pt x="341129" y="353395"/>
                  </a:lnTo>
                  <a:lnTo>
                    <a:pt x="338583" y="372468"/>
                  </a:lnTo>
                  <a:lnTo>
                    <a:pt x="332801" y="389408"/>
                  </a:lnTo>
                  <a:lnTo>
                    <a:pt x="322269" y="404481"/>
                  </a:lnTo>
                  <a:lnTo>
                    <a:pt x="301509" y="419002"/>
                  </a:lnTo>
                  <a:lnTo>
                    <a:pt x="275250" y="429566"/>
                  </a:lnTo>
                  <a:lnTo>
                    <a:pt x="243568" y="433931"/>
                  </a:lnTo>
                  <a:lnTo>
                    <a:pt x="209046" y="439016"/>
                  </a:lnTo>
                  <a:lnTo>
                    <a:pt x="183397" y="441181"/>
                  </a:lnTo>
                  <a:lnTo>
                    <a:pt x="156916" y="442143"/>
                  </a:lnTo>
                  <a:lnTo>
                    <a:pt x="131918" y="442570"/>
                  </a:lnTo>
                  <a:lnTo>
                    <a:pt x="107578" y="440644"/>
                  </a:lnTo>
                  <a:lnTo>
                    <a:pt x="83531" y="437141"/>
                  </a:lnTo>
                  <a:lnTo>
                    <a:pt x="50062" y="430707"/>
                  </a:lnTo>
                  <a:lnTo>
                    <a:pt x="17930" y="419060"/>
                  </a:lnTo>
                  <a:lnTo>
                    <a:pt x="0" y="4071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28"/>
            <p:cNvSpPr/>
            <p:nvPr/>
          </p:nvSpPr>
          <p:spPr>
            <a:xfrm>
              <a:off x="4622227" y="821531"/>
              <a:ext cx="177593" cy="188939"/>
            </a:xfrm>
            <a:custGeom>
              <a:avLst/>
              <a:gdLst/>
              <a:ahLst/>
              <a:cxnLst/>
              <a:rect l="0" t="0" r="0" b="0"/>
              <a:pathLst>
                <a:path w="177593" h="188939">
                  <a:moveTo>
                    <a:pt x="71217" y="0"/>
                  </a:moveTo>
                  <a:lnTo>
                    <a:pt x="71217" y="3793"/>
                  </a:lnTo>
                  <a:lnTo>
                    <a:pt x="70423" y="4910"/>
                  </a:lnTo>
                  <a:lnTo>
                    <a:pt x="69100" y="5654"/>
                  </a:lnTo>
                  <a:lnTo>
                    <a:pt x="67425" y="6151"/>
                  </a:lnTo>
                  <a:lnTo>
                    <a:pt x="66307" y="8069"/>
                  </a:lnTo>
                  <a:lnTo>
                    <a:pt x="60368" y="40703"/>
                  </a:lnTo>
                  <a:lnTo>
                    <a:pt x="51112" y="64485"/>
                  </a:lnTo>
                  <a:lnTo>
                    <a:pt x="30283" y="93992"/>
                  </a:lnTo>
                  <a:lnTo>
                    <a:pt x="12518" y="128736"/>
                  </a:lnTo>
                  <a:lnTo>
                    <a:pt x="5441" y="142147"/>
                  </a:lnTo>
                  <a:lnTo>
                    <a:pt x="525" y="164867"/>
                  </a:lnTo>
                  <a:lnTo>
                    <a:pt x="0" y="177084"/>
                  </a:lnTo>
                  <a:lnTo>
                    <a:pt x="720" y="179969"/>
                  </a:lnTo>
                  <a:lnTo>
                    <a:pt x="1994" y="181892"/>
                  </a:lnTo>
                  <a:lnTo>
                    <a:pt x="13534" y="188770"/>
                  </a:lnTo>
                  <a:lnTo>
                    <a:pt x="24149" y="188938"/>
                  </a:lnTo>
                  <a:lnTo>
                    <a:pt x="54158" y="186370"/>
                  </a:lnTo>
                  <a:lnTo>
                    <a:pt x="85751" y="179366"/>
                  </a:lnTo>
                  <a:lnTo>
                    <a:pt x="117509" y="163518"/>
                  </a:lnTo>
                  <a:lnTo>
                    <a:pt x="153009" y="135662"/>
                  </a:lnTo>
                  <a:lnTo>
                    <a:pt x="172446" y="111910"/>
                  </a:lnTo>
                  <a:lnTo>
                    <a:pt x="176617" y="97629"/>
                  </a:lnTo>
                  <a:lnTo>
                    <a:pt x="177592" y="88105"/>
                  </a:lnTo>
                  <a:lnTo>
                    <a:pt x="175910" y="80698"/>
                  </a:lnTo>
                  <a:lnTo>
                    <a:pt x="165349" y="62044"/>
                  </a:lnTo>
                  <a:lnTo>
                    <a:pt x="151223" y="48386"/>
                  </a:lnTo>
                  <a:lnTo>
                    <a:pt x="148367" y="44164"/>
                  </a:lnTo>
                  <a:lnTo>
                    <a:pt x="144875" y="41349"/>
                  </a:lnTo>
                  <a:lnTo>
                    <a:pt x="114079"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29"/>
            <p:cNvSpPr/>
            <p:nvPr/>
          </p:nvSpPr>
          <p:spPr>
            <a:xfrm>
              <a:off x="4843463" y="842963"/>
              <a:ext cx="135732" cy="149564"/>
            </a:xfrm>
            <a:custGeom>
              <a:avLst/>
              <a:gdLst/>
              <a:ahLst/>
              <a:cxnLst/>
              <a:rect l="0" t="0" r="0" b="0"/>
              <a:pathLst>
                <a:path w="135732" h="149564">
                  <a:moveTo>
                    <a:pt x="0" y="0"/>
                  </a:moveTo>
                  <a:lnTo>
                    <a:pt x="5654" y="13425"/>
                  </a:lnTo>
                  <a:lnTo>
                    <a:pt x="8819" y="23292"/>
                  </a:lnTo>
                  <a:lnTo>
                    <a:pt x="18476" y="50398"/>
                  </a:lnTo>
                  <a:lnTo>
                    <a:pt x="26081" y="85697"/>
                  </a:lnTo>
                  <a:lnTo>
                    <a:pt x="30545" y="121302"/>
                  </a:lnTo>
                  <a:lnTo>
                    <a:pt x="36303" y="133572"/>
                  </a:lnTo>
                  <a:lnTo>
                    <a:pt x="39947" y="139534"/>
                  </a:lnTo>
                  <a:lnTo>
                    <a:pt x="41566" y="144829"/>
                  </a:lnTo>
                  <a:lnTo>
                    <a:pt x="42791" y="146559"/>
                  </a:lnTo>
                  <a:lnTo>
                    <a:pt x="44403" y="147712"/>
                  </a:lnTo>
                  <a:lnTo>
                    <a:pt x="48309" y="148993"/>
                  </a:lnTo>
                  <a:lnTo>
                    <a:pt x="52692" y="149563"/>
                  </a:lnTo>
                  <a:lnTo>
                    <a:pt x="57285" y="147699"/>
                  </a:lnTo>
                  <a:lnTo>
                    <a:pt x="86128" y="127063"/>
                  </a:lnTo>
                  <a:lnTo>
                    <a:pt x="115637" y="91797"/>
                  </a:lnTo>
                  <a:lnTo>
                    <a:pt x="123515" y="79939"/>
                  </a:lnTo>
                  <a:lnTo>
                    <a:pt x="128379" y="63297"/>
                  </a:lnTo>
                  <a:lnTo>
                    <a:pt x="130036" y="61248"/>
                  </a:lnTo>
                  <a:lnTo>
                    <a:pt x="135731"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30"/>
            <p:cNvSpPr/>
            <p:nvPr/>
          </p:nvSpPr>
          <p:spPr>
            <a:xfrm>
              <a:off x="5057775" y="871538"/>
              <a:ext cx="7145" cy="128588"/>
            </a:xfrm>
            <a:custGeom>
              <a:avLst/>
              <a:gdLst/>
              <a:ahLst/>
              <a:cxnLst/>
              <a:rect l="0" t="0" r="0" b="0"/>
              <a:pathLst>
                <a:path w="7145" h="128588">
                  <a:moveTo>
                    <a:pt x="0" y="0"/>
                  </a:moveTo>
                  <a:lnTo>
                    <a:pt x="794" y="17888"/>
                  </a:lnTo>
                  <a:lnTo>
                    <a:pt x="6151" y="40641"/>
                  </a:lnTo>
                  <a:lnTo>
                    <a:pt x="7057" y="72862"/>
                  </a:lnTo>
                  <a:lnTo>
                    <a:pt x="7136" y="104481"/>
                  </a:lnTo>
                  <a:lnTo>
                    <a:pt x="7144" y="128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31"/>
            <p:cNvSpPr/>
            <p:nvPr/>
          </p:nvSpPr>
          <p:spPr>
            <a:xfrm>
              <a:off x="5072063" y="821531"/>
              <a:ext cx="1" cy="21433"/>
            </a:xfrm>
            <a:custGeom>
              <a:avLst/>
              <a:gdLst/>
              <a:ahLst/>
              <a:cxnLst/>
              <a:rect l="0" t="0" r="0" b="0"/>
              <a:pathLst>
                <a:path w="1" h="21433">
                  <a:moveTo>
                    <a:pt x="0" y="21432"/>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32"/>
            <p:cNvSpPr/>
            <p:nvPr/>
          </p:nvSpPr>
          <p:spPr>
            <a:xfrm>
              <a:off x="5172075" y="889190"/>
              <a:ext cx="121445" cy="139511"/>
            </a:xfrm>
            <a:custGeom>
              <a:avLst/>
              <a:gdLst/>
              <a:ahLst/>
              <a:cxnLst/>
              <a:rect l="0" t="0" r="0" b="0"/>
              <a:pathLst>
                <a:path w="121445" h="139511">
                  <a:moveTo>
                    <a:pt x="0" y="46641"/>
                  </a:moveTo>
                  <a:lnTo>
                    <a:pt x="9943" y="46641"/>
                  </a:lnTo>
                  <a:lnTo>
                    <a:pt x="45182" y="55460"/>
                  </a:lnTo>
                  <a:lnTo>
                    <a:pt x="57386" y="57705"/>
                  </a:lnTo>
                  <a:lnTo>
                    <a:pt x="87124" y="53440"/>
                  </a:lnTo>
                  <a:lnTo>
                    <a:pt x="96635" y="48215"/>
                  </a:lnTo>
                  <a:lnTo>
                    <a:pt x="116642" y="29941"/>
                  </a:lnTo>
                  <a:lnTo>
                    <a:pt x="119310" y="23079"/>
                  </a:lnTo>
                  <a:lnTo>
                    <a:pt x="121022" y="9531"/>
                  </a:lnTo>
                  <a:lnTo>
                    <a:pt x="120369" y="7614"/>
                  </a:lnTo>
                  <a:lnTo>
                    <a:pt x="119140" y="6336"/>
                  </a:lnTo>
                  <a:lnTo>
                    <a:pt x="117527" y="5483"/>
                  </a:lnTo>
                  <a:lnTo>
                    <a:pt x="116451" y="4121"/>
                  </a:lnTo>
                  <a:lnTo>
                    <a:pt x="115256" y="491"/>
                  </a:lnTo>
                  <a:lnTo>
                    <a:pt x="114143" y="0"/>
                  </a:lnTo>
                  <a:lnTo>
                    <a:pt x="112608" y="466"/>
                  </a:lnTo>
                  <a:lnTo>
                    <a:pt x="110791" y="1570"/>
                  </a:lnTo>
                  <a:lnTo>
                    <a:pt x="94210" y="5605"/>
                  </a:lnTo>
                  <a:lnTo>
                    <a:pt x="76229" y="16719"/>
                  </a:lnTo>
                  <a:lnTo>
                    <a:pt x="48712" y="51537"/>
                  </a:lnTo>
                  <a:lnTo>
                    <a:pt x="39108" y="75390"/>
                  </a:lnTo>
                  <a:lnTo>
                    <a:pt x="36165" y="101119"/>
                  </a:lnTo>
                  <a:lnTo>
                    <a:pt x="39643" y="115611"/>
                  </a:lnTo>
                  <a:lnTo>
                    <a:pt x="45701" y="126167"/>
                  </a:lnTo>
                  <a:lnTo>
                    <a:pt x="52523" y="134322"/>
                  </a:lnTo>
                  <a:lnTo>
                    <a:pt x="61444" y="137204"/>
                  </a:lnTo>
                  <a:lnTo>
                    <a:pt x="92618" y="139308"/>
                  </a:lnTo>
                  <a:lnTo>
                    <a:pt x="121444" y="1395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33"/>
            <p:cNvSpPr/>
            <p:nvPr/>
          </p:nvSpPr>
          <p:spPr>
            <a:xfrm>
              <a:off x="5401668" y="685800"/>
              <a:ext cx="27583" cy="335757"/>
            </a:xfrm>
            <a:custGeom>
              <a:avLst/>
              <a:gdLst/>
              <a:ahLst/>
              <a:cxnLst/>
              <a:rect l="0" t="0" r="0" b="0"/>
              <a:pathLst>
                <a:path w="27583" h="335757">
                  <a:moveTo>
                    <a:pt x="6151" y="0"/>
                  </a:moveTo>
                  <a:lnTo>
                    <a:pt x="6151" y="16793"/>
                  </a:lnTo>
                  <a:lnTo>
                    <a:pt x="0" y="40910"/>
                  </a:lnTo>
                  <a:lnTo>
                    <a:pt x="4792" y="72121"/>
                  </a:lnTo>
                  <a:lnTo>
                    <a:pt x="5882" y="100148"/>
                  </a:lnTo>
                  <a:lnTo>
                    <a:pt x="11007" y="134317"/>
                  </a:lnTo>
                  <a:lnTo>
                    <a:pt x="12843" y="169524"/>
                  </a:lnTo>
                  <a:lnTo>
                    <a:pt x="16998" y="203437"/>
                  </a:lnTo>
                  <a:lnTo>
                    <a:pt x="19986" y="236742"/>
                  </a:lnTo>
                  <a:lnTo>
                    <a:pt x="21172" y="270800"/>
                  </a:lnTo>
                  <a:lnTo>
                    <a:pt x="26915" y="302152"/>
                  </a:lnTo>
                  <a:lnTo>
                    <a:pt x="27582" y="335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34"/>
            <p:cNvSpPr/>
            <p:nvPr/>
          </p:nvSpPr>
          <p:spPr>
            <a:xfrm>
              <a:off x="5286375" y="850106"/>
              <a:ext cx="207170" cy="28576"/>
            </a:xfrm>
            <a:custGeom>
              <a:avLst/>
              <a:gdLst/>
              <a:ahLst/>
              <a:cxnLst/>
              <a:rect l="0" t="0" r="0" b="0"/>
              <a:pathLst>
                <a:path w="207170" h="28576">
                  <a:moveTo>
                    <a:pt x="0" y="28575"/>
                  </a:moveTo>
                  <a:lnTo>
                    <a:pt x="6497" y="22872"/>
                  </a:lnTo>
                  <a:lnTo>
                    <a:pt x="17888" y="17184"/>
                  </a:lnTo>
                  <a:lnTo>
                    <a:pt x="51848" y="9633"/>
                  </a:lnTo>
                  <a:lnTo>
                    <a:pt x="84443" y="7636"/>
                  </a:lnTo>
                  <a:lnTo>
                    <a:pt x="111010" y="7290"/>
                  </a:lnTo>
                  <a:lnTo>
                    <a:pt x="141900" y="5070"/>
                  </a:lnTo>
                  <a:lnTo>
                    <a:pt x="176990" y="1002"/>
                  </a:lnTo>
                  <a:lnTo>
                    <a:pt x="2071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35"/>
            <p:cNvSpPr/>
            <p:nvPr/>
          </p:nvSpPr>
          <p:spPr>
            <a:xfrm>
              <a:off x="5693603" y="621506"/>
              <a:ext cx="214279" cy="317389"/>
            </a:xfrm>
            <a:custGeom>
              <a:avLst/>
              <a:gdLst/>
              <a:ahLst/>
              <a:cxnLst/>
              <a:rect l="0" t="0" r="0" b="0"/>
              <a:pathLst>
                <a:path w="214279" h="317389">
                  <a:moveTo>
                    <a:pt x="21397" y="0"/>
                  </a:moveTo>
                  <a:lnTo>
                    <a:pt x="21397" y="9943"/>
                  </a:lnTo>
                  <a:lnTo>
                    <a:pt x="19280" y="14474"/>
                  </a:lnTo>
                  <a:lnTo>
                    <a:pt x="17605" y="16793"/>
                  </a:lnTo>
                  <a:lnTo>
                    <a:pt x="10755" y="47061"/>
                  </a:lnTo>
                  <a:lnTo>
                    <a:pt x="2920" y="77177"/>
                  </a:lnTo>
                  <a:lnTo>
                    <a:pt x="549" y="108996"/>
                  </a:lnTo>
                  <a:lnTo>
                    <a:pt x="139" y="136276"/>
                  </a:lnTo>
                  <a:lnTo>
                    <a:pt x="0" y="170147"/>
                  </a:lnTo>
                  <a:lnTo>
                    <a:pt x="766" y="204677"/>
                  </a:lnTo>
                  <a:lnTo>
                    <a:pt x="7738" y="237369"/>
                  </a:lnTo>
                  <a:lnTo>
                    <a:pt x="16759" y="270373"/>
                  </a:lnTo>
                  <a:lnTo>
                    <a:pt x="28557" y="297150"/>
                  </a:lnTo>
                  <a:lnTo>
                    <a:pt x="34104" y="303517"/>
                  </a:lnTo>
                  <a:lnTo>
                    <a:pt x="51361" y="316538"/>
                  </a:lnTo>
                  <a:lnTo>
                    <a:pt x="54073" y="317388"/>
                  </a:lnTo>
                  <a:lnTo>
                    <a:pt x="56675" y="317161"/>
                  </a:lnTo>
                  <a:lnTo>
                    <a:pt x="62476" y="315585"/>
                  </a:lnTo>
                  <a:lnTo>
                    <a:pt x="70346" y="314885"/>
                  </a:lnTo>
                  <a:lnTo>
                    <a:pt x="73874" y="313111"/>
                  </a:lnTo>
                  <a:lnTo>
                    <a:pt x="105069" y="280755"/>
                  </a:lnTo>
                  <a:lnTo>
                    <a:pt x="128765" y="251279"/>
                  </a:lnTo>
                  <a:lnTo>
                    <a:pt x="149556" y="221703"/>
                  </a:lnTo>
                  <a:lnTo>
                    <a:pt x="168950" y="189138"/>
                  </a:lnTo>
                  <a:lnTo>
                    <a:pt x="183297" y="161522"/>
                  </a:lnTo>
                  <a:lnTo>
                    <a:pt x="196664" y="129449"/>
                  </a:lnTo>
                  <a:lnTo>
                    <a:pt x="206948" y="100183"/>
                  </a:lnTo>
                  <a:lnTo>
                    <a:pt x="213313" y="70813"/>
                  </a:lnTo>
                  <a:lnTo>
                    <a:pt x="214278"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36"/>
            <p:cNvSpPr/>
            <p:nvPr/>
          </p:nvSpPr>
          <p:spPr>
            <a:xfrm>
              <a:off x="5857875" y="794698"/>
              <a:ext cx="192786" cy="155422"/>
            </a:xfrm>
            <a:custGeom>
              <a:avLst/>
              <a:gdLst/>
              <a:ahLst/>
              <a:cxnLst/>
              <a:rect l="0" t="0" r="0" b="0"/>
              <a:pathLst>
                <a:path w="192786" h="155422">
                  <a:moveTo>
                    <a:pt x="0" y="41121"/>
                  </a:moveTo>
                  <a:lnTo>
                    <a:pt x="0" y="44913"/>
                  </a:lnTo>
                  <a:lnTo>
                    <a:pt x="12185" y="77348"/>
                  </a:lnTo>
                  <a:lnTo>
                    <a:pt x="20057" y="98994"/>
                  </a:lnTo>
                  <a:lnTo>
                    <a:pt x="21396" y="112097"/>
                  </a:lnTo>
                  <a:lnTo>
                    <a:pt x="22224" y="87714"/>
                  </a:lnTo>
                  <a:lnTo>
                    <a:pt x="30250" y="55348"/>
                  </a:lnTo>
                  <a:lnTo>
                    <a:pt x="38431" y="36346"/>
                  </a:lnTo>
                  <a:lnTo>
                    <a:pt x="45126" y="28945"/>
                  </a:lnTo>
                  <a:lnTo>
                    <a:pt x="76333" y="10288"/>
                  </a:lnTo>
                  <a:lnTo>
                    <a:pt x="105684" y="391"/>
                  </a:lnTo>
                  <a:lnTo>
                    <a:pt x="116821" y="0"/>
                  </a:lnTo>
                  <a:lnTo>
                    <a:pt x="151029" y="7133"/>
                  </a:lnTo>
                  <a:lnTo>
                    <a:pt x="155454" y="8937"/>
                  </a:lnTo>
                  <a:lnTo>
                    <a:pt x="162489" y="15175"/>
                  </a:lnTo>
                  <a:lnTo>
                    <a:pt x="173472" y="32115"/>
                  </a:lnTo>
                  <a:lnTo>
                    <a:pt x="183204" y="64964"/>
                  </a:lnTo>
                  <a:lnTo>
                    <a:pt x="191243" y="98272"/>
                  </a:lnTo>
                  <a:lnTo>
                    <a:pt x="192785" y="131608"/>
                  </a:lnTo>
                  <a:lnTo>
                    <a:pt x="190722" y="139017"/>
                  </a:lnTo>
                  <a:lnTo>
                    <a:pt x="187953" y="144955"/>
                  </a:lnTo>
                  <a:lnTo>
                    <a:pt x="185738" y="155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37"/>
            <p:cNvSpPr/>
            <p:nvPr/>
          </p:nvSpPr>
          <p:spPr>
            <a:xfrm>
              <a:off x="6100763" y="821531"/>
              <a:ext cx="7144" cy="100014"/>
            </a:xfrm>
            <a:custGeom>
              <a:avLst/>
              <a:gdLst/>
              <a:ahLst/>
              <a:cxnLst/>
              <a:rect l="0" t="0" r="0" b="0"/>
              <a:pathLst>
                <a:path w="7144" h="100014">
                  <a:moveTo>
                    <a:pt x="0" y="0"/>
                  </a:moveTo>
                  <a:lnTo>
                    <a:pt x="0" y="16793"/>
                  </a:lnTo>
                  <a:lnTo>
                    <a:pt x="6702" y="46660"/>
                  </a:lnTo>
                  <a:lnTo>
                    <a:pt x="7126" y="80700"/>
                  </a:lnTo>
                  <a:lnTo>
                    <a:pt x="7143" y="100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38"/>
            <p:cNvSpPr/>
            <p:nvPr/>
          </p:nvSpPr>
          <p:spPr>
            <a:xfrm>
              <a:off x="6107906" y="721519"/>
              <a:ext cx="1" cy="14288"/>
            </a:xfrm>
            <a:custGeom>
              <a:avLst/>
              <a:gdLst/>
              <a:ahLst/>
              <a:cxnLst/>
              <a:rect l="0" t="0" r="0" b="0"/>
              <a:pathLst>
                <a:path w="1" h="14288">
                  <a:moveTo>
                    <a:pt x="0" y="14287"/>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39"/>
            <p:cNvSpPr/>
            <p:nvPr/>
          </p:nvSpPr>
          <p:spPr>
            <a:xfrm>
              <a:off x="6172287" y="771525"/>
              <a:ext cx="106227" cy="120989"/>
            </a:xfrm>
            <a:custGeom>
              <a:avLst/>
              <a:gdLst/>
              <a:ahLst/>
              <a:cxnLst/>
              <a:rect l="0" t="0" r="0" b="0"/>
              <a:pathLst>
                <a:path w="106227" h="120989">
                  <a:moveTo>
                    <a:pt x="7057" y="0"/>
                  </a:moveTo>
                  <a:lnTo>
                    <a:pt x="6263" y="33410"/>
                  </a:lnTo>
                  <a:lnTo>
                    <a:pt x="906" y="67341"/>
                  </a:lnTo>
                  <a:lnTo>
                    <a:pt x="0" y="97481"/>
                  </a:lnTo>
                  <a:lnTo>
                    <a:pt x="2068" y="104973"/>
                  </a:lnTo>
                  <a:lnTo>
                    <a:pt x="9864" y="116250"/>
                  </a:lnTo>
                  <a:lnTo>
                    <a:pt x="16507" y="119135"/>
                  </a:lnTo>
                  <a:lnTo>
                    <a:pt x="33706" y="120988"/>
                  </a:lnTo>
                  <a:lnTo>
                    <a:pt x="57300" y="115650"/>
                  </a:lnTo>
                  <a:lnTo>
                    <a:pt x="87831" y="101510"/>
                  </a:lnTo>
                  <a:lnTo>
                    <a:pt x="97461" y="93799"/>
                  </a:lnTo>
                  <a:lnTo>
                    <a:pt x="102799" y="80847"/>
                  </a:lnTo>
                  <a:lnTo>
                    <a:pt x="106226" y="58039"/>
                  </a:lnTo>
                  <a:lnTo>
                    <a:pt x="103027" y="44802"/>
                  </a:lnTo>
                  <a:lnTo>
                    <a:pt x="97071" y="37639"/>
                  </a:lnTo>
                  <a:lnTo>
                    <a:pt x="72571" y="19162"/>
                  </a:lnTo>
                  <a:lnTo>
                    <a:pt x="46229" y="9275"/>
                  </a:lnTo>
                  <a:lnTo>
                    <a:pt x="39548" y="7297"/>
                  </a:lnTo>
                  <a:lnTo>
                    <a:pt x="28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0"/>
            <p:cNvSpPr/>
            <p:nvPr/>
          </p:nvSpPr>
          <p:spPr>
            <a:xfrm>
              <a:off x="6329363" y="772740"/>
              <a:ext cx="219935" cy="141661"/>
            </a:xfrm>
            <a:custGeom>
              <a:avLst/>
              <a:gdLst/>
              <a:ahLst/>
              <a:cxnLst/>
              <a:rect l="0" t="0" r="0" b="0"/>
              <a:pathLst>
                <a:path w="219935" h="141661">
                  <a:moveTo>
                    <a:pt x="0" y="55935"/>
                  </a:moveTo>
                  <a:lnTo>
                    <a:pt x="16590" y="70408"/>
                  </a:lnTo>
                  <a:lnTo>
                    <a:pt x="37609" y="87063"/>
                  </a:lnTo>
                  <a:lnTo>
                    <a:pt x="49438" y="100478"/>
                  </a:lnTo>
                  <a:lnTo>
                    <a:pt x="54516" y="107482"/>
                  </a:lnTo>
                  <a:lnTo>
                    <a:pt x="61043" y="112218"/>
                  </a:lnTo>
                  <a:lnTo>
                    <a:pt x="64167" y="119870"/>
                  </a:lnTo>
                  <a:lnTo>
                    <a:pt x="64290" y="103427"/>
                  </a:lnTo>
                  <a:lnTo>
                    <a:pt x="51937" y="70031"/>
                  </a:lnTo>
                  <a:lnTo>
                    <a:pt x="50387" y="51135"/>
                  </a:lnTo>
                  <a:lnTo>
                    <a:pt x="54409" y="41631"/>
                  </a:lnTo>
                  <a:lnTo>
                    <a:pt x="61488" y="32909"/>
                  </a:lnTo>
                  <a:lnTo>
                    <a:pt x="89072" y="11616"/>
                  </a:lnTo>
                  <a:lnTo>
                    <a:pt x="121884" y="2885"/>
                  </a:lnTo>
                  <a:lnTo>
                    <a:pt x="143005" y="0"/>
                  </a:lnTo>
                  <a:lnTo>
                    <a:pt x="175805" y="5042"/>
                  </a:lnTo>
                  <a:lnTo>
                    <a:pt x="179909" y="6925"/>
                  </a:lnTo>
                  <a:lnTo>
                    <a:pt x="202272" y="29548"/>
                  </a:lnTo>
                  <a:lnTo>
                    <a:pt x="204992" y="36534"/>
                  </a:lnTo>
                  <a:lnTo>
                    <a:pt x="213192" y="71752"/>
                  </a:lnTo>
                  <a:lnTo>
                    <a:pt x="219819" y="104026"/>
                  </a:lnTo>
                  <a:lnTo>
                    <a:pt x="219934" y="115409"/>
                  </a:lnTo>
                  <a:lnTo>
                    <a:pt x="214312" y="141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41"/>
            <p:cNvSpPr/>
            <p:nvPr/>
          </p:nvSpPr>
          <p:spPr>
            <a:xfrm>
              <a:off x="4419664" y="1200470"/>
              <a:ext cx="230918" cy="327839"/>
            </a:xfrm>
            <a:custGeom>
              <a:avLst/>
              <a:gdLst/>
              <a:ahLst/>
              <a:cxnLst/>
              <a:rect l="0" t="0" r="0" b="0"/>
              <a:pathLst>
                <a:path w="230918" h="327839">
                  <a:moveTo>
                    <a:pt x="230917" y="13968"/>
                  </a:moveTo>
                  <a:lnTo>
                    <a:pt x="227125" y="10175"/>
                  </a:lnTo>
                  <a:lnTo>
                    <a:pt x="223146" y="8313"/>
                  </a:lnTo>
                  <a:lnTo>
                    <a:pt x="220974" y="7817"/>
                  </a:lnTo>
                  <a:lnTo>
                    <a:pt x="210197" y="2110"/>
                  </a:lnTo>
                  <a:lnTo>
                    <a:pt x="180064" y="0"/>
                  </a:lnTo>
                  <a:lnTo>
                    <a:pt x="145672" y="1331"/>
                  </a:lnTo>
                  <a:lnTo>
                    <a:pt x="112967" y="10312"/>
                  </a:lnTo>
                  <a:lnTo>
                    <a:pt x="78935" y="19146"/>
                  </a:lnTo>
                  <a:lnTo>
                    <a:pt x="48390" y="30671"/>
                  </a:lnTo>
                  <a:lnTo>
                    <a:pt x="21613" y="40260"/>
                  </a:lnTo>
                  <a:lnTo>
                    <a:pt x="1223" y="58127"/>
                  </a:lnTo>
                  <a:lnTo>
                    <a:pt x="0" y="61663"/>
                  </a:lnTo>
                  <a:lnTo>
                    <a:pt x="758" y="69826"/>
                  </a:lnTo>
                  <a:lnTo>
                    <a:pt x="5858" y="76629"/>
                  </a:lnTo>
                  <a:lnTo>
                    <a:pt x="14210" y="82298"/>
                  </a:lnTo>
                  <a:lnTo>
                    <a:pt x="43207" y="92405"/>
                  </a:lnTo>
                  <a:lnTo>
                    <a:pt x="73170" y="101767"/>
                  </a:lnTo>
                  <a:lnTo>
                    <a:pt x="104273" y="112478"/>
                  </a:lnTo>
                  <a:lnTo>
                    <a:pt x="136508" y="122795"/>
                  </a:lnTo>
                  <a:lnTo>
                    <a:pt x="166167" y="138023"/>
                  </a:lnTo>
                  <a:lnTo>
                    <a:pt x="197048" y="160710"/>
                  </a:lnTo>
                  <a:lnTo>
                    <a:pt x="213385" y="175627"/>
                  </a:lnTo>
                  <a:lnTo>
                    <a:pt x="219157" y="185300"/>
                  </a:lnTo>
                  <a:lnTo>
                    <a:pt x="222406" y="201787"/>
                  </a:lnTo>
                  <a:lnTo>
                    <a:pt x="222862" y="208236"/>
                  </a:lnTo>
                  <a:lnTo>
                    <a:pt x="219135" y="221753"/>
                  </a:lnTo>
                  <a:lnTo>
                    <a:pt x="211393" y="234904"/>
                  </a:lnTo>
                  <a:lnTo>
                    <a:pt x="192853" y="251233"/>
                  </a:lnTo>
                  <a:lnTo>
                    <a:pt x="158546" y="270973"/>
                  </a:lnTo>
                  <a:lnTo>
                    <a:pt x="128511" y="285380"/>
                  </a:lnTo>
                  <a:lnTo>
                    <a:pt x="98710" y="299703"/>
                  </a:lnTo>
                  <a:lnTo>
                    <a:pt x="63515" y="314972"/>
                  </a:lnTo>
                  <a:lnTo>
                    <a:pt x="32052" y="325990"/>
                  </a:lnTo>
                  <a:lnTo>
                    <a:pt x="15864" y="327838"/>
                  </a:lnTo>
                  <a:lnTo>
                    <a:pt x="13729" y="327195"/>
                  </a:lnTo>
                  <a:lnTo>
                    <a:pt x="12307" y="325974"/>
                  </a:lnTo>
                  <a:lnTo>
                    <a:pt x="9461" y="321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42"/>
            <p:cNvSpPr/>
            <p:nvPr/>
          </p:nvSpPr>
          <p:spPr>
            <a:xfrm>
              <a:off x="4636294" y="1400175"/>
              <a:ext cx="141312" cy="119668"/>
            </a:xfrm>
            <a:custGeom>
              <a:avLst/>
              <a:gdLst/>
              <a:ahLst/>
              <a:cxnLst/>
              <a:rect l="0" t="0" r="0" b="0"/>
              <a:pathLst>
                <a:path w="141312" h="119668">
                  <a:moveTo>
                    <a:pt x="57150" y="0"/>
                  </a:moveTo>
                  <a:lnTo>
                    <a:pt x="60942" y="0"/>
                  </a:lnTo>
                  <a:lnTo>
                    <a:pt x="62059" y="794"/>
                  </a:lnTo>
                  <a:lnTo>
                    <a:pt x="62804" y="2117"/>
                  </a:lnTo>
                  <a:lnTo>
                    <a:pt x="63301" y="3792"/>
                  </a:lnTo>
                  <a:lnTo>
                    <a:pt x="60207" y="13735"/>
                  </a:lnTo>
                  <a:lnTo>
                    <a:pt x="42796" y="49029"/>
                  </a:lnTo>
                  <a:lnTo>
                    <a:pt x="28569" y="80612"/>
                  </a:lnTo>
                  <a:lnTo>
                    <a:pt x="22841" y="99973"/>
                  </a:lnTo>
                  <a:lnTo>
                    <a:pt x="23165" y="103161"/>
                  </a:lnTo>
                  <a:lnTo>
                    <a:pt x="25641" y="108820"/>
                  </a:lnTo>
                  <a:lnTo>
                    <a:pt x="35737" y="113981"/>
                  </a:lnTo>
                  <a:lnTo>
                    <a:pt x="57156" y="119233"/>
                  </a:lnTo>
                  <a:lnTo>
                    <a:pt x="70646" y="119667"/>
                  </a:lnTo>
                  <a:lnTo>
                    <a:pt x="101006" y="111371"/>
                  </a:lnTo>
                  <a:lnTo>
                    <a:pt x="122286" y="97376"/>
                  </a:lnTo>
                  <a:lnTo>
                    <a:pt x="132189" y="87943"/>
                  </a:lnTo>
                  <a:lnTo>
                    <a:pt x="137596" y="79831"/>
                  </a:lnTo>
                  <a:lnTo>
                    <a:pt x="141311" y="66340"/>
                  </a:lnTo>
                  <a:lnTo>
                    <a:pt x="140063" y="57001"/>
                  </a:lnTo>
                  <a:lnTo>
                    <a:pt x="136069" y="47559"/>
                  </a:lnTo>
                  <a:lnTo>
                    <a:pt x="124895" y="34112"/>
                  </a:lnTo>
                  <a:lnTo>
                    <a:pt x="110736" y="24748"/>
                  </a:lnTo>
                  <a:lnTo>
                    <a:pt x="78112" y="12029"/>
                  </a:lnTo>
                  <a:lnTo>
                    <a:pt x="42801" y="5670"/>
                  </a:lnTo>
                  <a:lnTo>
                    <a:pt x="9882" y="49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43"/>
            <p:cNvSpPr/>
            <p:nvPr/>
          </p:nvSpPr>
          <p:spPr>
            <a:xfrm>
              <a:off x="4750594" y="1350169"/>
              <a:ext cx="128588" cy="128159"/>
            </a:xfrm>
            <a:custGeom>
              <a:avLst/>
              <a:gdLst/>
              <a:ahLst/>
              <a:cxnLst/>
              <a:rect l="0" t="0" r="0" b="0"/>
              <a:pathLst>
                <a:path w="128588" h="128159">
                  <a:moveTo>
                    <a:pt x="0" y="35719"/>
                  </a:moveTo>
                  <a:lnTo>
                    <a:pt x="6151" y="41869"/>
                  </a:lnTo>
                  <a:lnTo>
                    <a:pt x="13444" y="53279"/>
                  </a:lnTo>
                  <a:lnTo>
                    <a:pt x="27232" y="66116"/>
                  </a:lnTo>
                  <a:lnTo>
                    <a:pt x="47572" y="101671"/>
                  </a:lnTo>
                  <a:lnTo>
                    <a:pt x="53959" y="110999"/>
                  </a:lnTo>
                  <a:lnTo>
                    <a:pt x="58636" y="121262"/>
                  </a:lnTo>
                  <a:lnTo>
                    <a:pt x="60522" y="123704"/>
                  </a:lnTo>
                  <a:lnTo>
                    <a:pt x="64734" y="126417"/>
                  </a:lnTo>
                  <a:lnTo>
                    <a:pt x="73906" y="128158"/>
                  </a:lnTo>
                  <a:lnTo>
                    <a:pt x="78620" y="126280"/>
                  </a:lnTo>
                  <a:lnTo>
                    <a:pt x="88114" y="118606"/>
                  </a:lnTo>
                  <a:lnTo>
                    <a:pt x="102394" y="94792"/>
                  </a:lnTo>
                  <a:lnTo>
                    <a:pt x="112580" y="61886"/>
                  </a:lnTo>
                  <a:lnTo>
                    <a:pt x="119458" y="42857"/>
                  </a:lnTo>
                  <a:lnTo>
                    <a:pt x="121976" y="19843"/>
                  </a:lnTo>
                  <a:lnTo>
                    <a:pt x="1285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44"/>
            <p:cNvSpPr/>
            <p:nvPr/>
          </p:nvSpPr>
          <p:spPr>
            <a:xfrm>
              <a:off x="4964906" y="1371600"/>
              <a:ext cx="21433" cy="92870"/>
            </a:xfrm>
            <a:custGeom>
              <a:avLst/>
              <a:gdLst/>
              <a:ahLst/>
              <a:cxnLst/>
              <a:rect l="0" t="0" r="0" b="0"/>
              <a:pathLst>
                <a:path w="21433" h="92870">
                  <a:moveTo>
                    <a:pt x="0" y="0"/>
                  </a:moveTo>
                  <a:lnTo>
                    <a:pt x="0" y="3792"/>
                  </a:lnTo>
                  <a:lnTo>
                    <a:pt x="6482" y="27202"/>
                  </a:lnTo>
                  <a:lnTo>
                    <a:pt x="9130" y="49029"/>
                  </a:lnTo>
                  <a:lnTo>
                    <a:pt x="17778" y="83286"/>
                  </a:lnTo>
                  <a:lnTo>
                    <a:pt x="21432" y="92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45"/>
            <p:cNvSpPr/>
            <p:nvPr/>
          </p:nvSpPr>
          <p:spPr>
            <a:xfrm>
              <a:off x="5022278" y="1329138"/>
              <a:ext cx="113720" cy="127759"/>
            </a:xfrm>
            <a:custGeom>
              <a:avLst/>
              <a:gdLst/>
              <a:ahLst/>
              <a:cxnLst/>
              <a:rect l="0" t="0" r="0" b="0"/>
              <a:pathLst>
                <a:path w="113720" h="127759">
                  <a:moveTo>
                    <a:pt x="21210" y="85325"/>
                  </a:moveTo>
                  <a:lnTo>
                    <a:pt x="52993" y="66986"/>
                  </a:lnTo>
                  <a:lnTo>
                    <a:pt x="76088" y="60508"/>
                  </a:lnTo>
                  <a:lnTo>
                    <a:pt x="83435" y="54187"/>
                  </a:lnTo>
                  <a:lnTo>
                    <a:pt x="90140" y="46879"/>
                  </a:lnTo>
                  <a:lnTo>
                    <a:pt x="101253" y="38303"/>
                  </a:lnTo>
                  <a:lnTo>
                    <a:pt x="112864" y="16315"/>
                  </a:lnTo>
                  <a:lnTo>
                    <a:pt x="113719" y="10814"/>
                  </a:lnTo>
                  <a:lnTo>
                    <a:pt x="111802" y="6436"/>
                  </a:lnTo>
                  <a:lnTo>
                    <a:pt x="110179" y="4157"/>
                  </a:lnTo>
                  <a:lnTo>
                    <a:pt x="107510" y="2638"/>
                  </a:lnTo>
                  <a:lnTo>
                    <a:pt x="91125" y="0"/>
                  </a:lnTo>
                  <a:lnTo>
                    <a:pt x="65048" y="7423"/>
                  </a:lnTo>
                  <a:lnTo>
                    <a:pt x="54981" y="12602"/>
                  </a:lnTo>
                  <a:lnTo>
                    <a:pt x="20256" y="43568"/>
                  </a:lnTo>
                  <a:lnTo>
                    <a:pt x="5470" y="59819"/>
                  </a:lnTo>
                  <a:lnTo>
                    <a:pt x="1465" y="73622"/>
                  </a:lnTo>
                  <a:lnTo>
                    <a:pt x="0" y="97258"/>
                  </a:lnTo>
                  <a:lnTo>
                    <a:pt x="1994" y="104651"/>
                  </a:lnTo>
                  <a:lnTo>
                    <a:pt x="3636" y="107734"/>
                  </a:lnTo>
                  <a:lnTo>
                    <a:pt x="13533" y="115865"/>
                  </a:lnTo>
                  <a:lnTo>
                    <a:pt x="31100" y="124930"/>
                  </a:lnTo>
                  <a:lnTo>
                    <a:pt x="54595" y="127758"/>
                  </a:lnTo>
                  <a:lnTo>
                    <a:pt x="86137" y="120360"/>
                  </a:lnTo>
                  <a:lnTo>
                    <a:pt x="106935" y="113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46"/>
            <p:cNvSpPr/>
            <p:nvPr/>
          </p:nvSpPr>
          <p:spPr>
            <a:xfrm>
              <a:off x="5214943" y="1178719"/>
              <a:ext cx="35714" cy="285751"/>
            </a:xfrm>
            <a:custGeom>
              <a:avLst/>
              <a:gdLst/>
              <a:ahLst/>
              <a:cxnLst/>
              <a:rect l="0" t="0" r="0" b="0"/>
              <a:pathLst>
                <a:path w="35714" h="285751">
                  <a:moveTo>
                    <a:pt x="7138" y="0"/>
                  </a:moveTo>
                  <a:lnTo>
                    <a:pt x="7138" y="33792"/>
                  </a:lnTo>
                  <a:lnTo>
                    <a:pt x="987" y="65745"/>
                  </a:lnTo>
                  <a:lnTo>
                    <a:pt x="125" y="100203"/>
                  </a:lnTo>
                  <a:lnTo>
                    <a:pt x="20" y="132417"/>
                  </a:lnTo>
                  <a:lnTo>
                    <a:pt x="0" y="163652"/>
                  </a:lnTo>
                  <a:lnTo>
                    <a:pt x="2112" y="192752"/>
                  </a:lnTo>
                  <a:lnTo>
                    <a:pt x="11386" y="223673"/>
                  </a:lnTo>
                  <a:lnTo>
                    <a:pt x="17693" y="253674"/>
                  </a:lnTo>
                  <a:lnTo>
                    <a:pt x="26392" y="267919"/>
                  </a:lnTo>
                  <a:lnTo>
                    <a:pt x="32598" y="275880"/>
                  </a:lnTo>
                  <a:lnTo>
                    <a:pt x="35713"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47"/>
            <p:cNvSpPr/>
            <p:nvPr/>
          </p:nvSpPr>
          <p:spPr>
            <a:xfrm>
              <a:off x="5086350" y="1293323"/>
              <a:ext cx="342730" cy="156859"/>
            </a:xfrm>
            <a:custGeom>
              <a:avLst/>
              <a:gdLst/>
              <a:ahLst/>
              <a:cxnLst/>
              <a:rect l="0" t="0" r="0" b="0"/>
              <a:pathLst>
                <a:path w="342730" h="156859">
                  <a:moveTo>
                    <a:pt x="0" y="56846"/>
                  </a:moveTo>
                  <a:lnTo>
                    <a:pt x="6151" y="56846"/>
                  </a:lnTo>
                  <a:lnTo>
                    <a:pt x="32249" y="45454"/>
                  </a:lnTo>
                  <a:lnTo>
                    <a:pt x="64777" y="42940"/>
                  </a:lnTo>
                  <a:lnTo>
                    <a:pt x="98668" y="37724"/>
                  </a:lnTo>
                  <a:lnTo>
                    <a:pt x="127307" y="35305"/>
                  </a:lnTo>
                  <a:lnTo>
                    <a:pt x="160575" y="30708"/>
                  </a:lnTo>
                  <a:lnTo>
                    <a:pt x="194775" y="28199"/>
                  </a:lnTo>
                  <a:lnTo>
                    <a:pt x="225369" y="23575"/>
                  </a:lnTo>
                  <a:lnTo>
                    <a:pt x="253748" y="21059"/>
                  </a:lnTo>
                  <a:lnTo>
                    <a:pt x="288650" y="11279"/>
                  </a:lnTo>
                  <a:lnTo>
                    <a:pt x="306308" y="7424"/>
                  </a:lnTo>
                  <a:lnTo>
                    <a:pt x="308981" y="7229"/>
                  </a:lnTo>
                  <a:lnTo>
                    <a:pt x="310762" y="6306"/>
                  </a:lnTo>
                  <a:lnTo>
                    <a:pt x="311950" y="4896"/>
                  </a:lnTo>
                  <a:lnTo>
                    <a:pt x="312741" y="3163"/>
                  </a:lnTo>
                  <a:lnTo>
                    <a:pt x="312476" y="2007"/>
                  </a:lnTo>
                  <a:lnTo>
                    <a:pt x="311505" y="1237"/>
                  </a:lnTo>
                  <a:lnTo>
                    <a:pt x="308035" y="0"/>
                  </a:lnTo>
                  <a:lnTo>
                    <a:pt x="291752" y="5390"/>
                  </a:lnTo>
                  <a:lnTo>
                    <a:pt x="278268" y="8527"/>
                  </a:lnTo>
                  <a:lnTo>
                    <a:pt x="259490" y="16698"/>
                  </a:lnTo>
                  <a:lnTo>
                    <a:pt x="252118" y="23392"/>
                  </a:lnTo>
                  <a:lnTo>
                    <a:pt x="246990" y="30865"/>
                  </a:lnTo>
                  <a:lnTo>
                    <a:pt x="244103" y="39534"/>
                  </a:lnTo>
                  <a:lnTo>
                    <a:pt x="243428" y="44654"/>
                  </a:lnTo>
                  <a:lnTo>
                    <a:pt x="246840" y="55791"/>
                  </a:lnTo>
                  <a:lnTo>
                    <a:pt x="252846" y="62462"/>
                  </a:lnTo>
                  <a:lnTo>
                    <a:pt x="287326" y="90512"/>
                  </a:lnTo>
                  <a:lnTo>
                    <a:pt x="319560" y="111922"/>
                  </a:lnTo>
                  <a:lnTo>
                    <a:pt x="336349" y="123111"/>
                  </a:lnTo>
                  <a:lnTo>
                    <a:pt x="339989" y="128101"/>
                  </a:lnTo>
                  <a:lnTo>
                    <a:pt x="342037" y="135373"/>
                  </a:lnTo>
                  <a:lnTo>
                    <a:pt x="342729" y="141149"/>
                  </a:lnTo>
                  <a:lnTo>
                    <a:pt x="339057" y="145942"/>
                  </a:lnTo>
                  <a:lnTo>
                    <a:pt x="325357" y="152389"/>
                  </a:lnTo>
                  <a:lnTo>
                    <a:pt x="304304" y="155975"/>
                  </a:lnTo>
                  <a:lnTo>
                    <a:pt x="264319" y="156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48"/>
            <p:cNvSpPr/>
            <p:nvPr/>
          </p:nvSpPr>
          <p:spPr>
            <a:xfrm>
              <a:off x="4950619" y="1235869"/>
              <a:ext cx="14288" cy="21432"/>
            </a:xfrm>
            <a:custGeom>
              <a:avLst/>
              <a:gdLst/>
              <a:ahLst/>
              <a:cxnLst/>
              <a:rect l="0" t="0" r="0" b="0"/>
              <a:pathLst>
                <a:path w="14288" h="21432">
                  <a:moveTo>
                    <a:pt x="14287" y="21431"/>
                  </a:moveTo>
                  <a:lnTo>
                    <a:pt x="10495" y="17639"/>
                  </a:lnTo>
                  <a:lnTo>
                    <a:pt x="8633" y="13660"/>
                  </a:lnTo>
                  <a:lnTo>
                    <a:pt x="8136" y="1148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9"/>
            <p:cNvSpPr/>
            <p:nvPr/>
          </p:nvSpPr>
          <p:spPr>
            <a:xfrm>
              <a:off x="4909318" y="1650206"/>
              <a:ext cx="162484" cy="242889"/>
            </a:xfrm>
            <a:custGeom>
              <a:avLst/>
              <a:gdLst/>
              <a:ahLst/>
              <a:cxnLst/>
              <a:rect l="0" t="0" r="0" b="0"/>
              <a:pathLst>
                <a:path w="162484" h="242889">
                  <a:moveTo>
                    <a:pt x="98451" y="0"/>
                  </a:moveTo>
                  <a:lnTo>
                    <a:pt x="94659" y="0"/>
                  </a:lnTo>
                  <a:lnTo>
                    <a:pt x="90680" y="2117"/>
                  </a:lnTo>
                  <a:lnTo>
                    <a:pt x="84678" y="5704"/>
                  </a:lnTo>
                  <a:lnTo>
                    <a:pt x="52772" y="19927"/>
                  </a:lnTo>
                  <a:lnTo>
                    <a:pt x="18975" y="39827"/>
                  </a:lnTo>
                  <a:lnTo>
                    <a:pt x="9110" y="48225"/>
                  </a:lnTo>
                  <a:lnTo>
                    <a:pt x="1953" y="59621"/>
                  </a:lnTo>
                  <a:lnTo>
                    <a:pt x="0" y="65657"/>
                  </a:lnTo>
                  <a:lnTo>
                    <a:pt x="274" y="68377"/>
                  </a:lnTo>
                  <a:lnTo>
                    <a:pt x="2694" y="73517"/>
                  </a:lnTo>
                  <a:lnTo>
                    <a:pt x="12311" y="80873"/>
                  </a:lnTo>
                  <a:lnTo>
                    <a:pt x="42187" y="92857"/>
                  </a:lnTo>
                  <a:lnTo>
                    <a:pt x="70051" y="102392"/>
                  </a:lnTo>
                  <a:lnTo>
                    <a:pt x="103395" y="116828"/>
                  </a:lnTo>
                  <a:lnTo>
                    <a:pt x="131618" y="130263"/>
                  </a:lnTo>
                  <a:lnTo>
                    <a:pt x="156058" y="151827"/>
                  </a:lnTo>
                  <a:lnTo>
                    <a:pt x="159773" y="158231"/>
                  </a:lnTo>
                  <a:lnTo>
                    <a:pt x="162483" y="179867"/>
                  </a:lnTo>
                  <a:lnTo>
                    <a:pt x="158395" y="187362"/>
                  </a:lnTo>
                  <a:lnTo>
                    <a:pt x="151286" y="195191"/>
                  </a:lnTo>
                  <a:lnTo>
                    <a:pt x="117653" y="216286"/>
                  </a:lnTo>
                  <a:lnTo>
                    <a:pt x="89573" y="231888"/>
                  </a:lnTo>
                  <a:lnTo>
                    <a:pt x="55588" y="242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50"/>
            <p:cNvSpPr/>
            <p:nvPr/>
          </p:nvSpPr>
          <p:spPr>
            <a:xfrm>
              <a:off x="5038324" y="1644116"/>
              <a:ext cx="260746" cy="206116"/>
            </a:xfrm>
            <a:custGeom>
              <a:avLst/>
              <a:gdLst/>
              <a:ahLst/>
              <a:cxnLst/>
              <a:rect l="0" t="0" r="0" b="0"/>
              <a:pathLst>
                <a:path w="260746" h="206116">
                  <a:moveTo>
                    <a:pt x="155182" y="20378"/>
                  </a:moveTo>
                  <a:lnTo>
                    <a:pt x="155182" y="14227"/>
                  </a:lnTo>
                  <a:lnTo>
                    <a:pt x="151390" y="9736"/>
                  </a:lnTo>
                  <a:lnTo>
                    <a:pt x="141447" y="3378"/>
                  </a:lnTo>
                  <a:lnTo>
                    <a:pt x="128447" y="260"/>
                  </a:lnTo>
                  <a:lnTo>
                    <a:pt x="99219" y="0"/>
                  </a:lnTo>
                  <a:lnTo>
                    <a:pt x="67575" y="6769"/>
                  </a:lnTo>
                  <a:lnTo>
                    <a:pt x="34778" y="15749"/>
                  </a:lnTo>
                  <a:lnTo>
                    <a:pt x="16408" y="22799"/>
                  </a:lnTo>
                  <a:lnTo>
                    <a:pt x="8044" y="29656"/>
                  </a:lnTo>
                  <a:lnTo>
                    <a:pt x="2475" y="37201"/>
                  </a:lnTo>
                  <a:lnTo>
                    <a:pt x="0" y="43201"/>
                  </a:lnTo>
                  <a:lnTo>
                    <a:pt x="134" y="45912"/>
                  </a:lnTo>
                  <a:lnTo>
                    <a:pt x="2399" y="51041"/>
                  </a:lnTo>
                  <a:lnTo>
                    <a:pt x="11929" y="58391"/>
                  </a:lnTo>
                  <a:lnTo>
                    <a:pt x="43890" y="66835"/>
                  </a:lnTo>
                  <a:lnTo>
                    <a:pt x="72465" y="76476"/>
                  </a:lnTo>
                  <a:lnTo>
                    <a:pt x="106067" y="84360"/>
                  </a:lnTo>
                  <a:lnTo>
                    <a:pt x="141159" y="91723"/>
                  </a:lnTo>
                  <a:lnTo>
                    <a:pt x="176692" y="101048"/>
                  </a:lnTo>
                  <a:lnTo>
                    <a:pt x="208122" y="111749"/>
                  </a:lnTo>
                  <a:lnTo>
                    <a:pt x="240999" y="124955"/>
                  </a:lnTo>
                  <a:lnTo>
                    <a:pt x="248357" y="129827"/>
                  </a:lnTo>
                  <a:lnTo>
                    <a:pt x="256961" y="140825"/>
                  </a:lnTo>
                  <a:lnTo>
                    <a:pt x="260745" y="150346"/>
                  </a:lnTo>
                  <a:lnTo>
                    <a:pt x="260482" y="153061"/>
                  </a:lnTo>
                  <a:lnTo>
                    <a:pt x="258074" y="158194"/>
                  </a:lnTo>
                  <a:lnTo>
                    <a:pt x="226084" y="180051"/>
                  </a:lnTo>
                  <a:lnTo>
                    <a:pt x="201320" y="191383"/>
                  </a:lnTo>
                  <a:lnTo>
                    <a:pt x="170117" y="201265"/>
                  </a:lnTo>
                  <a:lnTo>
                    <a:pt x="139491" y="205477"/>
                  </a:lnTo>
                  <a:lnTo>
                    <a:pt x="112320" y="206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51"/>
            <p:cNvSpPr/>
            <p:nvPr/>
          </p:nvSpPr>
          <p:spPr>
            <a:xfrm>
              <a:off x="5307806" y="1671638"/>
              <a:ext cx="14289" cy="207169"/>
            </a:xfrm>
            <a:custGeom>
              <a:avLst/>
              <a:gdLst/>
              <a:ahLst/>
              <a:cxnLst/>
              <a:rect l="0" t="0" r="0" b="0"/>
              <a:pathLst>
                <a:path w="14289" h="207169">
                  <a:moveTo>
                    <a:pt x="0" y="0"/>
                  </a:moveTo>
                  <a:lnTo>
                    <a:pt x="3792" y="0"/>
                  </a:lnTo>
                  <a:lnTo>
                    <a:pt x="4910" y="793"/>
                  </a:lnTo>
                  <a:lnTo>
                    <a:pt x="5655" y="2116"/>
                  </a:lnTo>
                  <a:lnTo>
                    <a:pt x="13208" y="30527"/>
                  </a:lnTo>
                  <a:lnTo>
                    <a:pt x="14193" y="65458"/>
                  </a:lnTo>
                  <a:lnTo>
                    <a:pt x="14275" y="100165"/>
                  </a:lnTo>
                  <a:lnTo>
                    <a:pt x="12168" y="121489"/>
                  </a:lnTo>
                  <a:lnTo>
                    <a:pt x="7806" y="156374"/>
                  </a:lnTo>
                  <a:lnTo>
                    <a:pt x="8134" y="172892"/>
                  </a:lnTo>
                  <a:lnTo>
                    <a:pt x="14288" y="2071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52"/>
            <p:cNvSpPr/>
            <p:nvPr/>
          </p:nvSpPr>
          <p:spPr>
            <a:xfrm>
              <a:off x="5300663" y="1614747"/>
              <a:ext cx="242888" cy="249773"/>
            </a:xfrm>
            <a:custGeom>
              <a:avLst/>
              <a:gdLst/>
              <a:ahLst/>
              <a:cxnLst/>
              <a:rect l="0" t="0" r="0" b="0"/>
              <a:pathLst>
                <a:path w="242888" h="249773">
                  <a:moveTo>
                    <a:pt x="0" y="21172"/>
                  </a:moveTo>
                  <a:lnTo>
                    <a:pt x="0" y="17379"/>
                  </a:lnTo>
                  <a:lnTo>
                    <a:pt x="793" y="16262"/>
                  </a:lnTo>
                  <a:lnTo>
                    <a:pt x="2116" y="15517"/>
                  </a:lnTo>
                  <a:lnTo>
                    <a:pt x="3792" y="15021"/>
                  </a:lnTo>
                  <a:lnTo>
                    <a:pt x="20584" y="4172"/>
                  </a:lnTo>
                  <a:lnTo>
                    <a:pt x="37584" y="1054"/>
                  </a:lnTo>
                  <a:lnTo>
                    <a:pt x="70365" y="0"/>
                  </a:lnTo>
                  <a:lnTo>
                    <a:pt x="98018" y="611"/>
                  </a:lnTo>
                  <a:lnTo>
                    <a:pt x="126321" y="5467"/>
                  </a:lnTo>
                  <a:lnTo>
                    <a:pt x="154021" y="11932"/>
                  </a:lnTo>
                  <a:lnTo>
                    <a:pt x="188675" y="23591"/>
                  </a:lnTo>
                  <a:lnTo>
                    <a:pt x="215122" y="43994"/>
                  </a:lnTo>
                  <a:lnTo>
                    <a:pt x="218641" y="51424"/>
                  </a:lnTo>
                  <a:lnTo>
                    <a:pt x="219579" y="55627"/>
                  </a:lnTo>
                  <a:lnTo>
                    <a:pt x="218506" y="64531"/>
                  </a:lnTo>
                  <a:lnTo>
                    <a:pt x="214588" y="73780"/>
                  </a:lnTo>
                  <a:lnTo>
                    <a:pt x="203458" y="87118"/>
                  </a:lnTo>
                  <a:lnTo>
                    <a:pt x="169598" y="109946"/>
                  </a:lnTo>
                  <a:lnTo>
                    <a:pt x="134895" y="126343"/>
                  </a:lnTo>
                  <a:lnTo>
                    <a:pt x="101258" y="137461"/>
                  </a:lnTo>
                  <a:lnTo>
                    <a:pt x="71683" y="148094"/>
                  </a:lnTo>
                  <a:lnTo>
                    <a:pt x="47128" y="161632"/>
                  </a:lnTo>
                  <a:lnTo>
                    <a:pt x="46500" y="163231"/>
                  </a:lnTo>
                  <a:lnTo>
                    <a:pt x="46875" y="165090"/>
                  </a:lnTo>
                  <a:lnTo>
                    <a:pt x="47918" y="167124"/>
                  </a:lnTo>
                  <a:lnTo>
                    <a:pt x="49408" y="168479"/>
                  </a:lnTo>
                  <a:lnTo>
                    <a:pt x="63558" y="174626"/>
                  </a:lnTo>
                  <a:lnTo>
                    <a:pt x="93712" y="179963"/>
                  </a:lnTo>
                  <a:lnTo>
                    <a:pt x="125402" y="188181"/>
                  </a:lnTo>
                  <a:lnTo>
                    <a:pt x="156533" y="197448"/>
                  </a:lnTo>
                  <a:lnTo>
                    <a:pt x="189005" y="209299"/>
                  </a:lnTo>
                  <a:lnTo>
                    <a:pt x="222956" y="233235"/>
                  </a:lnTo>
                  <a:lnTo>
                    <a:pt x="232395" y="244166"/>
                  </a:lnTo>
                  <a:lnTo>
                    <a:pt x="242887" y="249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 name="SMARTInkShape-253"/>
          <p:cNvSpPr/>
          <p:nvPr/>
        </p:nvSpPr>
        <p:spPr>
          <a:xfrm>
            <a:off x="4694437" y="1707356"/>
            <a:ext cx="127527" cy="228146"/>
          </a:xfrm>
          <a:custGeom>
            <a:avLst/>
            <a:gdLst/>
            <a:ahLst/>
            <a:cxnLst/>
            <a:rect l="0" t="0" r="0" b="0"/>
            <a:pathLst>
              <a:path w="127527" h="228146">
                <a:moveTo>
                  <a:pt x="6151" y="42863"/>
                </a:moveTo>
                <a:lnTo>
                  <a:pt x="6151" y="74180"/>
                </a:lnTo>
                <a:lnTo>
                  <a:pt x="5357" y="108129"/>
                </a:lnTo>
                <a:lnTo>
                  <a:pt x="0" y="139211"/>
                </a:lnTo>
                <a:lnTo>
                  <a:pt x="4792" y="169792"/>
                </a:lnTo>
                <a:lnTo>
                  <a:pt x="7865" y="185246"/>
                </a:lnTo>
                <a:lnTo>
                  <a:pt x="19127" y="215254"/>
                </a:lnTo>
                <a:lnTo>
                  <a:pt x="24089" y="220817"/>
                </a:lnTo>
                <a:lnTo>
                  <a:pt x="30792" y="225141"/>
                </a:lnTo>
                <a:lnTo>
                  <a:pt x="39028" y="227575"/>
                </a:lnTo>
                <a:lnTo>
                  <a:pt x="44046" y="228145"/>
                </a:lnTo>
                <a:lnTo>
                  <a:pt x="55126" y="224673"/>
                </a:lnTo>
                <a:lnTo>
                  <a:pt x="61784" y="218653"/>
                </a:lnTo>
                <a:lnTo>
                  <a:pt x="93683" y="183247"/>
                </a:lnTo>
                <a:lnTo>
                  <a:pt x="115576" y="149862"/>
                </a:lnTo>
                <a:lnTo>
                  <a:pt x="123681" y="133216"/>
                </a:lnTo>
                <a:lnTo>
                  <a:pt x="127079" y="99682"/>
                </a:lnTo>
                <a:lnTo>
                  <a:pt x="127526" y="69905"/>
                </a:lnTo>
                <a:lnTo>
                  <a:pt x="126770" y="57263"/>
                </a:lnTo>
                <a:lnTo>
                  <a:pt x="116951" y="22917"/>
                </a:lnTo>
                <a:lnTo>
                  <a:pt x="106016" y="7653"/>
                </a:lnTo>
                <a:lnTo>
                  <a:pt x="990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118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Shape 257"/>
          <p:cNvSpPr txBox="1">
            <a:spLocks noGrp="1"/>
          </p:cNvSpPr>
          <p:nvPr>
            <p:ph idx="1"/>
          </p:nvPr>
        </p:nvSpPr>
        <p:spPr>
          <a:xfrm>
            <a:off x="457200" y="1295400"/>
            <a:ext cx="8001000" cy="5105400"/>
          </a:xfrm>
          <a:prstGeom prst="rect">
            <a:avLst/>
          </a:prstGeom>
          <a:noFill/>
          <a:ln>
            <a:solidFill>
              <a:schemeClr val="tx1"/>
            </a:solidFill>
          </a:ln>
        </p:spPr>
        <p:txBody>
          <a:bodyPr lIns="91425" tIns="91425" rIns="91425" bIns="91425" anchor="t" anchorCtr="0">
            <a:noAutofit/>
          </a:bodyPr>
          <a:lstStyle/>
          <a:p>
            <a:pPr marL="152400" marR="0" lvl="0" indent="0" algn="l" rtl="0">
              <a:lnSpc>
                <a:spcPct val="100000"/>
              </a:lnSpc>
              <a:spcBef>
                <a:spcPts val="0"/>
              </a:spcBef>
              <a:spcAft>
                <a:spcPts val="0"/>
              </a:spcAft>
              <a:buClr>
                <a:schemeClr val="accent1"/>
              </a:buClr>
              <a:buSzPct val="100000"/>
              <a:buNone/>
            </a:pPr>
            <a:r>
              <a:rPr lang="en-US" sz="2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1. You </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and your elbow partner are going to read the speech and complete the questions in the </a:t>
            </a:r>
            <a:r>
              <a:rPr lang="en-US" sz="2000" dirty="0">
                <a:latin typeface="Verdana" panose="020B0604030504040204" pitchFamily="34" charset="0"/>
                <a:ea typeface="Verdana" panose="020B0604030504040204" pitchFamily="34" charset="0"/>
                <a:cs typeface="Verdana" panose="020B0604030504040204" pitchFamily="34" charset="0"/>
                <a:rtl val="0"/>
              </a:rPr>
              <a:t>embedded</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reading guide.</a:t>
            </a:r>
          </a:p>
          <a:p>
            <a:pPr marL="152400" marR="0" lvl="0" indent="0" algn="l" rtl="0">
              <a:lnSpc>
                <a:spcPct val="100000"/>
              </a:lnSpc>
              <a:spcBef>
                <a:spcPts val="480"/>
              </a:spcBef>
              <a:spcAft>
                <a:spcPts val="0"/>
              </a:spcAft>
              <a:buClr>
                <a:schemeClr val="accent1"/>
              </a:buClr>
              <a:buSzPct val="100000"/>
              <a:buNone/>
            </a:pPr>
            <a:r>
              <a:rPr lang="en-US" sz="2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2. You </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can vary your approach to this task, but:</a:t>
            </a:r>
          </a:p>
          <a:p>
            <a:pPr marL="594360" marR="0" lvl="1" indent="-137159" algn="l" rtl="0">
              <a:lnSpc>
                <a:spcPct val="100000"/>
              </a:lnSpc>
              <a:spcBef>
                <a:spcPts val="440"/>
              </a:spcBef>
              <a:spcAft>
                <a:spcPts val="0"/>
              </a:spcAft>
              <a:buClr>
                <a:schemeClr val="accent1"/>
              </a:buClr>
              <a:buSzPct val="100000"/>
              <a:buFont typeface="Times New Roman"/>
              <a:buChar char="•"/>
            </a:pP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You must each answer all of the questions!  DO NOT SPLIT THE QUESTIONS!</a:t>
            </a:r>
          </a:p>
          <a:p>
            <a:pPr marL="868680" marR="0" lvl="2" indent="-106680" algn="l" rtl="0">
              <a:lnSpc>
                <a:spcPct val="100000"/>
              </a:lnSpc>
              <a:spcBef>
                <a:spcPts val="400"/>
              </a:spcBef>
              <a:spcAft>
                <a:spcPts val="0"/>
              </a:spcAft>
              <a:buClr>
                <a:schemeClr val="accent1"/>
              </a:buClr>
              <a:buSzPct val="100000"/>
              <a:buFont typeface="Times New Roman"/>
              <a:buChar char="•"/>
            </a:pP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Remember the point of this task is to learn how </a:t>
            </a:r>
            <a:r>
              <a:rPr lang="en-US" sz="17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Reagan </a:t>
            </a: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put together this speech, not to turn in a reading guide for points. </a:t>
            </a:r>
            <a:r>
              <a:rPr lang="en-US" sz="17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I’m not grading notes! </a:t>
            </a:r>
            <a:endPar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868680" marR="0" lvl="2" indent="-106680" algn="l" rtl="0">
              <a:lnSpc>
                <a:spcPct val="100000"/>
              </a:lnSpc>
              <a:spcBef>
                <a:spcPts val="400"/>
              </a:spcBef>
              <a:spcAft>
                <a:spcPts val="0"/>
              </a:spcAft>
              <a:buClr>
                <a:schemeClr val="accent1"/>
              </a:buClr>
              <a:buSzPct val="100000"/>
              <a:buFont typeface="Times New Roman"/>
              <a:buChar char="•"/>
            </a:pP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If you only do part, you only learn </a:t>
            </a:r>
            <a:r>
              <a:rPr lang="en-US" sz="17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part</a:t>
            </a:r>
            <a:r>
              <a:rPr lang="en-US" sz="17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and your graded assignment will score low. </a:t>
            </a:r>
            <a:endPar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868680" marR="0" lvl="2" indent="-106680" algn="l" rtl="0">
              <a:lnSpc>
                <a:spcPct val="100000"/>
              </a:lnSpc>
              <a:spcBef>
                <a:spcPts val="400"/>
              </a:spcBef>
              <a:spcAft>
                <a:spcPts val="0"/>
              </a:spcAft>
              <a:buClr>
                <a:schemeClr val="accent1"/>
              </a:buClr>
              <a:buSzPct val="100000"/>
              <a:buFont typeface="Times New Roman"/>
              <a:buChar char="•"/>
            </a:pP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Feel free to discuss your answers with your partner.  Talk through what you think about the speech.</a:t>
            </a:r>
          </a:p>
          <a:p>
            <a:pPr marL="274320" marR="0" lvl="0" indent="-121920" algn="l" rtl="0">
              <a:lnSpc>
                <a:spcPct val="100000"/>
              </a:lnSpc>
              <a:spcBef>
                <a:spcPts val="480"/>
              </a:spcBef>
              <a:spcAft>
                <a:spcPts val="0"/>
              </a:spcAft>
              <a:buClr>
                <a:schemeClr val="accent1"/>
              </a:buClr>
              <a:buSzPct val="100000"/>
              <a:buFont typeface="Times New Roman"/>
              <a:buChar char="•"/>
            </a:pP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The speech </a:t>
            </a:r>
            <a:r>
              <a:rPr lang="en-US" sz="2000" b="0" i="1"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can</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be read aloud in about 30 minutes.  </a:t>
            </a:r>
            <a:r>
              <a:rPr lang="en-US" sz="2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You</a:t>
            </a:r>
            <a:r>
              <a:rPr lang="en-US" sz="20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will finish pages 8 – 11 in 30 minutes. At that time we will write our response. You only have TODAY to write. </a:t>
            </a:r>
            <a:endPar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56" name="Shape 256"/>
          <p:cNvSpPr txBox="1">
            <a:spLocks noGrp="1"/>
          </p:cNvSpPr>
          <p:nvPr>
            <p:ph type="title"/>
          </p:nvPr>
        </p:nvSpPr>
        <p:spPr>
          <a:xfrm>
            <a:off x="533400" y="457200"/>
            <a:ext cx="7848600" cy="762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4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During Reading Instructions</a:t>
            </a:r>
          </a:p>
        </p:txBody>
      </p:sp>
    </p:spTree>
    <p:extLst>
      <p:ext uri="{BB962C8B-B14F-4D97-AF65-F5344CB8AC3E}">
        <p14:creationId xmlns:p14="http://schemas.microsoft.com/office/powerpoint/2010/main" val="59851534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239000" cy="3810000"/>
          </a:xfrm>
        </p:spPr>
        <p:txBody>
          <a:bodyPr anchor="t">
            <a:normAutofit fontScale="90000"/>
          </a:bodyPr>
          <a:lstStyle/>
          <a:p>
            <a:pPr algn="l"/>
            <a:r>
              <a:rPr lang="en-US" sz="3500" dirty="0" smtClean="0"/>
              <a:t>Scapegoat: </a:t>
            </a:r>
            <a:r>
              <a:rPr lang="en-US" sz="3600" dirty="0"/>
              <a:t> a person who is unfairly blamed for something that others have </a:t>
            </a:r>
            <a:r>
              <a:rPr lang="en-US" sz="3600" dirty="0" smtClean="0"/>
              <a:t>done</a:t>
            </a:r>
            <a:br>
              <a:rPr lang="en-US" sz="3600" dirty="0" smtClean="0"/>
            </a:br>
            <a:r>
              <a:rPr lang="en-US" sz="3600" dirty="0" smtClean="0"/>
              <a:t/>
            </a:r>
            <a:br>
              <a:rPr lang="en-US" sz="3600" dirty="0" smtClean="0"/>
            </a:br>
            <a:r>
              <a:rPr lang="en-US" sz="2200" dirty="0" smtClean="0"/>
              <a:t>Example: The outfielder who dropped the ball became the scapegoat for the loss when really the entire team performed poorly. </a:t>
            </a:r>
            <a:br>
              <a:rPr lang="en-US" sz="2200" dirty="0" smtClean="0"/>
            </a:br>
            <a:r>
              <a:rPr lang="en-US" sz="2200" dirty="0" smtClean="0"/>
              <a:t/>
            </a:r>
            <a:br>
              <a:rPr lang="en-US" sz="2200" dirty="0" smtClean="0"/>
            </a:br>
            <a:r>
              <a:rPr lang="en-US" sz="2200" dirty="0" smtClean="0"/>
              <a:t>From the text: But we must not be misled by those who would make defense once again the scapegoat of the Federal budget.</a:t>
            </a:r>
            <a:endParaRPr lang="en-US" sz="35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48006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196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21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52400"/>
            <a:ext cx="8153400" cy="5262979"/>
          </a:xfrm>
          <a:prstGeom prst="rect">
            <a:avLst/>
          </a:prstGeom>
        </p:spPr>
        <p:txBody>
          <a:bodyPr wrap="square">
            <a:spAutoFit/>
          </a:bodyPr>
          <a:lstStyle/>
          <a:p>
            <a:r>
              <a:rPr lang="en-US" sz="2500" b="1" dirty="0"/>
              <a:t>ABM treaty </a:t>
            </a:r>
            <a:r>
              <a:rPr lang="en-US" sz="1500" dirty="0"/>
              <a:t>: Treaty Between the USA and the Soviet Union (USSR) on limiting  Anti-Ballistic Missile Systems </a:t>
            </a:r>
            <a:br>
              <a:rPr lang="en-US" sz="1500" dirty="0"/>
            </a:br>
            <a:endParaRPr lang="en-US" sz="1500" dirty="0" smtClean="0"/>
          </a:p>
          <a:p>
            <a:pPr marL="285750" indent="-285750">
              <a:buFont typeface="Arial" panose="020B0604020202020204" pitchFamily="34" charset="0"/>
              <a:buChar char="•"/>
            </a:pPr>
            <a:r>
              <a:rPr lang="en-US" sz="1500" dirty="0" smtClean="0"/>
              <a:t>Anti-Ballistic </a:t>
            </a:r>
            <a:r>
              <a:rPr lang="en-US" sz="1500" dirty="0"/>
              <a:t>Missiles are uses in defending areas against ballistic missile –delivered nuclear weapons.   Under the terms of the treaty, each party was limited to two ABM complexes, each of which was to be limited to 100 anti-ballistic </a:t>
            </a:r>
            <a:r>
              <a:rPr lang="en-US" sz="1500" dirty="0" smtClean="0"/>
              <a:t>missiles . Signed </a:t>
            </a:r>
            <a:r>
              <a:rPr lang="en-US" sz="1500" dirty="0"/>
              <a:t>in 1972, it was in force for the next 30 years. </a:t>
            </a:r>
            <a:br>
              <a:rPr lang="en-US" sz="1500" dirty="0"/>
            </a:br>
            <a:r>
              <a:rPr lang="en-US" sz="1500" dirty="0"/>
              <a:t/>
            </a:r>
            <a:br>
              <a:rPr lang="en-US" sz="1500" dirty="0"/>
            </a:br>
            <a:r>
              <a:rPr lang="en-US" sz="1500" dirty="0"/>
              <a:t>In the speech we are studying, Reagan is announcing his Strategic Defense Initiative, </a:t>
            </a:r>
            <a:r>
              <a:rPr lang="en-US" sz="1500" dirty="0" smtClean="0"/>
              <a:t>a research program into ballistic missile defense which would be “consistent </a:t>
            </a:r>
            <a:r>
              <a:rPr lang="en-US" sz="1500" dirty="0"/>
              <a:t>with our obligations under the ABM Treaty". </a:t>
            </a:r>
            <a:endParaRPr lang="en-US" sz="1500" dirty="0" smtClean="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r>
              <a:rPr lang="en-US" sz="1500" dirty="0" smtClean="0"/>
              <a:t>The </a:t>
            </a:r>
            <a:r>
              <a:rPr lang="en-US" sz="1500" dirty="0"/>
              <a:t>project was a blow to Yuri Andropov’s so-called "peace offensive".  Andropov was the Soviet leader in 1983. Andropov said that "It is time they [Washington] stopped... search[</a:t>
            </a:r>
            <a:r>
              <a:rPr lang="en-US" sz="1500" dirty="0" err="1"/>
              <a:t>ing</a:t>
            </a:r>
            <a:r>
              <a:rPr lang="en-US" sz="1500" dirty="0"/>
              <a:t>] for the best ways of unleashing nuclear war... Engaging in this is not just irresponsible. It is insane</a:t>
            </a:r>
            <a:r>
              <a:rPr lang="en-US" sz="1500" dirty="0" smtClean="0"/>
              <a:t>".</a:t>
            </a:r>
          </a:p>
          <a:p>
            <a:pPr marL="285750" indent="-285750">
              <a:buFont typeface="Arial" panose="020B0604020202020204" pitchFamily="34" charset="0"/>
              <a:buChar char="•"/>
            </a:pPr>
            <a:r>
              <a:rPr lang="en-US" sz="1500" dirty="0"/>
              <a:t/>
            </a:r>
            <a:br>
              <a:rPr lang="en-US" sz="1500" dirty="0"/>
            </a:br>
            <a:r>
              <a:rPr lang="en-US" sz="1500" dirty="0"/>
              <a:t>Regardless of the opposition, Reagan gave every indication that SDI would not be used as a bargaining chip and that the United States would do all in its power to build the system. </a:t>
            </a:r>
            <a:endParaRPr lang="en-US" sz="1500" dirty="0" smtClean="0"/>
          </a:p>
          <a:p>
            <a:endParaRPr lang="en-US" sz="1500" dirty="0"/>
          </a:p>
          <a:p>
            <a:r>
              <a:rPr lang="en-US" sz="1500" baseline="30000" dirty="0"/>
              <a:t/>
            </a:r>
            <a:br>
              <a:rPr lang="en-US" sz="1500" baseline="30000" dirty="0"/>
            </a:br>
            <a:r>
              <a:rPr lang="en-US" sz="1500" baseline="30000" dirty="0"/>
              <a:t>-</a:t>
            </a:r>
            <a:r>
              <a:rPr lang="en-US" sz="1500" dirty="0"/>
              <a:t> Wikipedia </a:t>
            </a:r>
            <a:r>
              <a:rPr lang="en-US" sz="1500" dirty="0" smtClean="0"/>
              <a:t> </a:t>
            </a:r>
          </a:p>
          <a:p>
            <a:pPr marL="285750" indent="-285750">
              <a:buFont typeface="Arial" panose="020B0604020202020204" pitchFamily="34" charset="0"/>
              <a:buChar char="•"/>
            </a:pPr>
            <a:r>
              <a:rPr lang="en-US" sz="1600" dirty="0" smtClean="0"/>
              <a:t>To </a:t>
            </a:r>
            <a:r>
              <a:rPr lang="en-US" sz="1600" dirty="0"/>
              <a:t>read the official treaty – follow this </a:t>
            </a:r>
            <a:r>
              <a:rPr lang="en-US" sz="1600" dirty="0" smtClean="0">
                <a:hlinkClick r:id="rId2"/>
              </a:rPr>
              <a:t>link</a:t>
            </a:r>
            <a:endParaRPr lang="en-US" sz="1500" dirty="0"/>
          </a:p>
        </p:txBody>
      </p:sp>
      <p:sp>
        <p:nvSpPr>
          <p:cNvPr id="7" name="SMARTInkShape-254"/>
          <p:cNvSpPr/>
          <p:nvPr/>
        </p:nvSpPr>
        <p:spPr>
          <a:xfrm>
            <a:off x="6807996" y="4757738"/>
            <a:ext cx="1007268" cy="384282"/>
          </a:xfrm>
          <a:custGeom>
            <a:avLst/>
            <a:gdLst/>
            <a:ahLst/>
            <a:cxnLst/>
            <a:rect l="0" t="0" r="0" b="0"/>
            <a:pathLst>
              <a:path w="1007268" h="384282">
                <a:moveTo>
                  <a:pt x="1007267" y="35718"/>
                </a:moveTo>
                <a:lnTo>
                  <a:pt x="995082" y="24327"/>
                </a:lnTo>
                <a:lnTo>
                  <a:pt x="985780" y="19886"/>
                </a:lnTo>
                <a:lnTo>
                  <a:pt x="981048" y="16776"/>
                </a:lnTo>
                <a:lnTo>
                  <a:pt x="947455" y="7076"/>
                </a:lnTo>
                <a:lnTo>
                  <a:pt x="923886" y="1089"/>
                </a:lnTo>
                <a:lnTo>
                  <a:pt x="891552" y="95"/>
                </a:lnTo>
                <a:lnTo>
                  <a:pt x="857062" y="12"/>
                </a:lnTo>
                <a:lnTo>
                  <a:pt x="824844" y="2"/>
                </a:lnTo>
                <a:lnTo>
                  <a:pt x="792815" y="0"/>
                </a:lnTo>
                <a:lnTo>
                  <a:pt x="766013" y="793"/>
                </a:lnTo>
                <a:lnTo>
                  <a:pt x="737964" y="4909"/>
                </a:lnTo>
                <a:lnTo>
                  <a:pt x="709544" y="7275"/>
                </a:lnTo>
                <a:lnTo>
                  <a:pt x="681016" y="12651"/>
                </a:lnTo>
                <a:lnTo>
                  <a:pt x="651661" y="19270"/>
                </a:lnTo>
                <a:lnTo>
                  <a:pt x="618180" y="26259"/>
                </a:lnTo>
                <a:lnTo>
                  <a:pt x="583124" y="34150"/>
                </a:lnTo>
                <a:lnTo>
                  <a:pt x="547603" y="45396"/>
                </a:lnTo>
                <a:lnTo>
                  <a:pt x="511942" y="54902"/>
                </a:lnTo>
                <a:lnTo>
                  <a:pt x="476241" y="68213"/>
                </a:lnTo>
                <a:lnTo>
                  <a:pt x="440527" y="86092"/>
                </a:lnTo>
                <a:lnTo>
                  <a:pt x="404809" y="101797"/>
                </a:lnTo>
                <a:lnTo>
                  <a:pt x="369885" y="116504"/>
                </a:lnTo>
                <a:lnTo>
                  <a:pt x="338282" y="131709"/>
                </a:lnTo>
                <a:lnTo>
                  <a:pt x="304930" y="150150"/>
                </a:lnTo>
                <a:lnTo>
                  <a:pt x="274586" y="166814"/>
                </a:lnTo>
                <a:lnTo>
                  <a:pt x="245487" y="185687"/>
                </a:lnTo>
                <a:lnTo>
                  <a:pt x="217550" y="201686"/>
                </a:lnTo>
                <a:lnTo>
                  <a:pt x="184259" y="223430"/>
                </a:lnTo>
                <a:lnTo>
                  <a:pt x="151136" y="246629"/>
                </a:lnTo>
                <a:lnTo>
                  <a:pt x="120099" y="269211"/>
                </a:lnTo>
                <a:lnTo>
                  <a:pt x="101729" y="280055"/>
                </a:lnTo>
                <a:lnTo>
                  <a:pt x="75630" y="296906"/>
                </a:lnTo>
                <a:lnTo>
                  <a:pt x="41825" y="312163"/>
                </a:lnTo>
                <a:lnTo>
                  <a:pt x="13254" y="320349"/>
                </a:lnTo>
                <a:lnTo>
                  <a:pt x="11217" y="321516"/>
                </a:lnTo>
                <a:lnTo>
                  <a:pt x="9858" y="323088"/>
                </a:lnTo>
                <a:lnTo>
                  <a:pt x="8953" y="324929"/>
                </a:lnTo>
                <a:lnTo>
                  <a:pt x="7555" y="326156"/>
                </a:lnTo>
                <a:lnTo>
                  <a:pt x="99" y="328583"/>
                </a:lnTo>
                <a:lnTo>
                  <a:pt x="0" y="321762"/>
                </a:lnTo>
                <a:lnTo>
                  <a:pt x="11854" y="308823"/>
                </a:lnTo>
                <a:lnTo>
                  <a:pt x="13565" y="302199"/>
                </a:lnTo>
                <a:lnTo>
                  <a:pt x="13966" y="297558"/>
                </a:lnTo>
                <a:lnTo>
                  <a:pt x="14866" y="296004"/>
                </a:lnTo>
                <a:lnTo>
                  <a:pt x="16260" y="294967"/>
                </a:lnTo>
                <a:lnTo>
                  <a:pt x="17983" y="294276"/>
                </a:lnTo>
                <a:lnTo>
                  <a:pt x="19131" y="293021"/>
                </a:lnTo>
                <a:lnTo>
                  <a:pt x="20408" y="289511"/>
                </a:lnTo>
                <a:lnTo>
                  <a:pt x="22021" y="280789"/>
                </a:lnTo>
                <a:lnTo>
                  <a:pt x="26278" y="273784"/>
                </a:lnTo>
                <a:lnTo>
                  <a:pt x="34093" y="247284"/>
                </a:lnTo>
                <a:lnTo>
                  <a:pt x="35789" y="236110"/>
                </a:lnTo>
                <a:lnTo>
                  <a:pt x="41229" y="220352"/>
                </a:lnTo>
                <a:lnTo>
                  <a:pt x="44834" y="198438"/>
                </a:lnTo>
                <a:lnTo>
                  <a:pt x="48472" y="185266"/>
                </a:lnTo>
                <a:lnTo>
                  <a:pt x="50738" y="154894"/>
                </a:lnTo>
                <a:lnTo>
                  <a:pt x="57140" y="135770"/>
                </a:lnTo>
                <a:lnTo>
                  <a:pt x="57145" y="139534"/>
                </a:lnTo>
                <a:lnTo>
                  <a:pt x="56352" y="140648"/>
                </a:lnTo>
                <a:lnTo>
                  <a:pt x="55030" y="141390"/>
                </a:lnTo>
                <a:lnTo>
                  <a:pt x="53355" y="141885"/>
                </a:lnTo>
                <a:lnTo>
                  <a:pt x="52238" y="143802"/>
                </a:lnTo>
                <a:lnTo>
                  <a:pt x="49872" y="153292"/>
                </a:lnTo>
                <a:lnTo>
                  <a:pt x="45291" y="162277"/>
                </a:lnTo>
                <a:lnTo>
                  <a:pt x="39388" y="183715"/>
                </a:lnTo>
                <a:lnTo>
                  <a:pt x="19019" y="219378"/>
                </a:lnTo>
                <a:lnTo>
                  <a:pt x="10908" y="253827"/>
                </a:lnTo>
                <a:lnTo>
                  <a:pt x="1983" y="280595"/>
                </a:lnTo>
                <a:lnTo>
                  <a:pt x="172" y="313872"/>
                </a:lnTo>
                <a:lnTo>
                  <a:pt x="9" y="337692"/>
                </a:lnTo>
                <a:lnTo>
                  <a:pt x="3794" y="348941"/>
                </a:lnTo>
                <a:lnTo>
                  <a:pt x="12355" y="363872"/>
                </a:lnTo>
                <a:lnTo>
                  <a:pt x="12999" y="366406"/>
                </a:lnTo>
                <a:lnTo>
                  <a:pt x="17947" y="371338"/>
                </a:lnTo>
                <a:lnTo>
                  <a:pt x="24644" y="375383"/>
                </a:lnTo>
                <a:lnTo>
                  <a:pt x="33671" y="377659"/>
                </a:lnTo>
                <a:lnTo>
                  <a:pt x="50540" y="380545"/>
                </a:lnTo>
                <a:lnTo>
                  <a:pt x="64450" y="384216"/>
                </a:lnTo>
                <a:lnTo>
                  <a:pt x="73887" y="384281"/>
                </a:lnTo>
                <a:lnTo>
                  <a:pt x="107307" y="379220"/>
                </a:lnTo>
                <a:lnTo>
                  <a:pt x="142824" y="378671"/>
                </a:lnTo>
                <a:lnTo>
                  <a:pt x="178450" y="378621"/>
                </a:lnTo>
                <a:lnTo>
                  <a:pt x="214310" y="3786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55"/>
          <p:cNvSpPr/>
          <p:nvPr/>
        </p:nvSpPr>
        <p:spPr>
          <a:xfrm>
            <a:off x="5400675" y="6186494"/>
            <a:ext cx="1943101" cy="192876"/>
          </a:xfrm>
          <a:custGeom>
            <a:avLst/>
            <a:gdLst/>
            <a:ahLst/>
            <a:cxnLst/>
            <a:rect l="0" t="0" r="0" b="0"/>
            <a:pathLst>
              <a:path w="1943101" h="192876">
                <a:moveTo>
                  <a:pt x="1943100" y="192875"/>
                </a:moveTo>
                <a:lnTo>
                  <a:pt x="1939307" y="192875"/>
                </a:lnTo>
                <a:lnTo>
                  <a:pt x="1935329" y="190758"/>
                </a:lnTo>
                <a:lnTo>
                  <a:pt x="1933157" y="189082"/>
                </a:lnTo>
                <a:lnTo>
                  <a:pt x="1926510" y="187220"/>
                </a:lnTo>
                <a:lnTo>
                  <a:pt x="1891548" y="182026"/>
                </a:lnTo>
                <a:lnTo>
                  <a:pt x="1858511" y="178473"/>
                </a:lnTo>
                <a:lnTo>
                  <a:pt x="1830018" y="173879"/>
                </a:lnTo>
                <a:lnTo>
                  <a:pt x="1796794" y="171371"/>
                </a:lnTo>
                <a:lnTo>
                  <a:pt x="1773565" y="167972"/>
                </a:lnTo>
                <a:lnTo>
                  <a:pt x="1747895" y="165931"/>
                </a:lnTo>
                <a:lnTo>
                  <a:pt x="1720610" y="164231"/>
                </a:lnTo>
                <a:lnTo>
                  <a:pt x="1692610" y="160829"/>
                </a:lnTo>
                <a:lnTo>
                  <a:pt x="1662173" y="158788"/>
                </a:lnTo>
                <a:lnTo>
                  <a:pt x="1630125" y="157088"/>
                </a:lnTo>
                <a:lnTo>
                  <a:pt x="1597361" y="153686"/>
                </a:lnTo>
                <a:lnTo>
                  <a:pt x="1562161" y="149529"/>
                </a:lnTo>
                <a:lnTo>
                  <a:pt x="1543885" y="147309"/>
                </a:lnTo>
                <a:lnTo>
                  <a:pt x="1525350" y="145035"/>
                </a:lnTo>
                <a:lnTo>
                  <a:pt x="1506644" y="142725"/>
                </a:lnTo>
                <a:lnTo>
                  <a:pt x="1487823" y="140392"/>
                </a:lnTo>
                <a:lnTo>
                  <a:pt x="1468132" y="138042"/>
                </a:lnTo>
                <a:lnTo>
                  <a:pt x="1447861" y="135682"/>
                </a:lnTo>
                <a:lnTo>
                  <a:pt x="1427204" y="133315"/>
                </a:lnTo>
                <a:lnTo>
                  <a:pt x="1406288" y="130943"/>
                </a:lnTo>
                <a:lnTo>
                  <a:pt x="1385200" y="128569"/>
                </a:lnTo>
                <a:lnTo>
                  <a:pt x="1363998" y="126192"/>
                </a:lnTo>
                <a:lnTo>
                  <a:pt x="1342720" y="124607"/>
                </a:lnTo>
                <a:lnTo>
                  <a:pt x="1321390" y="123550"/>
                </a:lnTo>
                <a:lnTo>
                  <a:pt x="1300026" y="122846"/>
                </a:lnTo>
                <a:lnTo>
                  <a:pt x="1278641" y="121583"/>
                </a:lnTo>
                <a:lnTo>
                  <a:pt x="1257240" y="119947"/>
                </a:lnTo>
                <a:lnTo>
                  <a:pt x="1235828" y="118062"/>
                </a:lnTo>
                <a:lnTo>
                  <a:pt x="1214411" y="116012"/>
                </a:lnTo>
                <a:lnTo>
                  <a:pt x="1192988" y="113852"/>
                </a:lnTo>
                <a:lnTo>
                  <a:pt x="1171563" y="111618"/>
                </a:lnTo>
                <a:lnTo>
                  <a:pt x="1150136" y="110129"/>
                </a:lnTo>
                <a:lnTo>
                  <a:pt x="1128707" y="109136"/>
                </a:lnTo>
                <a:lnTo>
                  <a:pt x="1107278" y="108474"/>
                </a:lnTo>
                <a:lnTo>
                  <a:pt x="1085848" y="107239"/>
                </a:lnTo>
                <a:lnTo>
                  <a:pt x="1064417" y="105621"/>
                </a:lnTo>
                <a:lnTo>
                  <a:pt x="1042986" y="103749"/>
                </a:lnTo>
                <a:lnTo>
                  <a:pt x="1021555" y="101707"/>
                </a:lnTo>
                <a:lnTo>
                  <a:pt x="1000124" y="99553"/>
                </a:lnTo>
                <a:lnTo>
                  <a:pt x="978694" y="97323"/>
                </a:lnTo>
                <a:lnTo>
                  <a:pt x="957263" y="95836"/>
                </a:lnTo>
                <a:lnTo>
                  <a:pt x="935831" y="94845"/>
                </a:lnTo>
                <a:lnTo>
                  <a:pt x="914400" y="94184"/>
                </a:lnTo>
                <a:lnTo>
                  <a:pt x="893763" y="92950"/>
                </a:lnTo>
                <a:lnTo>
                  <a:pt x="873654" y="91333"/>
                </a:lnTo>
                <a:lnTo>
                  <a:pt x="853898" y="89461"/>
                </a:lnTo>
                <a:lnTo>
                  <a:pt x="834378" y="87420"/>
                </a:lnTo>
                <a:lnTo>
                  <a:pt x="815015" y="85266"/>
                </a:lnTo>
                <a:lnTo>
                  <a:pt x="795755" y="83035"/>
                </a:lnTo>
                <a:lnTo>
                  <a:pt x="777360" y="80755"/>
                </a:lnTo>
                <a:lnTo>
                  <a:pt x="742104" y="76104"/>
                </a:lnTo>
                <a:lnTo>
                  <a:pt x="724129" y="73753"/>
                </a:lnTo>
                <a:lnTo>
                  <a:pt x="705797" y="71391"/>
                </a:lnTo>
                <a:lnTo>
                  <a:pt x="687225" y="69023"/>
                </a:lnTo>
                <a:lnTo>
                  <a:pt x="651773" y="66393"/>
                </a:lnTo>
                <a:lnTo>
                  <a:pt x="618289" y="64429"/>
                </a:lnTo>
                <a:lnTo>
                  <a:pt x="587533" y="60911"/>
                </a:lnTo>
                <a:lnTo>
                  <a:pt x="555871" y="56701"/>
                </a:lnTo>
                <a:lnTo>
                  <a:pt x="524073" y="52185"/>
                </a:lnTo>
                <a:lnTo>
                  <a:pt x="494065" y="47531"/>
                </a:lnTo>
                <a:lnTo>
                  <a:pt x="466970" y="42817"/>
                </a:lnTo>
                <a:lnTo>
                  <a:pt x="440904" y="38076"/>
                </a:lnTo>
                <a:lnTo>
                  <a:pt x="413445" y="33323"/>
                </a:lnTo>
                <a:lnTo>
                  <a:pt x="387483" y="30682"/>
                </a:lnTo>
                <a:lnTo>
                  <a:pt x="362714" y="27920"/>
                </a:lnTo>
                <a:lnTo>
                  <a:pt x="338477" y="21401"/>
                </a:lnTo>
                <a:lnTo>
                  <a:pt x="314476" y="17445"/>
                </a:lnTo>
                <a:lnTo>
                  <a:pt x="280768" y="13102"/>
                </a:lnTo>
                <a:lnTo>
                  <a:pt x="250672" y="6788"/>
                </a:lnTo>
                <a:lnTo>
                  <a:pt x="221646" y="2007"/>
                </a:lnTo>
                <a:lnTo>
                  <a:pt x="192938" y="590"/>
                </a:lnTo>
                <a:lnTo>
                  <a:pt x="164323" y="170"/>
                </a:lnTo>
                <a:lnTo>
                  <a:pt x="130002" y="28"/>
                </a:lnTo>
                <a:lnTo>
                  <a:pt x="100292" y="0"/>
                </a:lnTo>
                <a:lnTo>
                  <a:pt x="71493" y="2111"/>
                </a:lnTo>
                <a:lnTo>
                  <a:pt x="36520" y="6476"/>
                </a:lnTo>
                <a:lnTo>
                  <a:pt x="20786" y="7735"/>
                </a:lnTo>
                <a:lnTo>
                  <a:pt x="0" y="142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SMARTInkShape-Group63"/>
          <p:cNvGrpSpPr/>
          <p:nvPr/>
        </p:nvGrpSpPr>
        <p:grpSpPr>
          <a:xfrm>
            <a:off x="6000750" y="5350670"/>
            <a:ext cx="800101" cy="707231"/>
            <a:chOff x="6000750" y="5350670"/>
            <a:chExt cx="800101" cy="707231"/>
          </a:xfrm>
        </p:grpSpPr>
        <p:sp>
          <p:nvSpPr>
            <p:cNvPr id="9" name="SMARTInkShape-256"/>
            <p:cNvSpPr/>
            <p:nvPr/>
          </p:nvSpPr>
          <p:spPr>
            <a:xfrm>
              <a:off x="6350794" y="5379342"/>
              <a:ext cx="450057" cy="642840"/>
            </a:xfrm>
            <a:custGeom>
              <a:avLst/>
              <a:gdLst/>
              <a:ahLst/>
              <a:cxnLst/>
              <a:rect l="0" t="0" r="0" b="0"/>
              <a:pathLst>
                <a:path w="450057" h="642840">
                  <a:moveTo>
                    <a:pt x="0" y="642839"/>
                  </a:moveTo>
                  <a:lnTo>
                    <a:pt x="0" y="639047"/>
                  </a:lnTo>
                  <a:lnTo>
                    <a:pt x="2117" y="635068"/>
                  </a:lnTo>
                  <a:lnTo>
                    <a:pt x="6496" y="630655"/>
                  </a:lnTo>
                  <a:lnTo>
                    <a:pt x="40641" y="601929"/>
                  </a:lnTo>
                  <a:lnTo>
                    <a:pt x="64472" y="581636"/>
                  </a:lnTo>
                  <a:lnTo>
                    <a:pt x="87407" y="550816"/>
                  </a:lnTo>
                  <a:lnTo>
                    <a:pt x="118424" y="517770"/>
                  </a:lnTo>
                  <a:lnTo>
                    <a:pt x="141980" y="486278"/>
                  </a:lnTo>
                  <a:lnTo>
                    <a:pt x="164041" y="451812"/>
                  </a:lnTo>
                  <a:lnTo>
                    <a:pt x="185659" y="416464"/>
                  </a:lnTo>
                  <a:lnTo>
                    <a:pt x="210938" y="384648"/>
                  </a:lnTo>
                  <a:lnTo>
                    <a:pt x="227100" y="360606"/>
                  </a:lnTo>
                  <a:lnTo>
                    <a:pt x="242221" y="334840"/>
                  </a:lnTo>
                  <a:lnTo>
                    <a:pt x="256879" y="310159"/>
                  </a:lnTo>
                  <a:lnTo>
                    <a:pt x="271330" y="285960"/>
                  </a:lnTo>
                  <a:lnTo>
                    <a:pt x="285691" y="261976"/>
                  </a:lnTo>
                  <a:lnTo>
                    <a:pt x="300012" y="238088"/>
                  </a:lnTo>
                  <a:lnTo>
                    <a:pt x="314313" y="214241"/>
                  </a:lnTo>
                  <a:lnTo>
                    <a:pt x="335753" y="180620"/>
                  </a:lnTo>
                  <a:lnTo>
                    <a:pt x="355070" y="150550"/>
                  </a:lnTo>
                  <a:lnTo>
                    <a:pt x="375819" y="115737"/>
                  </a:lnTo>
                  <a:lnTo>
                    <a:pt x="395205" y="85930"/>
                  </a:lnTo>
                  <a:lnTo>
                    <a:pt x="419089" y="53740"/>
                  </a:lnTo>
                  <a:lnTo>
                    <a:pt x="431651" y="34319"/>
                  </a:lnTo>
                  <a:lnTo>
                    <a:pt x="434955" y="22017"/>
                  </a:lnTo>
                  <a:lnTo>
                    <a:pt x="435227" y="19408"/>
                  </a:lnTo>
                  <a:lnTo>
                    <a:pt x="437644" y="14392"/>
                  </a:lnTo>
                  <a:lnTo>
                    <a:pt x="439400" y="11943"/>
                  </a:lnTo>
                  <a:lnTo>
                    <a:pt x="439777" y="10310"/>
                  </a:lnTo>
                  <a:lnTo>
                    <a:pt x="439235" y="9222"/>
                  </a:lnTo>
                  <a:lnTo>
                    <a:pt x="438079" y="8497"/>
                  </a:lnTo>
                  <a:lnTo>
                    <a:pt x="437309" y="7219"/>
                  </a:lnTo>
                  <a:lnTo>
                    <a:pt x="436454" y="3683"/>
                  </a:lnTo>
                  <a:lnTo>
                    <a:pt x="435431" y="2423"/>
                  </a:lnTo>
                  <a:lnTo>
                    <a:pt x="432180" y="1022"/>
                  </a:lnTo>
                  <a:lnTo>
                    <a:pt x="409051" y="0"/>
                  </a:lnTo>
                  <a:lnTo>
                    <a:pt x="377161" y="6061"/>
                  </a:lnTo>
                  <a:lnTo>
                    <a:pt x="349171" y="10546"/>
                  </a:lnTo>
                  <a:lnTo>
                    <a:pt x="313661" y="21480"/>
                  </a:lnTo>
                  <a:lnTo>
                    <a:pt x="279312" y="37375"/>
                  </a:lnTo>
                  <a:lnTo>
                    <a:pt x="259901" y="43816"/>
                  </a:lnTo>
                  <a:lnTo>
                    <a:pt x="251981" y="48705"/>
                  </a:lnTo>
                  <a:lnTo>
                    <a:pt x="251331" y="49899"/>
                  </a:lnTo>
                  <a:lnTo>
                    <a:pt x="250609" y="53344"/>
                  </a:lnTo>
                  <a:lnTo>
                    <a:pt x="251210" y="54580"/>
                  </a:lnTo>
                  <a:lnTo>
                    <a:pt x="252404" y="55404"/>
                  </a:lnTo>
                  <a:lnTo>
                    <a:pt x="253995" y="55953"/>
                  </a:lnTo>
                  <a:lnTo>
                    <a:pt x="255055" y="55525"/>
                  </a:lnTo>
                  <a:lnTo>
                    <a:pt x="255762" y="54446"/>
                  </a:lnTo>
                  <a:lnTo>
                    <a:pt x="256233" y="52934"/>
                  </a:lnTo>
                  <a:lnTo>
                    <a:pt x="258134" y="51925"/>
                  </a:lnTo>
                  <a:lnTo>
                    <a:pt x="288202" y="44372"/>
                  </a:lnTo>
                  <a:lnTo>
                    <a:pt x="314809" y="39289"/>
                  </a:lnTo>
                  <a:lnTo>
                    <a:pt x="344453" y="28333"/>
                  </a:lnTo>
                  <a:lnTo>
                    <a:pt x="378128" y="14176"/>
                  </a:lnTo>
                  <a:lnTo>
                    <a:pt x="387926" y="10215"/>
                  </a:lnTo>
                  <a:lnTo>
                    <a:pt x="422442" y="1019"/>
                  </a:lnTo>
                  <a:lnTo>
                    <a:pt x="425297" y="1440"/>
                  </a:lnTo>
                  <a:lnTo>
                    <a:pt x="439654" y="7242"/>
                  </a:lnTo>
                  <a:lnTo>
                    <a:pt x="440740" y="8765"/>
                  </a:lnTo>
                  <a:lnTo>
                    <a:pt x="442741" y="12572"/>
                  </a:lnTo>
                  <a:lnTo>
                    <a:pt x="446276" y="16910"/>
                  </a:lnTo>
                  <a:lnTo>
                    <a:pt x="448375" y="23601"/>
                  </a:lnTo>
                  <a:lnTo>
                    <a:pt x="449835" y="49413"/>
                  </a:lnTo>
                  <a:lnTo>
                    <a:pt x="449958" y="73765"/>
                  </a:lnTo>
                  <a:lnTo>
                    <a:pt x="450027" y="107336"/>
                  </a:lnTo>
                  <a:lnTo>
                    <a:pt x="450050" y="140627"/>
                  </a:lnTo>
                  <a:lnTo>
                    <a:pt x="450056" y="1642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57"/>
            <p:cNvSpPr/>
            <p:nvPr/>
          </p:nvSpPr>
          <p:spPr>
            <a:xfrm>
              <a:off x="6272213" y="5350670"/>
              <a:ext cx="327395" cy="164306"/>
            </a:xfrm>
            <a:custGeom>
              <a:avLst/>
              <a:gdLst/>
              <a:ahLst/>
              <a:cxnLst/>
              <a:rect l="0" t="0" r="0" b="0"/>
              <a:pathLst>
                <a:path w="327395" h="164306">
                  <a:moveTo>
                    <a:pt x="0" y="92868"/>
                  </a:moveTo>
                  <a:lnTo>
                    <a:pt x="0" y="85811"/>
                  </a:lnTo>
                  <a:lnTo>
                    <a:pt x="3792" y="81957"/>
                  </a:lnTo>
                  <a:lnTo>
                    <a:pt x="7770" y="80081"/>
                  </a:lnTo>
                  <a:lnTo>
                    <a:pt x="29257" y="70941"/>
                  </a:lnTo>
                  <a:lnTo>
                    <a:pt x="52477" y="60259"/>
                  </a:lnTo>
                  <a:lnTo>
                    <a:pt x="86673" y="50925"/>
                  </a:lnTo>
                  <a:lnTo>
                    <a:pt x="121568" y="34242"/>
                  </a:lnTo>
                  <a:lnTo>
                    <a:pt x="157178" y="23666"/>
                  </a:lnTo>
                  <a:lnTo>
                    <a:pt x="185740" y="18079"/>
                  </a:lnTo>
                  <a:lnTo>
                    <a:pt x="218429" y="10126"/>
                  </a:lnTo>
                  <a:lnTo>
                    <a:pt x="250730" y="3743"/>
                  </a:lnTo>
                  <a:lnTo>
                    <a:pt x="283725" y="492"/>
                  </a:lnTo>
                  <a:lnTo>
                    <a:pt x="318905" y="7"/>
                  </a:lnTo>
                  <a:lnTo>
                    <a:pt x="327394" y="0"/>
                  </a:lnTo>
                  <a:lnTo>
                    <a:pt x="325954" y="2116"/>
                  </a:lnTo>
                  <a:lnTo>
                    <a:pt x="324459" y="3792"/>
                  </a:lnTo>
                  <a:lnTo>
                    <a:pt x="322798" y="7770"/>
                  </a:lnTo>
                  <a:lnTo>
                    <a:pt x="317938" y="20584"/>
                  </a:lnTo>
                  <a:lnTo>
                    <a:pt x="302351" y="53270"/>
                  </a:lnTo>
                  <a:lnTo>
                    <a:pt x="290503" y="86154"/>
                  </a:lnTo>
                  <a:lnTo>
                    <a:pt x="276076" y="119293"/>
                  </a:lnTo>
                  <a:lnTo>
                    <a:pt x="266876" y="147477"/>
                  </a:lnTo>
                  <a:lnTo>
                    <a:pt x="264318" y="1643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58"/>
            <p:cNvSpPr/>
            <p:nvPr/>
          </p:nvSpPr>
          <p:spPr>
            <a:xfrm>
              <a:off x="6000750" y="5464969"/>
              <a:ext cx="500064" cy="592932"/>
            </a:xfrm>
            <a:custGeom>
              <a:avLst/>
              <a:gdLst/>
              <a:ahLst/>
              <a:cxnLst/>
              <a:rect l="0" t="0" r="0" b="0"/>
              <a:pathLst>
                <a:path w="500064" h="592932">
                  <a:moveTo>
                    <a:pt x="0" y="592931"/>
                  </a:moveTo>
                  <a:lnTo>
                    <a:pt x="0" y="589139"/>
                  </a:lnTo>
                  <a:lnTo>
                    <a:pt x="2117" y="585160"/>
                  </a:lnTo>
                  <a:lnTo>
                    <a:pt x="11391" y="573798"/>
                  </a:lnTo>
                  <a:lnTo>
                    <a:pt x="20530" y="553883"/>
                  </a:lnTo>
                  <a:lnTo>
                    <a:pt x="44578" y="519322"/>
                  </a:lnTo>
                  <a:lnTo>
                    <a:pt x="67695" y="485489"/>
                  </a:lnTo>
                  <a:lnTo>
                    <a:pt x="91424" y="455027"/>
                  </a:lnTo>
                  <a:lnTo>
                    <a:pt x="108845" y="427981"/>
                  </a:lnTo>
                  <a:lnTo>
                    <a:pt x="131204" y="399859"/>
                  </a:lnTo>
                  <a:lnTo>
                    <a:pt x="155821" y="371418"/>
                  </a:lnTo>
                  <a:lnTo>
                    <a:pt x="180313" y="340766"/>
                  </a:lnTo>
                  <a:lnTo>
                    <a:pt x="205561" y="308665"/>
                  </a:lnTo>
                  <a:lnTo>
                    <a:pt x="230241" y="276929"/>
                  </a:lnTo>
                  <a:lnTo>
                    <a:pt x="257661" y="244507"/>
                  </a:lnTo>
                  <a:lnTo>
                    <a:pt x="283777" y="214792"/>
                  </a:lnTo>
                  <a:lnTo>
                    <a:pt x="306597" y="183762"/>
                  </a:lnTo>
                  <a:lnTo>
                    <a:pt x="330556" y="153666"/>
                  </a:lnTo>
                  <a:lnTo>
                    <a:pt x="363304" y="122164"/>
                  </a:lnTo>
                  <a:lnTo>
                    <a:pt x="393497" y="93011"/>
                  </a:lnTo>
                  <a:lnTo>
                    <a:pt x="424979" y="66438"/>
                  </a:lnTo>
                  <a:lnTo>
                    <a:pt x="456880" y="38024"/>
                  </a:lnTo>
                  <a:lnTo>
                    <a:pt x="465789" y="31187"/>
                  </a:lnTo>
                  <a:lnTo>
                    <a:pt x="483102" y="11070"/>
                  </a:lnTo>
                  <a:lnTo>
                    <a:pt x="50006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SMARTInkShape-Group64"/>
          <p:cNvGrpSpPr/>
          <p:nvPr/>
        </p:nvGrpSpPr>
        <p:grpSpPr>
          <a:xfrm>
            <a:off x="5857875" y="5072063"/>
            <a:ext cx="1097111" cy="1178719"/>
            <a:chOff x="5857875" y="5072063"/>
            <a:chExt cx="1097111" cy="1178719"/>
          </a:xfrm>
        </p:grpSpPr>
        <p:sp>
          <p:nvSpPr>
            <p:cNvPr id="13" name="SMARTInkShape-259"/>
            <p:cNvSpPr/>
            <p:nvPr/>
          </p:nvSpPr>
          <p:spPr>
            <a:xfrm>
              <a:off x="5857875" y="5522451"/>
              <a:ext cx="1097111" cy="199694"/>
            </a:xfrm>
            <a:custGeom>
              <a:avLst/>
              <a:gdLst/>
              <a:ahLst/>
              <a:cxnLst/>
              <a:rect l="0" t="0" r="0" b="0"/>
              <a:pathLst>
                <a:path w="1097111" h="199694">
                  <a:moveTo>
                    <a:pt x="1092994" y="71105"/>
                  </a:moveTo>
                  <a:lnTo>
                    <a:pt x="1092994" y="48162"/>
                  </a:lnTo>
                  <a:lnTo>
                    <a:pt x="1097110" y="33030"/>
                  </a:lnTo>
                  <a:lnTo>
                    <a:pt x="1095353" y="26930"/>
                  </a:lnTo>
                  <a:lnTo>
                    <a:pt x="1089809" y="21574"/>
                  </a:lnTo>
                  <a:lnTo>
                    <a:pt x="1073314" y="11668"/>
                  </a:lnTo>
                  <a:lnTo>
                    <a:pt x="1038044" y="5334"/>
                  </a:lnTo>
                  <a:lnTo>
                    <a:pt x="1003688" y="1347"/>
                  </a:lnTo>
                  <a:lnTo>
                    <a:pt x="977102" y="414"/>
                  </a:lnTo>
                  <a:lnTo>
                    <a:pt x="949411" y="0"/>
                  </a:lnTo>
                  <a:lnTo>
                    <a:pt x="919113" y="1932"/>
                  </a:lnTo>
                  <a:lnTo>
                    <a:pt x="887126" y="4643"/>
                  </a:lnTo>
                  <a:lnTo>
                    <a:pt x="854388" y="5848"/>
                  </a:lnTo>
                  <a:lnTo>
                    <a:pt x="819201" y="8500"/>
                  </a:lnTo>
                  <a:lnTo>
                    <a:pt x="800928" y="10318"/>
                  </a:lnTo>
                  <a:lnTo>
                    <a:pt x="782396" y="13118"/>
                  </a:lnTo>
                  <a:lnTo>
                    <a:pt x="763691" y="16572"/>
                  </a:lnTo>
                  <a:lnTo>
                    <a:pt x="744871" y="20463"/>
                  </a:lnTo>
                  <a:lnTo>
                    <a:pt x="725181" y="23849"/>
                  </a:lnTo>
                  <a:lnTo>
                    <a:pt x="704910" y="26902"/>
                  </a:lnTo>
                  <a:lnTo>
                    <a:pt x="684253" y="29730"/>
                  </a:lnTo>
                  <a:lnTo>
                    <a:pt x="663337" y="33203"/>
                  </a:lnTo>
                  <a:lnTo>
                    <a:pt x="642250" y="37106"/>
                  </a:lnTo>
                  <a:lnTo>
                    <a:pt x="621047" y="41295"/>
                  </a:lnTo>
                  <a:lnTo>
                    <a:pt x="599769" y="44882"/>
                  </a:lnTo>
                  <a:lnTo>
                    <a:pt x="578440" y="48066"/>
                  </a:lnTo>
                  <a:lnTo>
                    <a:pt x="557076" y="50984"/>
                  </a:lnTo>
                  <a:lnTo>
                    <a:pt x="535691" y="54516"/>
                  </a:lnTo>
                  <a:lnTo>
                    <a:pt x="514290" y="58458"/>
                  </a:lnTo>
                  <a:lnTo>
                    <a:pt x="492878" y="62674"/>
                  </a:lnTo>
                  <a:lnTo>
                    <a:pt x="470667" y="66278"/>
                  </a:lnTo>
                  <a:lnTo>
                    <a:pt x="447921" y="69474"/>
                  </a:lnTo>
                  <a:lnTo>
                    <a:pt x="424821" y="72399"/>
                  </a:lnTo>
                  <a:lnTo>
                    <a:pt x="402276" y="75937"/>
                  </a:lnTo>
                  <a:lnTo>
                    <a:pt x="380103" y="79883"/>
                  </a:lnTo>
                  <a:lnTo>
                    <a:pt x="358177" y="84101"/>
                  </a:lnTo>
                  <a:lnTo>
                    <a:pt x="336416" y="89294"/>
                  </a:lnTo>
                  <a:lnTo>
                    <a:pt x="314765" y="95137"/>
                  </a:lnTo>
                  <a:lnTo>
                    <a:pt x="293187" y="101414"/>
                  </a:lnTo>
                  <a:lnTo>
                    <a:pt x="271658" y="107186"/>
                  </a:lnTo>
                  <a:lnTo>
                    <a:pt x="250161" y="112622"/>
                  </a:lnTo>
                  <a:lnTo>
                    <a:pt x="228687" y="117833"/>
                  </a:lnTo>
                  <a:lnTo>
                    <a:pt x="208021" y="123688"/>
                  </a:lnTo>
                  <a:lnTo>
                    <a:pt x="187892" y="129973"/>
                  </a:lnTo>
                  <a:lnTo>
                    <a:pt x="168125" y="136544"/>
                  </a:lnTo>
                  <a:lnTo>
                    <a:pt x="148596" y="143306"/>
                  </a:lnTo>
                  <a:lnTo>
                    <a:pt x="129226" y="150195"/>
                  </a:lnTo>
                  <a:lnTo>
                    <a:pt x="109963" y="157170"/>
                  </a:lnTo>
                  <a:lnTo>
                    <a:pt x="75860" y="171268"/>
                  </a:lnTo>
                  <a:lnTo>
                    <a:pt x="46416" y="183885"/>
                  </a:lnTo>
                  <a:lnTo>
                    <a:pt x="15164" y="194657"/>
                  </a:lnTo>
                  <a:lnTo>
                    <a:pt x="0" y="1996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60"/>
            <p:cNvSpPr/>
            <p:nvPr/>
          </p:nvSpPr>
          <p:spPr>
            <a:xfrm>
              <a:off x="6157913" y="5072063"/>
              <a:ext cx="500063" cy="1178719"/>
            </a:xfrm>
            <a:custGeom>
              <a:avLst/>
              <a:gdLst/>
              <a:ahLst/>
              <a:cxnLst/>
              <a:rect l="0" t="0" r="0" b="0"/>
              <a:pathLst>
                <a:path w="500063" h="1178719">
                  <a:moveTo>
                    <a:pt x="0" y="0"/>
                  </a:moveTo>
                  <a:lnTo>
                    <a:pt x="3792" y="0"/>
                  </a:lnTo>
                  <a:lnTo>
                    <a:pt x="4909" y="793"/>
                  </a:lnTo>
                  <a:lnTo>
                    <a:pt x="5654" y="2116"/>
                  </a:lnTo>
                  <a:lnTo>
                    <a:pt x="16999" y="30528"/>
                  </a:lnTo>
                  <a:lnTo>
                    <a:pt x="31494" y="58169"/>
                  </a:lnTo>
                  <a:lnTo>
                    <a:pt x="44160" y="84326"/>
                  </a:lnTo>
                  <a:lnTo>
                    <a:pt x="58520" y="114472"/>
                  </a:lnTo>
                  <a:lnTo>
                    <a:pt x="75486" y="146391"/>
                  </a:lnTo>
                  <a:lnTo>
                    <a:pt x="84455" y="164269"/>
                  </a:lnTo>
                  <a:lnTo>
                    <a:pt x="93609" y="183331"/>
                  </a:lnTo>
                  <a:lnTo>
                    <a:pt x="102887" y="203183"/>
                  </a:lnTo>
                  <a:lnTo>
                    <a:pt x="112248" y="225149"/>
                  </a:lnTo>
                  <a:lnTo>
                    <a:pt x="121663" y="248525"/>
                  </a:lnTo>
                  <a:lnTo>
                    <a:pt x="131115" y="272839"/>
                  </a:lnTo>
                  <a:lnTo>
                    <a:pt x="142178" y="297780"/>
                  </a:lnTo>
                  <a:lnTo>
                    <a:pt x="154317" y="323139"/>
                  </a:lnTo>
                  <a:lnTo>
                    <a:pt x="167171" y="348776"/>
                  </a:lnTo>
                  <a:lnTo>
                    <a:pt x="179710" y="375392"/>
                  </a:lnTo>
                  <a:lnTo>
                    <a:pt x="192038" y="402661"/>
                  </a:lnTo>
                  <a:lnTo>
                    <a:pt x="204225" y="430365"/>
                  </a:lnTo>
                  <a:lnTo>
                    <a:pt x="216319" y="458360"/>
                  </a:lnTo>
                  <a:lnTo>
                    <a:pt x="228350" y="486548"/>
                  </a:lnTo>
                  <a:lnTo>
                    <a:pt x="240339" y="514865"/>
                  </a:lnTo>
                  <a:lnTo>
                    <a:pt x="252301" y="544062"/>
                  </a:lnTo>
                  <a:lnTo>
                    <a:pt x="264245" y="573845"/>
                  </a:lnTo>
                  <a:lnTo>
                    <a:pt x="276175" y="604020"/>
                  </a:lnTo>
                  <a:lnTo>
                    <a:pt x="288097" y="634455"/>
                  </a:lnTo>
                  <a:lnTo>
                    <a:pt x="300015" y="665063"/>
                  </a:lnTo>
                  <a:lnTo>
                    <a:pt x="311929" y="695788"/>
                  </a:lnTo>
                  <a:lnTo>
                    <a:pt x="323839" y="726589"/>
                  </a:lnTo>
                  <a:lnTo>
                    <a:pt x="335750" y="757443"/>
                  </a:lnTo>
                  <a:lnTo>
                    <a:pt x="347657" y="788330"/>
                  </a:lnTo>
                  <a:lnTo>
                    <a:pt x="359565" y="818447"/>
                  </a:lnTo>
                  <a:lnTo>
                    <a:pt x="371472" y="848050"/>
                  </a:lnTo>
                  <a:lnTo>
                    <a:pt x="383379" y="877310"/>
                  </a:lnTo>
                  <a:lnTo>
                    <a:pt x="394492" y="905548"/>
                  </a:lnTo>
                  <a:lnTo>
                    <a:pt x="405076" y="933105"/>
                  </a:lnTo>
                  <a:lnTo>
                    <a:pt x="415307" y="960207"/>
                  </a:lnTo>
                  <a:lnTo>
                    <a:pt x="424508" y="985419"/>
                  </a:lnTo>
                  <a:lnTo>
                    <a:pt x="433024" y="1009371"/>
                  </a:lnTo>
                  <a:lnTo>
                    <a:pt x="441083" y="1032482"/>
                  </a:lnTo>
                  <a:lnTo>
                    <a:pt x="448836" y="1053446"/>
                  </a:lnTo>
                  <a:lnTo>
                    <a:pt x="456386" y="1072979"/>
                  </a:lnTo>
                  <a:lnTo>
                    <a:pt x="470332" y="1107117"/>
                  </a:lnTo>
                  <a:lnTo>
                    <a:pt x="481822" y="1132872"/>
                  </a:lnTo>
                  <a:lnTo>
                    <a:pt x="495636" y="1167193"/>
                  </a:lnTo>
                  <a:lnTo>
                    <a:pt x="500062" y="1178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1327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038600" cy="5714999"/>
          </a:xfrm>
        </p:spPr>
        <p:txBody>
          <a:bodyPr anchor="t">
            <a:normAutofit fontScale="92500" lnSpcReduction="20000"/>
          </a:bodyPr>
          <a:lstStyle/>
          <a:p>
            <a:pPr marL="0" indent="0">
              <a:buNone/>
            </a:pPr>
            <a:endParaRPr lang="en-US" dirty="0"/>
          </a:p>
          <a:p>
            <a:pPr marL="0" indent="0">
              <a:buNone/>
            </a:pPr>
            <a:r>
              <a:rPr lang="en-US" dirty="0" smtClean="0"/>
              <a:t>So what is Reagan announcing with this speech? </a:t>
            </a:r>
          </a:p>
          <a:p>
            <a:pPr marL="0" indent="0">
              <a:buNone/>
            </a:pPr>
            <a:r>
              <a:rPr lang="en-US" dirty="0" smtClean="0"/>
              <a:t>The Strategic Defense Initiative?</a:t>
            </a:r>
          </a:p>
          <a:p>
            <a:pPr marL="0" indent="0">
              <a:buNone/>
            </a:pPr>
            <a:endParaRPr lang="en-US" i="1" dirty="0" smtClean="0">
              <a:hlinkClick r:id="rId2"/>
            </a:endParaRPr>
          </a:p>
          <a:p>
            <a:pPr marL="0" indent="0">
              <a:buNone/>
            </a:pPr>
            <a:endParaRPr lang="en-US" i="1" dirty="0">
              <a:hlinkClick r:id="rId2"/>
            </a:endParaRPr>
          </a:p>
          <a:p>
            <a:pPr marL="0" indent="0">
              <a:buNone/>
            </a:pPr>
            <a:r>
              <a:rPr lang="en-US" i="1" dirty="0" smtClean="0">
                <a:hlinkClick r:id="rId2"/>
              </a:rPr>
              <a:t>Spies Like Us</a:t>
            </a:r>
            <a:r>
              <a:rPr lang="en-US" dirty="0" smtClean="0">
                <a:hlinkClick r:id="rId2"/>
              </a:rPr>
              <a:t> clip to help explain SDI</a:t>
            </a:r>
          </a:p>
          <a:p>
            <a:pPr marL="0" indent="0">
              <a:buNone/>
            </a:pPr>
            <a:endParaRPr lang="en-US" dirty="0" smtClean="0"/>
          </a:p>
          <a:p>
            <a:pPr marL="0" indent="0">
              <a:buNone/>
            </a:pPr>
            <a:r>
              <a:rPr lang="en-US" dirty="0" smtClean="0"/>
              <a:t>The </a:t>
            </a:r>
            <a:r>
              <a:rPr lang="en-US" dirty="0"/>
              <a:t>Soviets were threatened because the Americans might have been able to make a nuclear first strike possible. In </a:t>
            </a:r>
            <a:r>
              <a:rPr lang="en-US" i="1" dirty="0"/>
              <a:t>The Nuclear Predicament, </a:t>
            </a:r>
            <a:r>
              <a:rPr lang="en-US" dirty="0"/>
              <a:t>Beckman claims that one of the central goals of Soviet diplomacy was to terminate SDI. </a:t>
            </a:r>
            <a:endParaRPr lang="en-US" dirty="0" smtClean="0"/>
          </a:p>
          <a:p>
            <a:pPr marL="0" indent="0">
              <a:buNone/>
            </a:pPr>
            <a:r>
              <a:rPr lang="en-US" dirty="0" smtClean="0"/>
              <a:t>A </a:t>
            </a:r>
            <a:r>
              <a:rPr lang="en-US" dirty="0"/>
              <a:t>surprise attack from the Americans would destroy much of the Soviet ICBM fleet, allowing SDI to defeat a “ragged” Soviet retaliatory response. Furthermore, if the Soviets chose to enter this new arms race, they would further cripple their economy. The Soviets could not afford to ignore Reagan’s new endeavor, therefore their policy at the time was to enter negotiations with the Americans.</a:t>
            </a:r>
            <a:r>
              <a:rPr lang="en-US" dirty="0" smtClean="0">
                <a:hlinkClick r:id="rId2"/>
              </a:rPr>
              <a:t> </a:t>
            </a:r>
            <a:endParaRPr lang="en-US"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26098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08175"/>
            <a:ext cx="3362325" cy="25402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3401212" cy="215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31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81000" y="152400"/>
            <a:ext cx="7696200" cy="16001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5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Writing Assignment</a:t>
            </a:r>
            <a:endPar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endParaRPr>
          </a:p>
        </p:txBody>
      </p:sp>
      <p:sp>
        <p:nvSpPr>
          <p:cNvPr id="309" name="Shape 309"/>
          <p:cNvSpPr txBox="1">
            <a:spLocks noGrp="1"/>
          </p:cNvSpPr>
          <p:nvPr>
            <p:ph type="body" idx="1"/>
          </p:nvPr>
        </p:nvSpPr>
        <p:spPr>
          <a:xfrm>
            <a:off x="685800" y="1447800"/>
            <a:ext cx="7543800" cy="4495800"/>
          </a:xfrm>
          <a:prstGeom prst="rect">
            <a:avLst/>
          </a:prstGeom>
          <a:noFill/>
          <a:ln>
            <a:noFill/>
          </a:ln>
        </p:spPr>
        <p:txBody>
          <a:bodyPr lIns="91425" tIns="91425" rIns="91425" bIns="91425" anchor="ctr" anchorCtr="0">
            <a:noAutofit/>
          </a:bodyPr>
          <a:lstStyle/>
          <a:p>
            <a:pPr marL="152400" marR="0" lvl="0" indent="0" algn="l" rtl="0">
              <a:lnSpc>
                <a:spcPct val="100000"/>
              </a:lnSpc>
              <a:spcBef>
                <a:spcPts val="0"/>
              </a:spcBef>
              <a:spcAft>
                <a:spcPts val="0"/>
              </a:spcAft>
              <a:buClr>
                <a:schemeClr val="accent1"/>
              </a:buClr>
              <a:buSzPct val="25000"/>
              <a:buFont typeface="Times New Roman"/>
              <a:buNone/>
            </a:pPr>
            <a:r>
              <a:rPr lang="en-US" sz="2800" b="0" i="0" u="none" strike="noStrike" cap="none" baseline="0" dirty="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Answer the question</a:t>
            </a: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a:t>
            </a:r>
          </a:p>
          <a:p>
            <a:pPr marL="152400" marR="0" lvl="0" indent="0" algn="l" rtl="0">
              <a:lnSpc>
                <a:spcPct val="100000"/>
              </a:lnSpc>
              <a:spcBef>
                <a:spcPts val="0"/>
              </a:spcBef>
              <a:spcAft>
                <a:spcPts val="0"/>
              </a:spcAft>
              <a:buClr>
                <a:schemeClr val="accent1"/>
              </a:buClr>
              <a:buSzPct val="25000"/>
              <a:buFont typeface="Times New Roman"/>
              <a:buNone/>
            </a:pPr>
            <a:endPar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endParaRPr>
          </a:p>
          <a:p>
            <a:pPr marL="152400" marR="0" lvl="0" indent="0" algn="l" rtl="0">
              <a:lnSpc>
                <a:spcPct val="100000"/>
              </a:lnSpc>
              <a:spcBef>
                <a:spcPts val="0"/>
              </a:spcBef>
              <a:spcAft>
                <a:spcPts val="0"/>
              </a:spcAft>
              <a:buClr>
                <a:schemeClr val="accent1"/>
              </a:buClr>
              <a:buSzPct val="25000"/>
              <a:buFont typeface="Times New Roman"/>
              <a:buNone/>
            </a:pP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Was </a:t>
            </a: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Reagan’s </a:t>
            </a:r>
            <a:r>
              <a:rPr lang="en-US" sz="2800" b="0" i="0" u="none" strike="noStrike" cap="none" baseline="0" dirty="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speech effectively constructed to convince his audience to support his vision for the nation’s arsenal?</a:t>
            </a:r>
          </a:p>
          <a:p>
            <a:pPr marL="609600" indent="-457200">
              <a:spcBef>
                <a:spcPts val="480"/>
              </a:spcBef>
              <a:buClr>
                <a:schemeClr val="accent1"/>
              </a:buClr>
              <a:buSzPct val="100000"/>
            </a:pP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Use </a:t>
            </a:r>
            <a:r>
              <a:rPr lang="en-US" sz="2800" b="0" i="0" u="none" strike="noStrike" cap="none" baseline="0" dirty="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your reading guide to help guide your response</a:t>
            </a: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a:t>
            </a:r>
          </a:p>
          <a:p>
            <a:pPr marL="609600" indent="-457200">
              <a:spcBef>
                <a:spcPts val="480"/>
              </a:spcBef>
              <a:buClr>
                <a:schemeClr val="accent1"/>
              </a:buClr>
              <a:buSzPct val="100000"/>
            </a:pPr>
            <a:r>
              <a:rPr lang="en-US" sz="280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USE literary vocabulary as you write as well.</a:t>
            </a:r>
          </a:p>
          <a:p>
            <a:pPr marL="609600" indent="-457200">
              <a:spcBef>
                <a:spcPts val="480"/>
              </a:spcBef>
              <a:buClr>
                <a:schemeClr val="accent1"/>
              </a:buClr>
              <a:buSzPct val="100000"/>
            </a:pP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Use</a:t>
            </a:r>
            <a:r>
              <a:rPr lang="en-US" sz="2800" b="0" i="0" u="none" strike="noStrike" cap="none"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 the SCORING GUIDE to help! </a:t>
            </a:r>
            <a:endParaRPr lang="en-US" sz="2800" b="0" i="0" u="none" strike="noStrike" cap="none" baseline="0" dirty="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endParaRPr>
          </a:p>
          <a:p>
            <a:pPr marL="152400" marR="0" lvl="0" indent="0" algn="l" rtl="0">
              <a:lnSpc>
                <a:spcPct val="100000"/>
              </a:lnSpc>
              <a:spcBef>
                <a:spcPts val="480"/>
              </a:spcBef>
              <a:spcAft>
                <a:spcPts val="0"/>
              </a:spcAft>
              <a:buClr>
                <a:schemeClr val="accent1"/>
              </a:buClr>
              <a:buFont typeface="Times New Roman"/>
              <a:buNone/>
            </a:pPr>
            <a:endParaRPr sz="2800" b="0" i="0" u="none" strike="noStrike" cap="none" baseline="0" dirty="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endParaRPr>
          </a:p>
        </p:txBody>
      </p:sp>
    </p:spTree>
    <p:extLst>
      <p:ext uri="{BB962C8B-B14F-4D97-AF65-F5344CB8AC3E}">
        <p14:creationId xmlns:p14="http://schemas.microsoft.com/office/powerpoint/2010/main" val="401046341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SMARTInkShape-Group30"/>
          <p:cNvGrpSpPr/>
          <p:nvPr/>
        </p:nvGrpSpPr>
        <p:grpSpPr>
          <a:xfrm>
            <a:off x="6813128" y="4698605"/>
            <a:ext cx="507215" cy="461854"/>
            <a:chOff x="6813128" y="4698605"/>
            <a:chExt cx="507215" cy="461854"/>
          </a:xfrm>
        </p:grpSpPr>
        <p:sp>
          <p:nvSpPr>
            <p:cNvPr id="141" name="SMARTInkShape-114"/>
            <p:cNvSpPr/>
            <p:nvPr/>
          </p:nvSpPr>
          <p:spPr>
            <a:xfrm>
              <a:off x="6813128" y="4698605"/>
              <a:ext cx="507215" cy="461854"/>
            </a:xfrm>
            <a:custGeom>
              <a:avLst/>
              <a:gdLst/>
              <a:ahLst/>
              <a:cxnLst/>
              <a:rect l="0" t="0" r="0" b="0"/>
              <a:pathLst>
                <a:path w="507215" h="461854">
                  <a:moveTo>
                    <a:pt x="52016" y="323450"/>
                  </a:moveTo>
                  <a:lnTo>
                    <a:pt x="52016" y="327243"/>
                  </a:lnTo>
                  <a:lnTo>
                    <a:pt x="52810" y="328361"/>
                  </a:lnTo>
                  <a:lnTo>
                    <a:pt x="54133" y="329106"/>
                  </a:lnTo>
                  <a:lnTo>
                    <a:pt x="55809" y="329602"/>
                  </a:lnTo>
                  <a:lnTo>
                    <a:pt x="56926" y="330727"/>
                  </a:lnTo>
                  <a:lnTo>
                    <a:pt x="70370" y="353335"/>
                  </a:lnTo>
                  <a:lnTo>
                    <a:pt x="100304" y="381871"/>
                  </a:lnTo>
                  <a:lnTo>
                    <a:pt x="130529" y="402408"/>
                  </a:lnTo>
                  <a:lnTo>
                    <a:pt x="155173" y="416487"/>
                  </a:lnTo>
                  <a:lnTo>
                    <a:pt x="182001" y="429888"/>
                  </a:lnTo>
                  <a:lnTo>
                    <a:pt x="209799" y="441136"/>
                  </a:lnTo>
                  <a:lnTo>
                    <a:pt x="240146" y="449309"/>
                  </a:lnTo>
                  <a:lnTo>
                    <a:pt x="270567" y="455588"/>
                  </a:lnTo>
                  <a:lnTo>
                    <a:pt x="297316" y="461023"/>
                  </a:lnTo>
                  <a:lnTo>
                    <a:pt x="324550" y="461853"/>
                  </a:lnTo>
                  <a:lnTo>
                    <a:pt x="351735" y="458782"/>
                  </a:lnTo>
                  <a:lnTo>
                    <a:pt x="377048" y="452126"/>
                  </a:lnTo>
                  <a:lnTo>
                    <a:pt x="401526" y="441759"/>
                  </a:lnTo>
                  <a:lnTo>
                    <a:pt x="435503" y="420418"/>
                  </a:lnTo>
                  <a:lnTo>
                    <a:pt x="463563" y="393986"/>
                  </a:lnTo>
                  <a:lnTo>
                    <a:pt x="478607" y="373850"/>
                  </a:lnTo>
                  <a:lnTo>
                    <a:pt x="490585" y="349026"/>
                  </a:lnTo>
                  <a:lnTo>
                    <a:pt x="499083" y="322118"/>
                  </a:lnTo>
                  <a:lnTo>
                    <a:pt x="504712" y="294282"/>
                  </a:lnTo>
                  <a:lnTo>
                    <a:pt x="507214" y="266038"/>
                  </a:lnTo>
                  <a:lnTo>
                    <a:pt x="506210" y="237609"/>
                  </a:lnTo>
                  <a:lnTo>
                    <a:pt x="501529" y="209099"/>
                  </a:lnTo>
                  <a:lnTo>
                    <a:pt x="491512" y="180553"/>
                  </a:lnTo>
                  <a:lnTo>
                    <a:pt x="479122" y="151991"/>
                  </a:lnTo>
                  <a:lnTo>
                    <a:pt x="464091" y="124215"/>
                  </a:lnTo>
                  <a:lnTo>
                    <a:pt x="444181" y="98642"/>
                  </a:lnTo>
                  <a:lnTo>
                    <a:pt x="419986" y="74046"/>
                  </a:lnTo>
                  <a:lnTo>
                    <a:pt x="393358" y="51473"/>
                  </a:lnTo>
                  <a:lnTo>
                    <a:pt x="365649" y="33503"/>
                  </a:lnTo>
                  <a:lnTo>
                    <a:pt x="337458" y="19696"/>
                  </a:lnTo>
                  <a:lnTo>
                    <a:pt x="308260" y="9062"/>
                  </a:lnTo>
                  <a:lnTo>
                    <a:pt x="276762" y="1689"/>
                  </a:lnTo>
                  <a:lnTo>
                    <a:pt x="244243" y="0"/>
                  </a:lnTo>
                  <a:lnTo>
                    <a:pt x="212063" y="1895"/>
                  </a:lnTo>
                  <a:lnTo>
                    <a:pt x="181885" y="5383"/>
                  </a:lnTo>
                  <a:lnTo>
                    <a:pt x="152598" y="11696"/>
                  </a:lnTo>
                  <a:lnTo>
                    <a:pt x="123707" y="21381"/>
                  </a:lnTo>
                  <a:lnTo>
                    <a:pt x="94991" y="36268"/>
                  </a:lnTo>
                  <a:lnTo>
                    <a:pt x="59634" y="62501"/>
                  </a:lnTo>
                  <a:lnTo>
                    <a:pt x="32842" y="97966"/>
                  </a:lnTo>
                  <a:lnTo>
                    <a:pt x="19417" y="124811"/>
                  </a:lnTo>
                  <a:lnTo>
                    <a:pt x="8952" y="153410"/>
                  </a:lnTo>
                  <a:lnTo>
                    <a:pt x="1655" y="184642"/>
                  </a:lnTo>
                  <a:lnTo>
                    <a:pt x="0" y="219161"/>
                  </a:lnTo>
                  <a:lnTo>
                    <a:pt x="670" y="237255"/>
                  </a:lnTo>
                  <a:lnTo>
                    <a:pt x="3498" y="256462"/>
                  </a:lnTo>
                  <a:lnTo>
                    <a:pt x="7764" y="276411"/>
                  </a:lnTo>
                  <a:lnTo>
                    <a:pt x="12989" y="296854"/>
                  </a:lnTo>
                  <a:lnTo>
                    <a:pt x="18061" y="316832"/>
                  </a:lnTo>
                  <a:lnTo>
                    <a:pt x="23029" y="336501"/>
                  </a:lnTo>
                  <a:lnTo>
                    <a:pt x="27929" y="355962"/>
                  </a:lnTo>
                  <a:lnTo>
                    <a:pt x="37607" y="388172"/>
                  </a:lnTo>
                  <a:lnTo>
                    <a:pt x="52016" y="4306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115"/>
            <p:cNvSpPr/>
            <p:nvPr/>
          </p:nvSpPr>
          <p:spPr>
            <a:xfrm>
              <a:off x="6994214" y="4836327"/>
              <a:ext cx="162191" cy="278020"/>
            </a:xfrm>
            <a:custGeom>
              <a:avLst/>
              <a:gdLst/>
              <a:ahLst/>
              <a:cxnLst/>
              <a:rect l="0" t="0" r="0" b="0"/>
              <a:pathLst>
                <a:path w="162191" h="278020">
                  <a:moveTo>
                    <a:pt x="113817" y="7136"/>
                  </a:moveTo>
                  <a:lnTo>
                    <a:pt x="117610" y="3343"/>
                  </a:lnTo>
                  <a:lnTo>
                    <a:pt x="123705" y="1481"/>
                  </a:lnTo>
                  <a:lnTo>
                    <a:pt x="141898" y="18"/>
                  </a:lnTo>
                  <a:lnTo>
                    <a:pt x="138454" y="0"/>
                  </a:lnTo>
                  <a:lnTo>
                    <a:pt x="104310" y="23285"/>
                  </a:lnTo>
                  <a:lnTo>
                    <a:pt x="69258" y="50162"/>
                  </a:lnTo>
                  <a:lnTo>
                    <a:pt x="33597" y="80704"/>
                  </a:lnTo>
                  <a:lnTo>
                    <a:pt x="21807" y="93808"/>
                  </a:lnTo>
                  <a:lnTo>
                    <a:pt x="5021" y="128704"/>
                  </a:lnTo>
                  <a:lnTo>
                    <a:pt x="604" y="162088"/>
                  </a:lnTo>
                  <a:lnTo>
                    <a:pt x="0" y="177603"/>
                  </a:lnTo>
                  <a:lnTo>
                    <a:pt x="3965" y="192437"/>
                  </a:lnTo>
                  <a:lnTo>
                    <a:pt x="19445" y="221362"/>
                  </a:lnTo>
                  <a:lnTo>
                    <a:pt x="43494" y="249212"/>
                  </a:lnTo>
                  <a:lnTo>
                    <a:pt x="71175" y="268707"/>
                  </a:lnTo>
                  <a:lnTo>
                    <a:pt x="85340" y="274202"/>
                  </a:lnTo>
                  <a:lnTo>
                    <a:pt x="117181" y="278019"/>
                  </a:lnTo>
                  <a:lnTo>
                    <a:pt x="129600" y="274108"/>
                  </a:lnTo>
                  <a:lnTo>
                    <a:pt x="149390" y="262453"/>
                  </a:lnTo>
                  <a:lnTo>
                    <a:pt x="158312" y="251149"/>
                  </a:lnTo>
                  <a:lnTo>
                    <a:pt x="162190" y="233953"/>
                  </a:lnTo>
                  <a:lnTo>
                    <a:pt x="160981" y="222772"/>
                  </a:lnTo>
                  <a:lnTo>
                    <a:pt x="153737" y="202660"/>
                  </a:lnTo>
                  <a:lnTo>
                    <a:pt x="143195" y="188188"/>
                  </a:lnTo>
                  <a:lnTo>
                    <a:pt x="112982" y="164308"/>
                  </a:lnTo>
                  <a:lnTo>
                    <a:pt x="99159" y="156365"/>
                  </a:lnTo>
                  <a:lnTo>
                    <a:pt x="68765" y="151265"/>
                  </a:lnTo>
                  <a:lnTo>
                    <a:pt x="42380" y="1500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SMARTInkShape-Group31"/>
          <p:cNvGrpSpPr/>
          <p:nvPr/>
        </p:nvGrpSpPr>
        <p:grpSpPr>
          <a:xfrm>
            <a:off x="3827657" y="4239379"/>
            <a:ext cx="663766" cy="701251"/>
            <a:chOff x="3827657" y="4239379"/>
            <a:chExt cx="663766" cy="701251"/>
          </a:xfrm>
        </p:grpSpPr>
        <p:sp>
          <p:nvSpPr>
            <p:cNvPr id="144" name="SMARTInkShape-116"/>
            <p:cNvSpPr/>
            <p:nvPr/>
          </p:nvSpPr>
          <p:spPr>
            <a:xfrm>
              <a:off x="3827657" y="4239379"/>
              <a:ext cx="663766" cy="701251"/>
            </a:xfrm>
            <a:custGeom>
              <a:avLst/>
              <a:gdLst/>
              <a:ahLst/>
              <a:cxnLst/>
              <a:rect l="0" t="0" r="0" b="0"/>
              <a:pathLst>
                <a:path w="663766" h="701251">
                  <a:moveTo>
                    <a:pt x="101406" y="404059"/>
                  </a:moveTo>
                  <a:lnTo>
                    <a:pt x="86932" y="420649"/>
                  </a:lnTo>
                  <a:lnTo>
                    <a:pt x="84613" y="424644"/>
                  </a:lnTo>
                  <a:lnTo>
                    <a:pt x="80890" y="453868"/>
                  </a:lnTo>
                  <a:lnTo>
                    <a:pt x="81833" y="480906"/>
                  </a:lnTo>
                  <a:lnTo>
                    <a:pt x="91461" y="509819"/>
                  </a:lnTo>
                  <a:lnTo>
                    <a:pt x="105956" y="542375"/>
                  </a:lnTo>
                  <a:lnTo>
                    <a:pt x="131241" y="573276"/>
                  </a:lnTo>
                  <a:lnTo>
                    <a:pt x="155147" y="595683"/>
                  </a:lnTo>
                  <a:lnTo>
                    <a:pt x="181647" y="616754"/>
                  </a:lnTo>
                  <a:lnTo>
                    <a:pt x="210093" y="636702"/>
                  </a:lnTo>
                  <a:lnTo>
                    <a:pt x="241257" y="656152"/>
                  </a:lnTo>
                  <a:lnTo>
                    <a:pt x="273628" y="671146"/>
                  </a:lnTo>
                  <a:lnTo>
                    <a:pt x="307330" y="683101"/>
                  </a:lnTo>
                  <a:lnTo>
                    <a:pt x="325207" y="688512"/>
                  </a:lnTo>
                  <a:lnTo>
                    <a:pt x="343476" y="693707"/>
                  </a:lnTo>
                  <a:lnTo>
                    <a:pt x="378590" y="699478"/>
                  </a:lnTo>
                  <a:lnTo>
                    <a:pt x="412718" y="701250"/>
                  </a:lnTo>
                  <a:lnTo>
                    <a:pt x="446406" y="699392"/>
                  </a:lnTo>
                  <a:lnTo>
                    <a:pt x="477783" y="691686"/>
                  </a:lnTo>
                  <a:lnTo>
                    <a:pt x="507603" y="679531"/>
                  </a:lnTo>
                  <a:lnTo>
                    <a:pt x="536732" y="663545"/>
                  </a:lnTo>
                  <a:lnTo>
                    <a:pt x="572321" y="632902"/>
                  </a:lnTo>
                  <a:lnTo>
                    <a:pt x="593012" y="606044"/>
                  </a:lnTo>
                  <a:lnTo>
                    <a:pt x="611997" y="575586"/>
                  </a:lnTo>
                  <a:lnTo>
                    <a:pt x="628373" y="543528"/>
                  </a:lnTo>
                  <a:lnTo>
                    <a:pt x="641471" y="508643"/>
                  </a:lnTo>
                  <a:lnTo>
                    <a:pt x="647187" y="490450"/>
                  </a:lnTo>
                  <a:lnTo>
                    <a:pt x="651791" y="471178"/>
                  </a:lnTo>
                  <a:lnTo>
                    <a:pt x="655654" y="451186"/>
                  </a:lnTo>
                  <a:lnTo>
                    <a:pt x="659023" y="430714"/>
                  </a:lnTo>
                  <a:lnTo>
                    <a:pt x="661270" y="409922"/>
                  </a:lnTo>
                  <a:lnTo>
                    <a:pt x="662767" y="388918"/>
                  </a:lnTo>
                  <a:lnTo>
                    <a:pt x="663765" y="367771"/>
                  </a:lnTo>
                  <a:lnTo>
                    <a:pt x="662843" y="347323"/>
                  </a:lnTo>
                  <a:lnTo>
                    <a:pt x="660641" y="327341"/>
                  </a:lnTo>
                  <a:lnTo>
                    <a:pt x="657586" y="307670"/>
                  </a:lnTo>
                  <a:lnTo>
                    <a:pt x="653961" y="287412"/>
                  </a:lnTo>
                  <a:lnTo>
                    <a:pt x="649957" y="266763"/>
                  </a:lnTo>
                  <a:lnTo>
                    <a:pt x="645700" y="245853"/>
                  </a:lnTo>
                  <a:lnTo>
                    <a:pt x="640481" y="226357"/>
                  </a:lnTo>
                  <a:lnTo>
                    <a:pt x="634621" y="207803"/>
                  </a:lnTo>
                  <a:lnTo>
                    <a:pt x="620171" y="172371"/>
                  </a:lnTo>
                  <a:lnTo>
                    <a:pt x="600520" y="138103"/>
                  </a:lnTo>
                  <a:lnTo>
                    <a:pt x="578557" y="108585"/>
                  </a:lnTo>
                  <a:lnTo>
                    <a:pt x="554773" y="82237"/>
                  </a:lnTo>
                  <a:lnTo>
                    <a:pt x="528327" y="57297"/>
                  </a:lnTo>
                  <a:lnTo>
                    <a:pt x="500699" y="37217"/>
                  </a:lnTo>
                  <a:lnTo>
                    <a:pt x="471750" y="21149"/>
                  </a:lnTo>
                  <a:lnTo>
                    <a:pt x="440363" y="8716"/>
                  </a:lnTo>
                  <a:lnTo>
                    <a:pt x="405776" y="2132"/>
                  </a:lnTo>
                  <a:lnTo>
                    <a:pt x="387663" y="377"/>
                  </a:lnTo>
                  <a:lnTo>
                    <a:pt x="369238" y="0"/>
                  </a:lnTo>
                  <a:lnTo>
                    <a:pt x="350604" y="542"/>
                  </a:lnTo>
                  <a:lnTo>
                    <a:pt x="331832" y="1698"/>
                  </a:lnTo>
                  <a:lnTo>
                    <a:pt x="312967" y="4055"/>
                  </a:lnTo>
                  <a:lnTo>
                    <a:pt x="294040" y="7215"/>
                  </a:lnTo>
                  <a:lnTo>
                    <a:pt x="275072" y="10909"/>
                  </a:lnTo>
                  <a:lnTo>
                    <a:pt x="256077" y="16546"/>
                  </a:lnTo>
                  <a:lnTo>
                    <a:pt x="237064" y="23479"/>
                  </a:lnTo>
                  <a:lnTo>
                    <a:pt x="218038" y="31277"/>
                  </a:lnTo>
                  <a:lnTo>
                    <a:pt x="199798" y="39650"/>
                  </a:lnTo>
                  <a:lnTo>
                    <a:pt x="164715" y="57420"/>
                  </a:lnTo>
                  <a:lnTo>
                    <a:pt x="132718" y="80134"/>
                  </a:lnTo>
                  <a:lnTo>
                    <a:pt x="103416" y="106105"/>
                  </a:lnTo>
                  <a:lnTo>
                    <a:pt x="77164" y="133522"/>
                  </a:lnTo>
                  <a:lnTo>
                    <a:pt x="54384" y="163699"/>
                  </a:lnTo>
                  <a:lnTo>
                    <a:pt x="34469" y="195632"/>
                  </a:lnTo>
                  <a:lnTo>
                    <a:pt x="17681" y="228345"/>
                  </a:lnTo>
                  <a:lnTo>
                    <a:pt x="6516" y="261406"/>
                  </a:lnTo>
                  <a:lnTo>
                    <a:pt x="495" y="295413"/>
                  </a:lnTo>
                  <a:lnTo>
                    <a:pt x="0" y="313372"/>
                  </a:lnTo>
                  <a:lnTo>
                    <a:pt x="464" y="331695"/>
                  </a:lnTo>
                  <a:lnTo>
                    <a:pt x="3155" y="350260"/>
                  </a:lnTo>
                  <a:lnTo>
                    <a:pt x="7330" y="368986"/>
                  </a:lnTo>
                  <a:lnTo>
                    <a:pt x="12495" y="387821"/>
                  </a:lnTo>
                  <a:lnTo>
                    <a:pt x="19907" y="405934"/>
                  </a:lnTo>
                  <a:lnTo>
                    <a:pt x="38726" y="440875"/>
                  </a:lnTo>
                  <a:lnTo>
                    <a:pt x="50094" y="458765"/>
                  </a:lnTo>
                  <a:lnTo>
                    <a:pt x="62435" y="477042"/>
                  </a:lnTo>
                  <a:lnTo>
                    <a:pt x="75425" y="495577"/>
                  </a:lnTo>
                  <a:lnTo>
                    <a:pt x="90436" y="514283"/>
                  </a:lnTo>
                  <a:lnTo>
                    <a:pt x="106792" y="533104"/>
                  </a:lnTo>
                  <a:lnTo>
                    <a:pt x="124047" y="552001"/>
                  </a:lnTo>
                  <a:lnTo>
                    <a:pt x="141106" y="570156"/>
                  </a:lnTo>
                  <a:lnTo>
                    <a:pt x="174877" y="605144"/>
                  </a:lnTo>
                  <a:lnTo>
                    <a:pt x="202057" y="632865"/>
                  </a:lnTo>
                  <a:lnTo>
                    <a:pt x="237137" y="6683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17"/>
            <p:cNvSpPr/>
            <p:nvPr/>
          </p:nvSpPr>
          <p:spPr>
            <a:xfrm>
              <a:off x="4030452" y="4414838"/>
              <a:ext cx="251224" cy="375802"/>
            </a:xfrm>
            <a:custGeom>
              <a:avLst/>
              <a:gdLst/>
              <a:ahLst/>
              <a:cxnLst/>
              <a:rect l="0" t="0" r="0" b="0"/>
              <a:pathLst>
                <a:path w="251224" h="375802">
                  <a:moveTo>
                    <a:pt x="191504" y="0"/>
                  </a:moveTo>
                  <a:lnTo>
                    <a:pt x="184655" y="0"/>
                  </a:lnTo>
                  <a:lnTo>
                    <a:pt x="173012" y="6496"/>
                  </a:lnTo>
                  <a:lnTo>
                    <a:pt x="139274" y="38076"/>
                  </a:lnTo>
                  <a:lnTo>
                    <a:pt x="112484" y="68552"/>
                  </a:lnTo>
                  <a:lnTo>
                    <a:pt x="87570" y="95806"/>
                  </a:lnTo>
                  <a:lnTo>
                    <a:pt x="63871" y="127782"/>
                  </a:lnTo>
                  <a:lnTo>
                    <a:pt x="41768" y="162391"/>
                  </a:lnTo>
                  <a:lnTo>
                    <a:pt x="23930" y="197782"/>
                  </a:lnTo>
                  <a:lnTo>
                    <a:pt x="13575" y="223634"/>
                  </a:lnTo>
                  <a:lnTo>
                    <a:pt x="5268" y="249411"/>
                  </a:lnTo>
                  <a:lnTo>
                    <a:pt x="592" y="281774"/>
                  </a:lnTo>
                  <a:lnTo>
                    <a:pt x="0" y="310677"/>
                  </a:lnTo>
                  <a:lnTo>
                    <a:pt x="2675" y="326991"/>
                  </a:lnTo>
                  <a:lnTo>
                    <a:pt x="10742" y="340062"/>
                  </a:lnTo>
                  <a:lnTo>
                    <a:pt x="30789" y="356346"/>
                  </a:lnTo>
                  <a:lnTo>
                    <a:pt x="58954" y="369109"/>
                  </a:lnTo>
                  <a:lnTo>
                    <a:pt x="92434" y="375801"/>
                  </a:lnTo>
                  <a:lnTo>
                    <a:pt x="127490" y="375667"/>
                  </a:lnTo>
                  <a:lnTo>
                    <a:pt x="151147" y="370957"/>
                  </a:lnTo>
                  <a:lnTo>
                    <a:pt x="185191" y="354917"/>
                  </a:lnTo>
                  <a:lnTo>
                    <a:pt x="218832" y="326047"/>
                  </a:lnTo>
                  <a:lnTo>
                    <a:pt x="232225" y="308422"/>
                  </a:lnTo>
                  <a:lnTo>
                    <a:pt x="244227" y="280649"/>
                  </a:lnTo>
                  <a:lnTo>
                    <a:pt x="251223" y="252312"/>
                  </a:lnTo>
                  <a:lnTo>
                    <a:pt x="248974" y="223808"/>
                  </a:lnTo>
                  <a:lnTo>
                    <a:pt x="241693" y="196047"/>
                  </a:lnTo>
                  <a:lnTo>
                    <a:pt x="215811" y="161371"/>
                  </a:lnTo>
                  <a:lnTo>
                    <a:pt x="185752" y="141648"/>
                  </a:lnTo>
                  <a:lnTo>
                    <a:pt x="170691" y="134921"/>
                  </a:lnTo>
                  <a:lnTo>
                    <a:pt x="153944" y="133519"/>
                  </a:lnTo>
                  <a:lnTo>
                    <a:pt x="121114" y="139086"/>
                  </a:lnTo>
                  <a:lnTo>
                    <a:pt x="98946" y="153129"/>
                  </a:lnTo>
                  <a:lnTo>
                    <a:pt x="70915" y="180001"/>
                  </a:lnTo>
                  <a:lnTo>
                    <a:pt x="59593" y="196946"/>
                  </a:lnTo>
                  <a:lnTo>
                    <a:pt x="51878" y="224336"/>
                  </a:lnTo>
                  <a:lnTo>
                    <a:pt x="53384" y="248767"/>
                  </a:lnTo>
                  <a:lnTo>
                    <a:pt x="66708" y="284060"/>
                  </a:lnTo>
                  <a:lnTo>
                    <a:pt x="82510" y="317372"/>
                  </a:lnTo>
                  <a:lnTo>
                    <a:pt x="91492" y="3357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 name="SMARTInkShape-Group32"/>
          <p:cNvGrpSpPr/>
          <p:nvPr/>
        </p:nvGrpSpPr>
        <p:grpSpPr>
          <a:xfrm>
            <a:off x="6490558" y="5044502"/>
            <a:ext cx="555706" cy="560281"/>
            <a:chOff x="6490558" y="5044502"/>
            <a:chExt cx="555706" cy="560281"/>
          </a:xfrm>
        </p:grpSpPr>
        <p:sp>
          <p:nvSpPr>
            <p:cNvPr id="147" name="SMARTInkShape-118"/>
            <p:cNvSpPr/>
            <p:nvPr/>
          </p:nvSpPr>
          <p:spPr>
            <a:xfrm>
              <a:off x="6679406" y="5150645"/>
              <a:ext cx="314326" cy="200026"/>
            </a:xfrm>
            <a:custGeom>
              <a:avLst/>
              <a:gdLst/>
              <a:ahLst/>
              <a:cxnLst/>
              <a:rect l="0" t="0" r="0" b="0"/>
              <a:pathLst>
                <a:path w="314326" h="200026">
                  <a:moveTo>
                    <a:pt x="0" y="0"/>
                  </a:moveTo>
                  <a:lnTo>
                    <a:pt x="33233" y="0"/>
                  </a:lnTo>
                  <a:lnTo>
                    <a:pt x="61529" y="1586"/>
                  </a:lnTo>
                  <a:lnTo>
                    <a:pt x="91168" y="11405"/>
                  </a:lnTo>
                  <a:lnTo>
                    <a:pt x="124732" y="25162"/>
                  </a:lnTo>
                  <a:lnTo>
                    <a:pt x="159019" y="44761"/>
                  </a:lnTo>
                  <a:lnTo>
                    <a:pt x="190433" y="71117"/>
                  </a:lnTo>
                  <a:lnTo>
                    <a:pt x="224523" y="103709"/>
                  </a:lnTo>
                  <a:lnTo>
                    <a:pt x="258172" y="137708"/>
                  </a:lnTo>
                  <a:lnTo>
                    <a:pt x="283929" y="167448"/>
                  </a:lnTo>
                  <a:lnTo>
                    <a:pt x="314325"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19"/>
            <p:cNvSpPr/>
            <p:nvPr/>
          </p:nvSpPr>
          <p:spPr>
            <a:xfrm>
              <a:off x="6600825" y="5143713"/>
              <a:ext cx="176704" cy="234872"/>
            </a:xfrm>
            <a:custGeom>
              <a:avLst/>
              <a:gdLst/>
              <a:ahLst/>
              <a:cxnLst/>
              <a:rect l="0" t="0" r="0" b="0"/>
              <a:pathLst>
                <a:path w="176704" h="234872">
                  <a:moveTo>
                    <a:pt x="171450" y="14075"/>
                  </a:moveTo>
                  <a:lnTo>
                    <a:pt x="158025" y="8420"/>
                  </a:lnTo>
                  <a:lnTo>
                    <a:pt x="127409" y="1407"/>
                  </a:lnTo>
                  <a:lnTo>
                    <a:pt x="93507" y="0"/>
                  </a:lnTo>
                  <a:lnTo>
                    <a:pt x="62178" y="600"/>
                  </a:lnTo>
                  <a:lnTo>
                    <a:pt x="52505" y="3588"/>
                  </a:lnTo>
                  <a:lnTo>
                    <a:pt x="49292" y="5496"/>
                  </a:lnTo>
                  <a:lnTo>
                    <a:pt x="45720" y="9733"/>
                  </a:lnTo>
                  <a:lnTo>
                    <a:pt x="43709" y="16580"/>
                  </a:lnTo>
                  <a:lnTo>
                    <a:pt x="43113" y="27429"/>
                  </a:lnTo>
                  <a:lnTo>
                    <a:pt x="47207" y="36149"/>
                  </a:lnTo>
                  <a:lnTo>
                    <a:pt x="68041" y="65900"/>
                  </a:lnTo>
                  <a:lnTo>
                    <a:pt x="93609" y="98512"/>
                  </a:lnTo>
                  <a:lnTo>
                    <a:pt x="125382" y="131913"/>
                  </a:lnTo>
                  <a:lnTo>
                    <a:pt x="150826" y="163381"/>
                  </a:lnTo>
                  <a:lnTo>
                    <a:pt x="169022" y="192528"/>
                  </a:lnTo>
                  <a:lnTo>
                    <a:pt x="176703" y="213631"/>
                  </a:lnTo>
                  <a:lnTo>
                    <a:pt x="176540" y="216962"/>
                  </a:lnTo>
                  <a:lnTo>
                    <a:pt x="174241" y="222780"/>
                  </a:lnTo>
                  <a:lnTo>
                    <a:pt x="168485" y="230518"/>
                  </a:lnTo>
                  <a:lnTo>
                    <a:pt x="164047" y="233303"/>
                  </a:lnTo>
                  <a:lnTo>
                    <a:pt x="154969" y="234871"/>
                  </a:lnTo>
                  <a:lnTo>
                    <a:pt x="146662" y="234444"/>
                  </a:lnTo>
                  <a:lnTo>
                    <a:pt x="113274" y="222526"/>
                  </a:lnTo>
                  <a:lnTo>
                    <a:pt x="78446" y="201735"/>
                  </a:lnTo>
                  <a:lnTo>
                    <a:pt x="44962" y="172666"/>
                  </a:lnTo>
                  <a:lnTo>
                    <a:pt x="24227" y="148677"/>
                  </a:lnTo>
                  <a:lnTo>
                    <a:pt x="4288" y="114634"/>
                  </a:lnTo>
                  <a:lnTo>
                    <a:pt x="0" y="1069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120"/>
            <p:cNvSpPr/>
            <p:nvPr/>
          </p:nvSpPr>
          <p:spPr>
            <a:xfrm>
              <a:off x="6490558" y="5044502"/>
              <a:ext cx="555706" cy="560281"/>
            </a:xfrm>
            <a:custGeom>
              <a:avLst/>
              <a:gdLst/>
              <a:ahLst/>
              <a:cxnLst/>
              <a:rect l="0" t="0" r="0" b="0"/>
              <a:pathLst>
                <a:path w="555706" h="560281">
                  <a:moveTo>
                    <a:pt x="31686" y="327598"/>
                  </a:moveTo>
                  <a:lnTo>
                    <a:pt x="58163" y="359730"/>
                  </a:lnTo>
                  <a:lnTo>
                    <a:pt x="85304" y="390035"/>
                  </a:lnTo>
                  <a:lnTo>
                    <a:pt x="107904" y="414879"/>
                  </a:lnTo>
                  <a:lnTo>
                    <a:pt x="133822" y="439150"/>
                  </a:lnTo>
                  <a:lnTo>
                    <a:pt x="161217" y="463166"/>
                  </a:lnTo>
                  <a:lnTo>
                    <a:pt x="190061" y="486276"/>
                  </a:lnTo>
                  <a:lnTo>
                    <a:pt x="221402" y="507130"/>
                  </a:lnTo>
                  <a:lnTo>
                    <a:pt x="251735" y="524865"/>
                  </a:lnTo>
                  <a:lnTo>
                    <a:pt x="281886" y="539891"/>
                  </a:lnTo>
                  <a:lnTo>
                    <a:pt x="313807" y="551861"/>
                  </a:lnTo>
                  <a:lnTo>
                    <a:pt x="344398" y="558239"/>
                  </a:lnTo>
                  <a:lnTo>
                    <a:pt x="373869" y="560280"/>
                  </a:lnTo>
                  <a:lnTo>
                    <a:pt x="402842" y="558541"/>
                  </a:lnTo>
                  <a:lnTo>
                    <a:pt x="429478" y="553006"/>
                  </a:lnTo>
                  <a:lnTo>
                    <a:pt x="453751" y="543667"/>
                  </a:lnTo>
                  <a:lnTo>
                    <a:pt x="485266" y="520559"/>
                  </a:lnTo>
                  <a:lnTo>
                    <a:pt x="513919" y="492810"/>
                  </a:lnTo>
                  <a:lnTo>
                    <a:pt x="536255" y="459012"/>
                  </a:lnTo>
                  <a:lnTo>
                    <a:pt x="545128" y="432835"/>
                  </a:lnTo>
                  <a:lnTo>
                    <a:pt x="551718" y="403210"/>
                  </a:lnTo>
                  <a:lnTo>
                    <a:pt x="555705" y="371522"/>
                  </a:lnTo>
                  <a:lnTo>
                    <a:pt x="554831" y="338917"/>
                  </a:lnTo>
                  <a:lnTo>
                    <a:pt x="551797" y="305906"/>
                  </a:lnTo>
                  <a:lnTo>
                    <a:pt x="546215" y="271919"/>
                  </a:lnTo>
                  <a:lnTo>
                    <a:pt x="541393" y="253966"/>
                  </a:lnTo>
                  <a:lnTo>
                    <a:pt x="535797" y="235649"/>
                  </a:lnTo>
                  <a:lnTo>
                    <a:pt x="521112" y="200477"/>
                  </a:lnTo>
                  <a:lnTo>
                    <a:pt x="502415" y="166325"/>
                  </a:lnTo>
                  <a:lnTo>
                    <a:pt x="478230" y="132625"/>
                  </a:lnTo>
                  <a:lnTo>
                    <a:pt x="451606" y="103360"/>
                  </a:lnTo>
                  <a:lnTo>
                    <a:pt x="423104" y="77918"/>
                  </a:lnTo>
                  <a:lnTo>
                    <a:pt x="391916" y="56027"/>
                  </a:lnTo>
                  <a:lnTo>
                    <a:pt x="357418" y="37831"/>
                  </a:lnTo>
                  <a:lnTo>
                    <a:pt x="339328" y="29645"/>
                  </a:lnTo>
                  <a:lnTo>
                    <a:pt x="320918" y="22600"/>
                  </a:lnTo>
                  <a:lnTo>
                    <a:pt x="302295" y="16316"/>
                  </a:lnTo>
                  <a:lnTo>
                    <a:pt x="283529" y="10539"/>
                  </a:lnTo>
                  <a:lnTo>
                    <a:pt x="264669" y="6688"/>
                  </a:lnTo>
                  <a:lnTo>
                    <a:pt x="245746" y="4121"/>
                  </a:lnTo>
                  <a:lnTo>
                    <a:pt x="226779" y="2409"/>
                  </a:lnTo>
                  <a:lnTo>
                    <a:pt x="207786" y="1268"/>
                  </a:lnTo>
                  <a:lnTo>
                    <a:pt x="188773" y="507"/>
                  </a:lnTo>
                  <a:lnTo>
                    <a:pt x="169749" y="0"/>
                  </a:lnTo>
                  <a:lnTo>
                    <a:pt x="151509" y="2043"/>
                  </a:lnTo>
                  <a:lnTo>
                    <a:pt x="116426" y="10663"/>
                  </a:lnTo>
                  <a:lnTo>
                    <a:pt x="86546" y="22432"/>
                  </a:lnTo>
                  <a:lnTo>
                    <a:pt x="60830" y="37187"/>
                  </a:lnTo>
                  <a:lnTo>
                    <a:pt x="29297" y="68601"/>
                  </a:lnTo>
                  <a:lnTo>
                    <a:pt x="12368" y="94218"/>
                  </a:lnTo>
                  <a:lnTo>
                    <a:pt x="3256" y="123597"/>
                  </a:lnTo>
                  <a:lnTo>
                    <a:pt x="0" y="155968"/>
                  </a:lnTo>
                  <a:lnTo>
                    <a:pt x="1198" y="191523"/>
                  </a:lnTo>
                  <a:lnTo>
                    <a:pt x="4218" y="210687"/>
                  </a:lnTo>
                  <a:lnTo>
                    <a:pt x="8611" y="230607"/>
                  </a:lnTo>
                  <a:lnTo>
                    <a:pt x="13922" y="251031"/>
                  </a:lnTo>
                  <a:lnTo>
                    <a:pt x="22224" y="274172"/>
                  </a:lnTo>
                  <a:lnTo>
                    <a:pt x="32522" y="299125"/>
                  </a:lnTo>
                  <a:lnTo>
                    <a:pt x="44149" y="325284"/>
                  </a:lnTo>
                  <a:lnTo>
                    <a:pt x="67405" y="3776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121"/>
            <p:cNvSpPr/>
            <p:nvPr/>
          </p:nvSpPr>
          <p:spPr>
            <a:xfrm>
              <a:off x="6607969" y="5136355"/>
              <a:ext cx="171451" cy="128591"/>
            </a:xfrm>
            <a:custGeom>
              <a:avLst/>
              <a:gdLst/>
              <a:ahLst/>
              <a:cxnLst/>
              <a:rect l="0" t="0" r="0" b="0"/>
              <a:pathLst>
                <a:path w="171451" h="128591">
                  <a:moveTo>
                    <a:pt x="0" y="0"/>
                  </a:moveTo>
                  <a:lnTo>
                    <a:pt x="5703" y="6498"/>
                  </a:lnTo>
                  <a:lnTo>
                    <a:pt x="13773" y="17889"/>
                  </a:lnTo>
                  <a:lnTo>
                    <a:pt x="47528" y="44437"/>
                  </a:lnTo>
                  <a:lnTo>
                    <a:pt x="74495" y="64761"/>
                  </a:lnTo>
                  <a:lnTo>
                    <a:pt x="106386" y="85864"/>
                  </a:lnTo>
                  <a:lnTo>
                    <a:pt x="141311" y="108626"/>
                  </a:lnTo>
                  <a:lnTo>
                    <a:pt x="171450" y="1285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122"/>
            <p:cNvSpPr/>
            <p:nvPr/>
          </p:nvSpPr>
          <p:spPr>
            <a:xfrm>
              <a:off x="6715125" y="5329238"/>
              <a:ext cx="57151" cy="49477"/>
            </a:xfrm>
            <a:custGeom>
              <a:avLst/>
              <a:gdLst/>
              <a:ahLst/>
              <a:cxnLst/>
              <a:rect l="0" t="0" r="0" b="0"/>
              <a:pathLst>
                <a:path w="57151" h="49477">
                  <a:moveTo>
                    <a:pt x="57150" y="0"/>
                  </a:moveTo>
                  <a:lnTo>
                    <a:pt x="57150" y="33792"/>
                  </a:lnTo>
                  <a:lnTo>
                    <a:pt x="55033" y="40947"/>
                  </a:lnTo>
                  <a:lnTo>
                    <a:pt x="53357" y="43967"/>
                  </a:lnTo>
                  <a:lnTo>
                    <a:pt x="51446" y="45980"/>
                  </a:lnTo>
                  <a:lnTo>
                    <a:pt x="47207" y="48216"/>
                  </a:lnTo>
                  <a:lnTo>
                    <a:pt x="40357" y="49476"/>
                  </a:lnTo>
                  <a:lnTo>
                    <a:pt x="38018" y="48065"/>
                  </a:lnTo>
                  <a:lnTo>
                    <a:pt x="10185" y="12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123"/>
            <p:cNvSpPr/>
            <p:nvPr/>
          </p:nvSpPr>
          <p:spPr>
            <a:xfrm>
              <a:off x="6672263" y="5079205"/>
              <a:ext cx="35719" cy="57151"/>
            </a:xfrm>
            <a:custGeom>
              <a:avLst/>
              <a:gdLst/>
              <a:ahLst/>
              <a:cxnLst/>
              <a:rect l="0" t="0" r="0" b="0"/>
              <a:pathLst>
                <a:path w="35719" h="57151">
                  <a:moveTo>
                    <a:pt x="0" y="0"/>
                  </a:moveTo>
                  <a:lnTo>
                    <a:pt x="10641" y="0"/>
                  </a:lnTo>
                  <a:lnTo>
                    <a:pt x="20791" y="11378"/>
                  </a:lnTo>
                  <a:lnTo>
                    <a:pt x="30060" y="29831"/>
                  </a:lnTo>
                  <a:lnTo>
                    <a:pt x="35718" y="57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SMARTInkShape-Group33"/>
          <p:cNvGrpSpPr/>
          <p:nvPr/>
        </p:nvGrpSpPr>
        <p:grpSpPr>
          <a:xfrm>
            <a:off x="3029138" y="4251846"/>
            <a:ext cx="788061" cy="638853"/>
            <a:chOff x="3029138" y="4251846"/>
            <a:chExt cx="788061" cy="638853"/>
          </a:xfrm>
        </p:grpSpPr>
        <p:sp>
          <p:nvSpPr>
            <p:cNvPr id="154" name="SMARTInkShape-124"/>
            <p:cNvSpPr/>
            <p:nvPr/>
          </p:nvSpPr>
          <p:spPr>
            <a:xfrm>
              <a:off x="3029138" y="4251846"/>
              <a:ext cx="788061" cy="638853"/>
            </a:xfrm>
            <a:custGeom>
              <a:avLst/>
              <a:gdLst/>
              <a:ahLst/>
              <a:cxnLst/>
              <a:rect l="0" t="0" r="0" b="0"/>
              <a:pathLst>
                <a:path w="788061" h="638853">
                  <a:moveTo>
                    <a:pt x="42675" y="305867"/>
                  </a:moveTo>
                  <a:lnTo>
                    <a:pt x="42675" y="335955"/>
                  </a:lnTo>
                  <a:lnTo>
                    <a:pt x="44262" y="368051"/>
                  </a:lnTo>
                  <a:lnTo>
                    <a:pt x="50259" y="393829"/>
                  </a:lnTo>
                  <a:lnTo>
                    <a:pt x="58216" y="421161"/>
                  </a:lnTo>
                  <a:lnTo>
                    <a:pt x="69426" y="449184"/>
                  </a:lnTo>
                  <a:lnTo>
                    <a:pt x="87637" y="477513"/>
                  </a:lnTo>
                  <a:lnTo>
                    <a:pt x="111077" y="501746"/>
                  </a:lnTo>
                  <a:lnTo>
                    <a:pt x="137369" y="523893"/>
                  </a:lnTo>
                  <a:lnTo>
                    <a:pt x="164930" y="546965"/>
                  </a:lnTo>
                  <a:lnTo>
                    <a:pt x="199404" y="566215"/>
                  </a:lnTo>
                  <a:lnTo>
                    <a:pt x="218598" y="574682"/>
                  </a:lnTo>
                  <a:lnTo>
                    <a:pt x="238538" y="582708"/>
                  </a:lnTo>
                  <a:lnTo>
                    <a:pt x="258975" y="590440"/>
                  </a:lnTo>
                  <a:lnTo>
                    <a:pt x="279744" y="597976"/>
                  </a:lnTo>
                  <a:lnTo>
                    <a:pt x="300733" y="604587"/>
                  </a:lnTo>
                  <a:lnTo>
                    <a:pt x="321870" y="610582"/>
                  </a:lnTo>
                  <a:lnTo>
                    <a:pt x="343105" y="616167"/>
                  </a:lnTo>
                  <a:lnTo>
                    <a:pt x="364405" y="621477"/>
                  </a:lnTo>
                  <a:lnTo>
                    <a:pt x="385749" y="626604"/>
                  </a:lnTo>
                  <a:lnTo>
                    <a:pt x="407122" y="631611"/>
                  </a:lnTo>
                  <a:lnTo>
                    <a:pt x="428515" y="634948"/>
                  </a:lnTo>
                  <a:lnTo>
                    <a:pt x="449920" y="637173"/>
                  </a:lnTo>
                  <a:lnTo>
                    <a:pt x="471334" y="638656"/>
                  </a:lnTo>
                  <a:lnTo>
                    <a:pt x="492754" y="638852"/>
                  </a:lnTo>
                  <a:lnTo>
                    <a:pt x="514177" y="638187"/>
                  </a:lnTo>
                  <a:lnTo>
                    <a:pt x="535603" y="636952"/>
                  </a:lnTo>
                  <a:lnTo>
                    <a:pt x="556237" y="633746"/>
                  </a:lnTo>
                  <a:lnTo>
                    <a:pt x="576343" y="629227"/>
                  </a:lnTo>
                  <a:lnTo>
                    <a:pt x="596098" y="623834"/>
                  </a:lnTo>
                  <a:lnTo>
                    <a:pt x="614823" y="617858"/>
                  </a:lnTo>
                  <a:lnTo>
                    <a:pt x="650446" y="604866"/>
                  </a:lnTo>
                  <a:lnTo>
                    <a:pt x="680566" y="589039"/>
                  </a:lnTo>
                  <a:lnTo>
                    <a:pt x="707182" y="569833"/>
                  </a:lnTo>
                  <a:lnTo>
                    <a:pt x="732241" y="545423"/>
                  </a:lnTo>
                  <a:lnTo>
                    <a:pt x="752373" y="518698"/>
                  </a:lnTo>
                  <a:lnTo>
                    <a:pt x="767671" y="490152"/>
                  </a:lnTo>
                  <a:lnTo>
                    <a:pt x="777116" y="458944"/>
                  </a:lnTo>
                  <a:lnTo>
                    <a:pt x="783960" y="424436"/>
                  </a:lnTo>
                  <a:lnTo>
                    <a:pt x="788060" y="388727"/>
                  </a:lnTo>
                  <a:lnTo>
                    <a:pt x="787236" y="354335"/>
                  </a:lnTo>
                  <a:lnTo>
                    <a:pt x="785111" y="336591"/>
                  </a:lnTo>
                  <a:lnTo>
                    <a:pt x="782107" y="318412"/>
                  </a:lnTo>
                  <a:lnTo>
                    <a:pt x="778517" y="299943"/>
                  </a:lnTo>
                  <a:lnTo>
                    <a:pt x="773743" y="281280"/>
                  </a:lnTo>
                  <a:lnTo>
                    <a:pt x="768178" y="262488"/>
                  </a:lnTo>
                  <a:lnTo>
                    <a:pt x="762088" y="243610"/>
                  </a:lnTo>
                  <a:lnTo>
                    <a:pt x="754852" y="225468"/>
                  </a:lnTo>
                  <a:lnTo>
                    <a:pt x="738346" y="190494"/>
                  </a:lnTo>
                  <a:lnTo>
                    <a:pt x="718310" y="158546"/>
                  </a:lnTo>
                  <a:lnTo>
                    <a:pt x="694588" y="128472"/>
                  </a:lnTo>
                  <a:lnTo>
                    <a:pt x="665524" y="99231"/>
                  </a:lnTo>
                  <a:lnTo>
                    <a:pt x="634086" y="74593"/>
                  </a:lnTo>
                  <a:lnTo>
                    <a:pt x="600799" y="53853"/>
                  </a:lnTo>
                  <a:lnTo>
                    <a:pt x="583033" y="44989"/>
                  </a:lnTo>
                  <a:lnTo>
                    <a:pt x="564838" y="36698"/>
                  </a:lnTo>
                  <a:lnTo>
                    <a:pt x="546358" y="28790"/>
                  </a:lnTo>
                  <a:lnTo>
                    <a:pt x="527689" y="21136"/>
                  </a:lnTo>
                  <a:lnTo>
                    <a:pt x="508893" y="13653"/>
                  </a:lnTo>
                  <a:lnTo>
                    <a:pt x="489218" y="8663"/>
                  </a:lnTo>
                  <a:lnTo>
                    <a:pt x="468957" y="5338"/>
                  </a:lnTo>
                  <a:lnTo>
                    <a:pt x="448307" y="3120"/>
                  </a:lnTo>
                  <a:lnTo>
                    <a:pt x="427396" y="1642"/>
                  </a:lnTo>
                  <a:lnTo>
                    <a:pt x="406312" y="656"/>
                  </a:lnTo>
                  <a:lnTo>
                    <a:pt x="385112" y="0"/>
                  </a:lnTo>
                  <a:lnTo>
                    <a:pt x="363835" y="1149"/>
                  </a:lnTo>
                  <a:lnTo>
                    <a:pt x="342506" y="3503"/>
                  </a:lnTo>
                  <a:lnTo>
                    <a:pt x="321144" y="6660"/>
                  </a:lnTo>
                  <a:lnTo>
                    <a:pt x="299758" y="11939"/>
                  </a:lnTo>
                  <a:lnTo>
                    <a:pt x="278357" y="18634"/>
                  </a:lnTo>
                  <a:lnTo>
                    <a:pt x="256946" y="26272"/>
                  </a:lnTo>
                  <a:lnTo>
                    <a:pt x="236322" y="34538"/>
                  </a:lnTo>
                  <a:lnTo>
                    <a:pt x="216223" y="43225"/>
                  </a:lnTo>
                  <a:lnTo>
                    <a:pt x="196474" y="52191"/>
                  </a:lnTo>
                  <a:lnTo>
                    <a:pt x="177751" y="62931"/>
                  </a:lnTo>
                  <a:lnTo>
                    <a:pt x="142132" y="87564"/>
                  </a:lnTo>
                  <a:lnTo>
                    <a:pt x="109896" y="114387"/>
                  </a:lnTo>
                  <a:lnTo>
                    <a:pt x="80488" y="142977"/>
                  </a:lnTo>
                  <a:lnTo>
                    <a:pt x="54189" y="174204"/>
                  </a:lnTo>
                  <a:lnTo>
                    <a:pt x="33505" y="206604"/>
                  </a:lnTo>
                  <a:lnTo>
                    <a:pt x="17168" y="239525"/>
                  </a:lnTo>
                  <a:lnTo>
                    <a:pt x="4615" y="272677"/>
                  </a:lnTo>
                  <a:lnTo>
                    <a:pt x="95" y="308049"/>
                  </a:lnTo>
                  <a:lnTo>
                    <a:pt x="0" y="326371"/>
                  </a:lnTo>
                  <a:lnTo>
                    <a:pt x="4129" y="361546"/>
                  </a:lnTo>
                  <a:lnTo>
                    <a:pt x="12843" y="395701"/>
                  </a:lnTo>
                  <a:lnTo>
                    <a:pt x="27299" y="429401"/>
                  </a:lnTo>
                  <a:lnTo>
                    <a:pt x="48541" y="460783"/>
                  </a:lnTo>
                  <a:lnTo>
                    <a:pt x="74651" y="489812"/>
                  </a:lnTo>
                  <a:lnTo>
                    <a:pt x="104776" y="515943"/>
                  </a:lnTo>
                  <a:lnTo>
                    <a:pt x="123763" y="530055"/>
                  </a:lnTo>
                  <a:lnTo>
                    <a:pt x="145152" y="545019"/>
                  </a:lnTo>
                  <a:lnTo>
                    <a:pt x="168143" y="560552"/>
                  </a:lnTo>
                  <a:lnTo>
                    <a:pt x="200500" y="582412"/>
                  </a:lnTo>
                  <a:lnTo>
                    <a:pt x="214125" y="591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125"/>
            <p:cNvSpPr/>
            <p:nvPr/>
          </p:nvSpPr>
          <p:spPr>
            <a:xfrm>
              <a:off x="3193256" y="4386263"/>
              <a:ext cx="400051" cy="42863"/>
            </a:xfrm>
            <a:custGeom>
              <a:avLst/>
              <a:gdLst/>
              <a:ahLst/>
              <a:cxnLst/>
              <a:rect l="0" t="0" r="0" b="0"/>
              <a:pathLst>
                <a:path w="400051" h="42863">
                  <a:moveTo>
                    <a:pt x="0" y="0"/>
                  </a:moveTo>
                  <a:lnTo>
                    <a:pt x="33180" y="0"/>
                  </a:lnTo>
                  <a:lnTo>
                    <a:pt x="60631" y="2116"/>
                  </a:lnTo>
                  <a:lnTo>
                    <a:pt x="93900" y="7770"/>
                  </a:lnTo>
                  <a:lnTo>
                    <a:pt x="117934" y="12184"/>
                  </a:lnTo>
                  <a:lnTo>
                    <a:pt x="144490" y="16792"/>
                  </a:lnTo>
                  <a:lnTo>
                    <a:pt x="174285" y="21486"/>
                  </a:lnTo>
                  <a:lnTo>
                    <a:pt x="206047" y="26218"/>
                  </a:lnTo>
                  <a:lnTo>
                    <a:pt x="238685" y="30967"/>
                  </a:lnTo>
                  <a:lnTo>
                    <a:pt x="269595" y="35723"/>
                  </a:lnTo>
                  <a:lnTo>
                    <a:pt x="298414" y="39689"/>
                  </a:lnTo>
                  <a:lnTo>
                    <a:pt x="324451" y="41452"/>
                  </a:lnTo>
                  <a:lnTo>
                    <a:pt x="357630" y="42444"/>
                  </a:lnTo>
                  <a:lnTo>
                    <a:pt x="400050" y="428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126"/>
            <p:cNvSpPr/>
            <p:nvPr/>
          </p:nvSpPr>
          <p:spPr>
            <a:xfrm>
              <a:off x="3236500" y="4414838"/>
              <a:ext cx="236143" cy="247049"/>
            </a:xfrm>
            <a:custGeom>
              <a:avLst/>
              <a:gdLst/>
              <a:ahLst/>
              <a:cxnLst/>
              <a:rect l="0" t="0" r="0" b="0"/>
              <a:pathLst>
                <a:path w="236143" h="247049">
                  <a:moveTo>
                    <a:pt x="13906" y="0"/>
                  </a:moveTo>
                  <a:lnTo>
                    <a:pt x="3963" y="0"/>
                  </a:lnTo>
                  <a:lnTo>
                    <a:pt x="2515" y="793"/>
                  </a:lnTo>
                  <a:lnTo>
                    <a:pt x="1550" y="2116"/>
                  </a:lnTo>
                  <a:lnTo>
                    <a:pt x="477" y="5703"/>
                  </a:lnTo>
                  <a:lnTo>
                    <a:pt x="0" y="9942"/>
                  </a:lnTo>
                  <a:lnTo>
                    <a:pt x="7317" y="24377"/>
                  </a:lnTo>
                  <a:lnTo>
                    <a:pt x="40584" y="59654"/>
                  </a:lnTo>
                  <a:lnTo>
                    <a:pt x="74728" y="86467"/>
                  </a:lnTo>
                  <a:lnTo>
                    <a:pt x="101263" y="105104"/>
                  </a:lnTo>
                  <a:lnTo>
                    <a:pt x="128931" y="123971"/>
                  </a:lnTo>
                  <a:lnTo>
                    <a:pt x="154987" y="142940"/>
                  </a:lnTo>
                  <a:lnTo>
                    <a:pt x="189852" y="171469"/>
                  </a:lnTo>
                  <a:lnTo>
                    <a:pt x="222492" y="205761"/>
                  </a:lnTo>
                  <a:lnTo>
                    <a:pt x="235342" y="224390"/>
                  </a:lnTo>
                  <a:lnTo>
                    <a:pt x="236142" y="229762"/>
                  </a:lnTo>
                  <a:lnTo>
                    <a:pt x="235088" y="234931"/>
                  </a:lnTo>
                  <a:lnTo>
                    <a:pt x="232799" y="239964"/>
                  </a:lnTo>
                  <a:lnTo>
                    <a:pt x="229685" y="243320"/>
                  </a:lnTo>
                  <a:lnTo>
                    <a:pt x="221991" y="247048"/>
                  </a:lnTo>
                  <a:lnTo>
                    <a:pt x="192710" y="244532"/>
                  </a:lnTo>
                  <a:lnTo>
                    <a:pt x="165663" y="242581"/>
                  </a:lnTo>
                  <a:lnTo>
                    <a:pt x="137541" y="236535"/>
                  </a:lnTo>
                  <a:lnTo>
                    <a:pt x="109893" y="225835"/>
                  </a:lnTo>
                  <a:lnTo>
                    <a:pt x="75259" y="212194"/>
                  </a:lnTo>
                  <a:lnTo>
                    <a:pt x="63913" y="2071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1" name="SMARTInkShape-Group34"/>
          <p:cNvGrpSpPr/>
          <p:nvPr/>
        </p:nvGrpSpPr>
        <p:grpSpPr>
          <a:xfrm>
            <a:off x="587170" y="3743325"/>
            <a:ext cx="538041" cy="577964"/>
            <a:chOff x="587170" y="3743325"/>
            <a:chExt cx="538041" cy="577964"/>
          </a:xfrm>
        </p:grpSpPr>
        <p:sp>
          <p:nvSpPr>
            <p:cNvPr id="158" name="SMARTInkShape-127"/>
            <p:cNvSpPr/>
            <p:nvPr/>
          </p:nvSpPr>
          <p:spPr>
            <a:xfrm>
              <a:off x="587170" y="3743325"/>
              <a:ext cx="538041" cy="577964"/>
            </a:xfrm>
            <a:custGeom>
              <a:avLst/>
              <a:gdLst/>
              <a:ahLst/>
              <a:cxnLst/>
              <a:rect l="0" t="0" r="0" b="0"/>
              <a:pathLst>
                <a:path w="538041" h="577964">
                  <a:moveTo>
                    <a:pt x="441530" y="150019"/>
                  </a:moveTo>
                  <a:lnTo>
                    <a:pt x="406233" y="135546"/>
                  </a:lnTo>
                  <a:lnTo>
                    <a:pt x="375245" y="128532"/>
                  </a:lnTo>
                  <a:lnTo>
                    <a:pt x="351745" y="123801"/>
                  </a:lnTo>
                  <a:lnTo>
                    <a:pt x="325425" y="119052"/>
                  </a:lnTo>
                  <a:lnTo>
                    <a:pt x="297853" y="116412"/>
                  </a:lnTo>
                  <a:lnTo>
                    <a:pt x="269724" y="116032"/>
                  </a:lnTo>
                  <a:lnTo>
                    <a:pt x="241347" y="118510"/>
                  </a:lnTo>
                  <a:lnTo>
                    <a:pt x="212860" y="124373"/>
                  </a:lnTo>
                  <a:lnTo>
                    <a:pt x="184324" y="133064"/>
                  </a:lnTo>
                  <a:lnTo>
                    <a:pt x="155766" y="144865"/>
                  </a:lnTo>
                  <a:lnTo>
                    <a:pt x="129315" y="160163"/>
                  </a:lnTo>
                  <a:lnTo>
                    <a:pt x="104331" y="177546"/>
                  </a:lnTo>
                  <a:lnTo>
                    <a:pt x="68745" y="205977"/>
                  </a:lnTo>
                  <a:lnTo>
                    <a:pt x="39328" y="239977"/>
                  </a:lnTo>
                  <a:lnTo>
                    <a:pt x="25707" y="266200"/>
                  </a:lnTo>
                  <a:lnTo>
                    <a:pt x="14361" y="293730"/>
                  </a:lnTo>
                  <a:lnTo>
                    <a:pt x="5615" y="321840"/>
                  </a:lnTo>
                  <a:lnTo>
                    <a:pt x="1727" y="350209"/>
                  </a:lnTo>
                  <a:lnTo>
                    <a:pt x="0" y="378692"/>
                  </a:lnTo>
                  <a:lnTo>
                    <a:pt x="819" y="407226"/>
                  </a:lnTo>
                  <a:lnTo>
                    <a:pt x="6475" y="435783"/>
                  </a:lnTo>
                  <a:lnTo>
                    <a:pt x="16397" y="462233"/>
                  </a:lnTo>
                  <a:lnTo>
                    <a:pt x="37488" y="497320"/>
                  </a:lnTo>
                  <a:lnTo>
                    <a:pt x="65962" y="525708"/>
                  </a:lnTo>
                  <a:lnTo>
                    <a:pt x="101651" y="549201"/>
                  </a:lnTo>
                  <a:lnTo>
                    <a:pt x="129341" y="562383"/>
                  </a:lnTo>
                  <a:lnTo>
                    <a:pt x="160169" y="570888"/>
                  </a:lnTo>
                  <a:lnTo>
                    <a:pt x="192391" y="575197"/>
                  </a:lnTo>
                  <a:lnTo>
                    <a:pt x="225233" y="577112"/>
                  </a:lnTo>
                  <a:lnTo>
                    <a:pt x="258350" y="577963"/>
                  </a:lnTo>
                  <a:lnTo>
                    <a:pt x="291590" y="574108"/>
                  </a:lnTo>
                  <a:lnTo>
                    <a:pt x="324884" y="566309"/>
                  </a:lnTo>
                  <a:lnTo>
                    <a:pt x="358202" y="554905"/>
                  </a:lnTo>
                  <a:lnTo>
                    <a:pt x="389414" y="541899"/>
                  </a:lnTo>
                  <a:lnTo>
                    <a:pt x="418367" y="526594"/>
                  </a:lnTo>
                  <a:lnTo>
                    <a:pt x="444465" y="506563"/>
                  </a:lnTo>
                  <a:lnTo>
                    <a:pt x="469293" y="484431"/>
                  </a:lnTo>
                  <a:lnTo>
                    <a:pt x="491969" y="460571"/>
                  </a:lnTo>
                  <a:lnTo>
                    <a:pt x="509985" y="434092"/>
                  </a:lnTo>
                  <a:lnTo>
                    <a:pt x="523813" y="406448"/>
                  </a:lnTo>
                  <a:lnTo>
                    <a:pt x="533663" y="377494"/>
                  </a:lnTo>
                  <a:lnTo>
                    <a:pt x="538040" y="346104"/>
                  </a:lnTo>
                  <a:lnTo>
                    <a:pt x="537869" y="313632"/>
                  </a:lnTo>
                  <a:lnTo>
                    <a:pt x="534354" y="281474"/>
                  </a:lnTo>
                  <a:lnTo>
                    <a:pt x="527500" y="251306"/>
                  </a:lnTo>
                  <a:lnTo>
                    <a:pt x="517045" y="222022"/>
                  </a:lnTo>
                  <a:lnTo>
                    <a:pt x="503667" y="193133"/>
                  </a:lnTo>
                  <a:lnTo>
                    <a:pt x="487138" y="164418"/>
                  </a:lnTo>
                  <a:lnTo>
                    <a:pt x="469209" y="137898"/>
                  </a:lnTo>
                  <a:lnTo>
                    <a:pt x="449069" y="112882"/>
                  </a:lnTo>
                  <a:lnTo>
                    <a:pt x="424243" y="88534"/>
                  </a:lnTo>
                  <a:lnTo>
                    <a:pt x="399451" y="68717"/>
                  </a:lnTo>
                  <a:lnTo>
                    <a:pt x="374409" y="51972"/>
                  </a:lnTo>
                  <a:lnTo>
                    <a:pt x="347405" y="36592"/>
                  </a:lnTo>
                  <a:lnTo>
                    <a:pt x="317411" y="21820"/>
                  </a:lnTo>
                  <a:lnTo>
                    <a:pt x="284104" y="6465"/>
                  </a:lnTo>
                  <a:lnTo>
                    <a:pt x="27008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128"/>
            <p:cNvSpPr/>
            <p:nvPr/>
          </p:nvSpPr>
          <p:spPr>
            <a:xfrm>
              <a:off x="792956" y="3986213"/>
              <a:ext cx="285751" cy="42863"/>
            </a:xfrm>
            <a:custGeom>
              <a:avLst/>
              <a:gdLst/>
              <a:ahLst/>
              <a:cxnLst/>
              <a:rect l="0" t="0" r="0" b="0"/>
              <a:pathLst>
                <a:path w="285751" h="42863">
                  <a:moveTo>
                    <a:pt x="0" y="0"/>
                  </a:moveTo>
                  <a:lnTo>
                    <a:pt x="7585" y="3792"/>
                  </a:lnTo>
                  <a:lnTo>
                    <a:pt x="40951" y="8819"/>
                  </a:lnTo>
                  <a:lnTo>
                    <a:pt x="72988" y="14783"/>
                  </a:lnTo>
                  <a:lnTo>
                    <a:pt x="96733" y="19270"/>
                  </a:lnTo>
                  <a:lnTo>
                    <a:pt x="123161" y="23910"/>
                  </a:lnTo>
                  <a:lnTo>
                    <a:pt x="148666" y="28618"/>
                  </a:lnTo>
                  <a:lnTo>
                    <a:pt x="173230" y="32563"/>
                  </a:lnTo>
                  <a:lnTo>
                    <a:pt x="208578" y="35577"/>
                  </a:lnTo>
                  <a:lnTo>
                    <a:pt x="240307" y="40351"/>
                  </a:lnTo>
                  <a:lnTo>
                    <a:pt x="275598" y="42366"/>
                  </a:lnTo>
                  <a:lnTo>
                    <a:pt x="285750" y="428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129"/>
            <p:cNvSpPr/>
            <p:nvPr/>
          </p:nvSpPr>
          <p:spPr>
            <a:xfrm>
              <a:off x="712574" y="3936206"/>
              <a:ext cx="222484" cy="263180"/>
            </a:xfrm>
            <a:custGeom>
              <a:avLst/>
              <a:gdLst/>
              <a:ahLst/>
              <a:cxnLst/>
              <a:rect l="0" t="0" r="0" b="0"/>
              <a:pathLst>
                <a:path w="222484" h="263180">
                  <a:moveTo>
                    <a:pt x="180395" y="0"/>
                  </a:moveTo>
                  <a:lnTo>
                    <a:pt x="149867" y="0"/>
                  </a:lnTo>
                  <a:lnTo>
                    <a:pt x="116362" y="0"/>
                  </a:lnTo>
                  <a:lnTo>
                    <a:pt x="83811" y="794"/>
                  </a:lnTo>
                  <a:lnTo>
                    <a:pt x="50618" y="6497"/>
                  </a:lnTo>
                  <a:lnTo>
                    <a:pt x="19381" y="20128"/>
                  </a:lnTo>
                  <a:lnTo>
                    <a:pt x="1481" y="30699"/>
                  </a:lnTo>
                  <a:lnTo>
                    <a:pt x="0" y="33960"/>
                  </a:lnTo>
                  <a:lnTo>
                    <a:pt x="472" y="41816"/>
                  </a:lnTo>
                  <a:lnTo>
                    <a:pt x="3327" y="48483"/>
                  </a:lnTo>
                  <a:lnTo>
                    <a:pt x="5199" y="51372"/>
                  </a:lnTo>
                  <a:lnTo>
                    <a:pt x="26108" y="67416"/>
                  </a:lnTo>
                  <a:lnTo>
                    <a:pt x="51778" y="81182"/>
                  </a:lnTo>
                  <a:lnTo>
                    <a:pt x="84166" y="95315"/>
                  </a:lnTo>
                  <a:lnTo>
                    <a:pt x="118898" y="110351"/>
                  </a:lnTo>
                  <a:lnTo>
                    <a:pt x="152737" y="129534"/>
                  </a:lnTo>
                  <a:lnTo>
                    <a:pt x="188425" y="157350"/>
                  </a:lnTo>
                  <a:lnTo>
                    <a:pt x="204601" y="171533"/>
                  </a:lnTo>
                  <a:lnTo>
                    <a:pt x="214437" y="185775"/>
                  </a:lnTo>
                  <a:lnTo>
                    <a:pt x="220644" y="207180"/>
                  </a:lnTo>
                  <a:lnTo>
                    <a:pt x="222483" y="224811"/>
                  </a:lnTo>
                  <a:lnTo>
                    <a:pt x="220796" y="233002"/>
                  </a:lnTo>
                  <a:lnTo>
                    <a:pt x="219235" y="236297"/>
                  </a:lnTo>
                  <a:lnTo>
                    <a:pt x="205661" y="248520"/>
                  </a:lnTo>
                  <a:lnTo>
                    <a:pt x="186558" y="258403"/>
                  </a:lnTo>
                  <a:lnTo>
                    <a:pt x="157976" y="263150"/>
                  </a:lnTo>
                  <a:lnTo>
                    <a:pt x="133359" y="263179"/>
                  </a:lnTo>
                  <a:lnTo>
                    <a:pt x="105781" y="256480"/>
                  </a:lnTo>
                  <a:lnTo>
                    <a:pt x="81558" y="247709"/>
                  </a:lnTo>
                  <a:lnTo>
                    <a:pt x="58951" y="2357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5" name="SMARTInkShape-Group35"/>
          <p:cNvGrpSpPr/>
          <p:nvPr/>
        </p:nvGrpSpPr>
        <p:grpSpPr>
          <a:xfrm>
            <a:off x="60278" y="3745194"/>
            <a:ext cx="557788" cy="503014"/>
            <a:chOff x="60278" y="3745194"/>
            <a:chExt cx="557788" cy="503014"/>
          </a:xfrm>
        </p:grpSpPr>
        <p:sp>
          <p:nvSpPr>
            <p:cNvPr id="162" name="SMARTInkShape-130"/>
            <p:cNvSpPr/>
            <p:nvPr/>
          </p:nvSpPr>
          <p:spPr>
            <a:xfrm>
              <a:off x="60278" y="3745194"/>
              <a:ext cx="557788" cy="503014"/>
            </a:xfrm>
            <a:custGeom>
              <a:avLst/>
              <a:gdLst/>
              <a:ahLst/>
              <a:cxnLst/>
              <a:rect l="0" t="0" r="0" b="0"/>
              <a:pathLst>
                <a:path w="557788" h="503014">
                  <a:moveTo>
                    <a:pt x="232616" y="48137"/>
                  </a:moveTo>
                  <a:lnTo>
                    <a:pt x="221239" y="48137"/>
                  </a:lnTo>
                  <a:lnTo>
                    <a:pt x="194473" y="59544"/>
                  </a:lnTo>
                  <a:lnTo>
                    <a:pt x="162224" y="74095"/>
                  </a:lnTo>
                  <a:lnTo>
                    <a:pt x="133597" y="89307"/>
                  </a:lnTo>
                  <a:lnTo>
                    <a:pt x="106587" y="108768"/>
                  </a:lnTo>
                  <a:lnTo>
                    <a:pt x="81353" y="131441"/>
                  </a:lnTo>
                  <a:lnTo>
                    <a:pt x="56909" y="157392"/>
                  </a:lnTo>
                  <a:lnTo>
                    <a:pt x="37049" y="182684"/>
                  </a:lnTo>
                  <a:lnTo>
                    <a:pt x="21078" y="207948"/>
                  </a:lnTo>
                  <a:lnTo>
                    <a:pt x="8689" y="235052"/>
                  </a:lnTo>
                  <a:lnTo>
                    <a:pt x="2124" y="265090"/>
                  </a:lnTo>
                  <a:lnTo>
                    <a:pt x="0" y="296167"/>
                  </a:lnTo>
                  <a:lnTo>
                    <a:pt x="1702" y="325854"/>
                  </a:lnTo>
                  <a:lnTo>
                    <a:pt x="7221" y="352807"/>
                  </a:lnTo>
                  <a:lnTo>
                    <a:pt x="15759" y="378014"/>
                  </a:lnTo>
                  <a:lnTo>
                    <a:pt x="34747" y="413725"/>
                  </a:lnTo>
                  <a:lnTo>
                    <a:pt x="61717" y="443974"/>
                  </a:lnTo>
                  <a:lnTo>
                    <a:pt x="86017" y="460602"/>
                  </a:lnTo>
                  <a:lnTo>
                    <a:pt x="112692" y="475930"/>
                  </a:lnTo>
                  <a:lnTo>
                    <a:pt x="141216" y="489093"/>
                  </a:lnTo>
                  <a:lnTo>
                    <a:pt x="172415" y="497588"/>
                  </a:lnTo>
                  <a:lnTo>
                    <a:pt x="204801" y="501893"/>
                  </a:lnTo>
                  <a:lnTo>
                    <a:pt x="237716" y="503013"/>
                  </a:lnTo>
                  <a:lnTo>
                    <a:pt x="270866" y="500865"/>
                  </a:lnTo>
                  <a:lnTo>
                    <a:pt x="306237" y="495147"/>
                  </a:lnTo>
                  <a:lnTo>
                    <a:pt x="324559" y="491400"/>
                  </a:lnTo>
                  <a:lnTo>
                    <a:pt x="359734" y="480887"/>
                  </a:lnTo>
                  <a:lnTo>
                    <a:pt x="393094" y="468277"/>
                  </a:lnTo>
                  <a:lnTo>
                    <a:pt x="423796" y="454735"/>
                  </a:lnTo>
                  <a:lnTo>
                    <a:pt x="453316" y="438662"/>
                  </a:lnTo>
                  <a:lnTo>
                    <a:pt x="480723" y="420141"/>
                  </a:lnTo>
                  <a:lnTo>
                    <a:pt x="513210" y="386608"/>
                  </a:lnTo>
                  <a:lnTo>
                    <a:pt x="530362" y="360494"/>
                  </a:lnTo>
                  <a:lnTo>
                    <a:pt x="543806" y="335129"/>
                  </a:lnTo>
                  <a:lnTo>
                    <a:pt x="553485" y="309039"/>
                  </a:lnTo>
                  <a:lnTo>
                    <a:pt x="557787" y="278923"/>
                  </a:lnTo>
                  <a:lnTo>
                    <a:pt x="555465" y="249134"/>
                  </a:lnTo>
                  <a:lnTo>
                    <a:pt x="548348" y="220019"/>
                  </a:lnTo>
                  <a:lnTo>
                    <a:pt x="537248" y="191204"/>
                  </a:lnTo>
                  <a:lnTo>
                    <a:pt x="522260" y="162523"/>
                  </a:lnTo>
                  <a:lnTo>
                    <a:pt x="504221" y="134694"/>
                  </a:lnTo>
                  <a:lnTo>
                    <a:pt x="482975" y="109097"/>
                  </a:lnTo>
                  <a:lnTo>
                    <a:pt x="456070" y="86607"/>
                  </a:lnTo>
                  <a:lnTo>
                    <a:pt x="425591" y="66029"/>
                  </a:lnTo>
                  <a:lnTo>
                    <a:pt x="393524" y="46299"/>
                  </a:lnTo>
                  <a:lnTo>
                    <a:pt x="358635" y="31181"/>
                  </a:lnTo>
                  <a:lnTo>
                    <a:pt x="340441" y="24927"/>
                  </a:lnTo>
                  <a:lnTo>
                    <a:pt x="305409" y="15861"/>
                  </a:lnTo>
                  <a:lnTo>
                    <a:pt x="272112" y="9186"/>
                  </a:lnTo>
                  <a:lnTo>
                    <a:pt x="241438" y="3574"/>
                  </a:lnTo>
                  <a:lnTo>
                    <a:pt x="209814" y="550"/>
                  </a:lnTo>
                  <a:lnTo>
                    <a:pt x="180413" y="0"/>
                  </a:lnTo>
                  <a:lnTo>
                    <a:pt x="150473" y="3359"/>
                  </a:lnTo>
                  <a:lnTo>
                    <a:pt x="118316" y="52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131"/>
            <p:cNvSpPr/>
            <p:nvPr/>
          </p:nvSpPr>
          <p:spPr>
            <a:xfrm>
              <a:off x="278606" y="3821906"/>
              <a:ext cx="300039" cy="13987"/>
            </a:xfrm>
            <a:custGeom>
              <a:avLst/>
              <a:gdLst/>
              <a:ahLst/>
              <a:cxnLst/>
              <a:rect l="0" t="0" r="0" b="0"/>
              <a:pathLst>
                <a:path w="300039" h="13987">
                  <a:moveTo>
                    <a:pt x="0" y="0"/>
                  </a:moveTo>
                  <a:lnTo>
                    <a:pt x="30528" y="0"/>
                  </a:lnTo>
                  <a:lnTo>
                    <a:pt x="62446" y="0"/>
                  </a:lnTo>
                  <a:lnTo>
                    <a:pt x="94621" y="2117"/>
                  </a:lnTo>
                  <a:lnTo>
                    <a:pt x="121963" y="5655"/>
                  </a:lnTo>
                  <a:lnTo>
                    <a:pt x="152289" y="6703"/>
                  </a:lnTo>
                  <a:lnTo>
                    <a:pt x="184294" y="9130"/>
                  </a:lnTo>
                  <a:lnTo>
                    <a:pt x="213885" y="12760"/>
                  </a:lnTo>
                  <a:lnTo>
                    <a:pt x="248536" y="13986"/>
                  </a:lnTo>
                  <a:lnTo>
                    <a:pt x="276724" y="13434"/>
                  </a:lnTo>
                  <a:lnTo>
                    <a:pt x="300038" y="71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132"/>
            <p:cNvSpPr/>
            <p:nvPr/>
          </p:nvSpPr>
          <p:spPr>
            <a:xfrm>
              <a:off x="294750" y="3879056"/>
              <a:ext cx="147582" cy="163190"/>
            </a:xfrm>
            <a:custGeom>
              <a:avLst/>
              <a:gdLst/>
              <a:ahLst/>
              <a:cxnLst/>
              <a:rect l="0" t="0" r="0" b="0"/>
              <a:pathLst>
                <a:path w="147582" h="163190">
                  <a:moveTo>
                    <a:pt x="112444" y="0"/>
                  </a:moveTo>
                  <a:lnTo>
                    <a:pt x="102501" y="0"/>
                  </a:lnTo>
                  <a:lnTo>
                    <a:pt x="97970" y="2117"/>
                  </a:lnTo>
                  <a:lnTo>
                    <a:pt x="91724" y="5703"/>
                  </a:lnTo>
                  <a:lnTo>
                    <a:pt x="59638" y="19927"/>
                  </a:lnTo>
                  <a:lnTo>
                    <a:pt x="25033" y="45530"/>
                  </a:lnTo>
                  <a:lnTo>
                    <a:pt x="7541" y="64351"/>
                  </a:lnTo>
                  <a:lnTo>
                    <a:pt x="928" y="76482"/>
                  </a:lnTo>
                  <a:lnTo>
                    <a:pt x="0" y="79563"/>
                  </a:lnTo>
                  <a:lnTo>
                    <a:pt x="2556" y="83204"/>
                  </a:lnTo>
                  <a:lnTo>
                    <a:pt x="13863" y="91484"/>
                  </a:lnTo>
                  <a:lnTo>
                    <a:pt x="46992" y="104031"/>
                  </a:lnTo>
                  <a:lnTo>
                    <a:pt x="81994" y="116270"/>
                  </a:lnTo>
                  <a:lnTo>
                    <a:pt x="112073" y="129947"/>
                  </a:lnTo>
                  <a:lnTo>
                    <a:pt x="138226" y="142741"/>
                  </a:lnTo>
                  <a:lnTo>
                    <a:pt x="143746" y="147578"/>
                  </a:lnTo>
                  <a:lnTo>
                    <a:pt x="147581" y="155743"/>
                  </a:lnTo>
                  <a:lnTo>
                    <a:pt x="140406" y="160535"/>
                  </a:lnTo>
                  <a:lnTo>
                    <a:pt x="128225" y="163189"/>
                  </a:lnTo>
                  <a:lnTo>
                    <a:pt x="93179" y="158505"/>
                  </a:lnTo>
                  <a:lnTo>
                    <a:pt x="58846" y="153327"/>
                  </a:lnTo>
                  <a:lnTo>
                    <a:pt x="19575"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SMARTInkShape-Group36"/>
          <p:cNvGrpSpPr/>
          <p:nvPr/>
        </p:nvGrpSpPr>
        <p:grpSpPr>
          <a:xfrm>
            <a:off x="5979320" y="4983685"/>
            <a:ext cx="491629" cy="422311"/>
            <a:chOff x="5979320" y="4983685"/>
            <a:chExt cx="491629" cy="422311"/>
          </a:xfrm>
        </p:grpSpPr>
        <p:sp>
          <p:nvSpPr>
            <p:cNvPr id="166" name="SMARTInkShape-133"/>
            <p:cNvSpPr/>
            <p:nvPr/>
          </p:nvSpPr>
          <p:spPr>
            <a:xfrm>
              <a:off x="5979320" y="4983685"/>
              <a:ext cx="491629" cy="422311"/>
            </a:xfrm>
            <a:custGeom>
              <a:avLst/>
              <a:gdLst/>
              <a:ahLst/>
              <a:cxnLst/>
              <a:rect l="0" t="0" r="0" b="0"/>
              <a:pathLst>
                <a:path w="491629" h="422311">
                  <a:moveTo>
                    <a:pt x="7143" y="281260"/>
                  </a:moveTo>
                  <a:lnTo>
                    <a:pt x="7143" y="291202"/>
                  </a:lnTo>
                  <a:lnTo>
                    <a:pt x="10935" y="301844"/>
                  </a:lnTo>
                  <a:lnTo>
                    <a:pt x="20878" y="315051"/>
                  </a:lnTo>
                  <a:lnTo>
                    <a:pt x="49867" y="334530"/>
                  </a:lnTo>
                  <a:lnTo>
                    <a:pt x="77658" y="353664"/>
                  </a:lnTo>
                  <a:lnTo>
                    <a:pt x="110674" y="373621"/>
                  </a:lnTo>
                  <a:lnTo>
                    <a:pt x="146386" y="389940"/>
                  </a:lnTo>
                  <a:lnTo>
                    <a:pt x="173010" y="399941"/>
                  </a:lnTo>
                  <a:lnTo>
                    <a:pt x="200718" y="407561"/>
                  </a:lnTo>
                  <a:lnTo>
                    <a:pt x="228907" y="413593"/>
                  </a:lnTo>
                  <a:lnTo>
                    <a:pt x="257311" y="418920"/>
                  </a:lnTo>
                  <a:lnTo>
                    <a:pt x="285810" y="421816"/>
                  </a:lnTo>
                  <a:lnTo>
                    <a:pt x="313557" y="422310"/>
                  </a:lnTo>
                  <a:lnTo>
                    <a:pt x="339118" y="419884"/>
                  </a:lnTo>
                  <a:lnTo>
                    <a:pt x="372030" y="410263"/>
                  </a:lnTo>
                  <a:lnTo>
                    <a:pt x="401889" y="397358"/>
                  </a:lnTo>
                  <a:lnTo>
                    <a:pt x="430845" y="379688"/>
                  </a:lnTo>
                  <a:lnTo>
                    <a:pt x="462576" y="346680"/>
                  </a:lnTo>
                  <a:lnTo>
                    <a:pt x="474405" y="328327"/>
                  </a:lnTo>
                  <a:lnTo>
                    <a:pt x="482405" y="296352"/>
                  </a:lnTo>
                  <a:lnTo>
                    <a:pt x="488568" y="261742"/>
                  </a:lnTo>
                  <a:lnTo>
                    <a:pt x="491628" y="226352"/>
                  </a:lnTo>
                  <a:lnTo>
                    <a:pt x="488743" y="190730"/>
                  </a:lnTo>
                  <a:lnTo>
                    <a:pt x="479069" y="155040"/>
                  </a:lnTo>
                  <a:lnTo>
                    <a:pt x="462356" y="123123"/>
                  </a:lnTo>
                  <a:lnTo>
                    <a:pt x="442323" y="93557"/>
                  </a:lnTo>
                  <a:lnTo>
                    <a:pt x="417514" y="64687"/>
                  </a:lnTo>
                  <a:lnTo>
                    <a:pt x="390054" y="39819"/>
                  </a:lnTo>
                  <a:lnTo>
                    <a:pt x="358017" y="21161"/>
                  </a:lnTo>
                  <a:lnTo>
                    <a:pt x="332949" y="12730"/>
                  </a:lnTo>
                  <a:lnTo>
                    <a:pt x="306727" y="6338"/>
                  </a:lnTo>
                  <a:lnTo>
                    <a:pt x="281843" y="851"/>
                  </a:lnTo>
                  <a:lnTo>
                    <a:pt x="255438" y="0"/>
                  </a:lnTo>
                  <a:lnTo>
                    <a:pt x="228621" y="2267"/>
                  </a:lnTo>
                  <a:lnTo>
                    <a:pt x="203473" y="5921"/>
                  </a:lnTo>
                  <a:lnTo>
                    <a:pt x="176952" y="12307"/>
                  </a:lnTo>
                  <a:lnTo>
                    <a:pt x="150081" y="21231"/>
                  </a:lnTo>
                  <a:lnTo>
                    <a:pt x="124911" y="33134"/>
                  </a:lnTo>
                  <a:lnTo>
                    <a:pt x="92219" y="57016"/>
                  </a:lnTo>
                  <a:lnTo>
                    <a:pt x="62425" y="87993"/>
                  </a:lnTo>
                  <a:lnTo>
                    <a:pt x="45206" y="112812"/>
                  </a:lnTo>
                  <a:lnTo>
                    <a:pt x="30410" y="138925"/>
                  </a:lnTo>
                  <a:lnTo>
                    <a:pt x="18543" y="163760"/>
                  </a:lnTo>
                  <a:lnTo>
                    <a:pt x="0" y="2169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134"/>
            <p:cNvSpPr/>
            <p:nvPr/>
          </p:nvSpPr>
          <p:spPr>
            <a:xfrm>
              <a:off x="6225571" y="5057775"/>
              <a:ext cx="232253" cy="228601"/>
            </a:xfrm>
            <a:custGeom>
              <a:avLst/>
              <a:gdLst/>
              <a:ahLst/>
              <a:cxnLst/>
              <a:rect l="0" t="0" r="0" b="0"/>
              <a:pathLst>
                <a:path w="232253" h="228601">
                  <a:moveTo>
                    <a:pt x="53784" y="0"/>
                  </a:moveTo>
                  <a:lnTo>
                    <a:pt x="41601" y="11391"/>
                  </a:lnTo>
                  <a:lnTo>
                    <a:pt x="32299" y="15832"/>
                  </a:lnTo>
                  <a:lnTo>
                    <a:pt x="9531" y="37199"/>
                  </a:lnTo>
                  <a:lnTo>
                    <a:pt x="6335" y="44578"/>
                  </a:lnTo>
                  <a:lnTo>
                    <a:pt x="4122" y="52356"/>
                  </a:lnTo>
                  <a:lnTo>
                    <a:pt x="492" y="58458"/>
                  </a:lnTo>
                  <a:lnTo>
                    <a:pt x="0" y="61992"/>
                  </a:lnTo>
                  <a:lnTo>
                    <a:pt x="3124" y="83668"/>
                  </a:lnTo>
                  <a:lnTo>
                    <a:pt x="7721" y="93013"/>
                  </a:lnTo>
                  <a:lnTo>
                    <a:pt x="37347" y="126215"/>
                  </a:lnTo>
                  <a:lnTo>
                    <a:pt x="55265" y="136704"/>
                  </a:lnTo>
                  <a:lnTo>
                    <a:pt x="87561" y="147359"/>
                  </a:lnTo>
                  <a:lnTo>
                    <a:pt x="117695" y="154991"/>
                  </a:lnTo>
                  <a:lnTo>
                    <a:pt x="146578" y="156733"/>
                  </a:lnTo>
                  <a:lnTo>
                    <a:pt x="174421" y="151374"/>
                  </a:lnTo>
                  <a:lnTo>
                    <a:pt x="190952" y="144159"/>
                  </a:lnTo>
                  <a:lnTo>
                    <a:pt x="211793" y="127159"/>
                  </a:lnTo>
                  <a:lnTo>
                    <a:pt x="227482" y="102059"/>
                  </a:lnTo>
                  <a:lnTo>
                    <a:pt x="230928" y="91800"/>
                  </a:lnTo>
                  <a:lnTo>
                    <a:pt x="232252" y="76315"/>
                  </a:lnTo>
                  <a:lnTo>
                    <a:pt x="231501" y="74689"/>
                  </a:lnTo>
                  <a:lnTo>
                    <a:pt x="230206" y="73606"/>
                  </a:lnTo>
                  <a:lnTo>
                    <a:pt x="226651" y="72401"/>
                  </a:lnTo>
                  <a:lnTo>
                    <a:pt x="222425" y="71865"/>
                  </a:lnTo>
                  <a:lnTo>
                    <a:pt x="217901" y="73744"/>
                  </a:lnTo>
                  <a:lnTo>
                    <a:pt x="186192" y="103361"/>
                  </a:lnTo>
                  <a:lnTo>
                    <a:pt x="151627" y="137904"/>
                  </a:lnTo>
                  <a:lnTo>
                    <a:pt x="123496" y="171736"/>
                  </a:lnTo>
                  <a:lnTo>
                    <a:pt x="102908" y="207207"/>
                  </a:lnTo>
                  <a:lnTo>
                    <a:pt x="89504"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2" name="SMARTInkShape-Group37"/>
          <p:cNvGrpSpPr/>
          <p:nvPr/>
        </p:nvGrpSpPr>
        <p:grpSpPr>
          <a:xfrm>
            <a:off x="3238264" y="3660458"/>
            <a:ext cx="560005" cy="575787"/>
            <a:chOff x="3238264" y="3660458"/>
            <a:chExt cx="560005" cy="575787"/>
          </a:xfrm>
        </p:grpSpPr>
        <p:sp>
          <p:nvSpPr>
            <p:cNvPr id="169" name="SMARTInkShape-135"/>
            <p:cNvSpPr/>
            <p:nvPr/>
          </p:nvSpPr>
          <p:spPr>
            <a:xfrm>
              <a:off x="3238264" y="3660458"/>
              <a:ext cx="560005" cy="575787"/>
            </a:xfrm>
            <a:custGeom>
              <a:avLst/>
              <a:gdLst/>
              <a:ahLst/>
              <a:cxnLst/>
              <a:rect l="0" t="0" r="0" b="0"/>
              <a:pathLst>
                <a:path w="560005" h="575787">
                  <a:moveTo>
                    <a:pt x="112155" y="390048"/>
                  </a:moveTo>
                  <a:lnTo>
                    <a:pt x="108363" y="393840"/>
                  </a:lnTo>
                  <a:lnTo>
                    <a:pt x="104384" y="395703"/>
                  </a:lnTo>
                  <a:lnTo>
                    <a:pt x="102212" y="396199"/>
                  </a:lnTo>
                  <a:lnTo>
                    <a:pt x="100764" y="397324"/>
                  </a:lnTo>
                  <a:lnTo>
                    <a:pt x="99154" y="400690"/>
                  </a:lnTo>
                  <a:lnTo>
                    <a:pt x="98249" y="410840"/>
                  </a:lnTo>
                  <a:lnTo>
                    <a:pt x="100154" y="417281"/>
                  </a:lnTo>
                  <a:lnTo>
                    <a:pt x="101773" y="420110"/>
                  </a:lnTo>
                  <a:lnTo>
                    <a:pt x="109922" y="425369"/>
                  </a:lnTo>
                  <a:lnTo>
                    <a:pt x="138349" y="435214"/>
                  </a:lnTo>
                  <a:lnTo>
                    <a:pt x="169040" y="438620"/>
                  </a:lnTo>
                  <a:lnTo>
                    <a:pt x="195910" y="439417"/>
                  </a:lnTo>
                  <a:lnTo>
                    <a:pt x="226373" y="439771"/>
                  </a:lnTo>
                  <a:lnTo>
                    <a:pt x="258433" y="439929"/>
                  </a:lnTo>
                  <a:lnTo>
                    <a:pt x="291203" y="435765"/>
                  </a:lnTo>
                  <a:lnTo>
                    <a:pt x="324288" y="429417"/>
                  </a:lnTo>
                  <a:lnTo>
                    <a:pt x="357513" y="423950"/>
                  </a:lnTo>
                  <a:lnTo>
                    <a:pt x="390801" y="416757"/>
                  </a:lnTo>
                  <a:lnTo>
                    <a:pt x="422529" y="407475"/>
                  </a:lnTo>
                  <a:lnTo>
                    <a:pt x="449859" y="395412"/>
                  </a:lnTo>
                  <a:lnTo>
                    <a:pt x="475235" y="379997"/>
                  </a:lnTo>
                  <a:lnTo>
                    <a:pt x="509718" y="351351"/>
                  </a:lnTo>
                  <a:lnTo>
                    <a:pt x="535810" y="317728"/>
                  </a:lnTo>
                  <a:lnTo>
                    <a:pt x="547302" y="293612"/>
                  </a:lnTo>
                  <a:lnTo>
                    <a:pt x="555056" y="267019"/>
                  </a:lnTo>
                  <a:lnTo>
                    <a:pt x="559031" y="241441"/>
                  </a:lnTo>
                  <a:lnTo>
                    <a:pt x="560004" y="216051"/>
                  </a:lnTo>
                  <a:lnTo>
                    <a:pt x="557791" y="188891"/>
                  </a:lnTo>
                  <a:lnTo>
                    <a:pt x="552044" y="163062"/>
                  </a:lnTo>
                  <a:lnTo>
                    <a:pt x="542611" y="138353"/>
                  </a:lnTo>
                  <a:lnTo>
                    <a:pt x="519450" y="102923"/>
                  </a:lnTo>
                  <a:lnTo>
                    <a:pt x="492479" y="71965"/>
                  </a:lnTo>
                  <a:lnTo>
                    <a:pt x="462792" y="44271"/>
                  </a:lnTo>
                  <a:lnTo>
                    <a:pt x="437856" y="31053"/>
                  </a:lnTo>
                  <a:lnTo>
                    <a:pt x="410899" y="19886"/>
                  </a:lnTo>
                  <a:lnTo>
                    <a:pt x="383042" y="10426"/>
                  </a:lnTo>
                  <a:lnTo>
                    <a:pt x="354787" y="3575"/>
                  </a:lnTo>
                  <a:lnTo>
                    <a:pt x="326354" y="1"/>
                  </a:lnTo>
                  <a:lnTo>
                    <a:pt x="297048" y="0"/>
                  </a:lnTo>
                  <a:lnTo>
                    <a:pt x="265502" y="5292"/>
                  </a:lnTo>
                  <a:lnTo>
                    <a:pt x="235078" y="15051"/>
                  </a:lnTo>
                  <a:lnTo>
                    <a:pt x="205681" y="28120"/>
                  </a:lnTo>
                  <a:lnTo>
                    <a:pt x="176741" y="44512"/>
                  </a:lnTo>
                  <a:lnTo>
                    <a:pt x="150120" y="62381"/>
                  </a:lnTo>
                  <a:lnTo>
                    <a:pt x="125059" y="82493"/>
                  </a:lnTo>
                  <a:lnTo>
                    <a:pt x="100692" y="107307"/>
                  </a:lnTo>
                  <a:lnTo>
                    <a:pt x="76633" y="134210"/>
                  </a:lnTo>
                  <a:lnTo>
                    <a:pt x="54299" y="162042"/>
                  </a:lnTo>
                  <a:lnTo>
                    <a:pt x="36435" y="190287"/>
                  </a:lnTo>
                  <a:lnTo>
                    <a:pt x="22674" y="218716"/>
                  </a:lnTo>
                  <a:lnTo>
                    <a:pt x="12060" y="247226"/>
                  </a:lnTo>
                  <a:lnTo>
                    <a:pt x="4698" y="275772"/>
                  </a:lnTo>
                  <a:lnTo>
                    <a:pt x="896" y="304334"/>
                  </a:lnTo>
                  <a:lnTo>
                    <a:pt x="0" y="332903"/>
                  </a:lnTo>
                  <a:lnTo>
                    <a:pt x="2248" y="361475"/>
                  </a:lnTo>
                  <a:lnTo>
                    <a:pt x="12243" y="387932"/>
                  </a:lnTo>
                  <a:lnTo>
                    <a:pt x="27268" y="412920"/>
                  </a:lnTo>
                  <a:lnTo>
                    <a:pt x="55959" y="448507"/>
                  </a:lnTo>
                  <a:lnTo>
                    <a:pt x="83474" y="469476"/>
                  </a:lnTo>
                  <a:lnTo>
                    <a:pt x="116341" y="489379"/>
                  </a:lnTo>
                  <a:lnTo>
                    <a:pt x="133996" y="499131"/>
                  </a:lnTo>
                  <a:lnTo>
                    <a:pt x="152909" y="508808"/>
                  </a:lnTo>
                  <a:lnTo>
                    <a:pt x="172662" y="518434"/>
                  </a:lnTo>
                  <a:lnTo>
                    <a:pt x="192974" y="528026"/>
                  </a:lnTo>
                  <a:lnTo>
                    <a:pt x="212866" y="536008"/>
                  </a:lnTo>
                  <a:lnTo>
                    <a:pt x="232476" y="542918"/>
                  </a:lnTo>
                  <a:lnTo>
                    <a:pt x="251900" y="549111"/>
                  </a:lnTo>
                  <a:lnTo>
                    <a:pt x="286183" y="560226"/>
                  </a:lnTo>
                  <a:lnTo>
                    <a:pt x="333611" y="575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136"/>
            <p:cNvSpPr/>
            <p:nvPr/>
          </p:nvSpPr>
          <p:spPr>
            <a:xfrm>
              <a:off x="3571875" y="3743325"/>
              <a:ext cx="114301" cy="292895"/>
            </a:xfrm>
            <a:custGeom>
              <a:avLst/>
              <a:gdLst/>
              <a:ahLst/>
              <a:cxnLst/>
              <a:rect l="0" t="0" r="0" b="0"/>
              <a:pathLst>
                <a:path w="114301" h="292895">
                  <a:moveTo>
                    <a:pt x="114300" y="0"/>
                  </a:moveTo>
                  <a:lnTo>
                    <a:pt x="108149" y="0"/>
                  </a:lnTo>
                  <a:lnTo>
                    <a:pt x="99866" y="3792"/>
                  </a:lnTo>
                  <a:lnTo>
                    <a:pt x="93862" y="9887"/>
                  </a:lnTo>
                  <a:lnTo>
                    <a:pt x="72466" y="40642"/>
                  </a:lnTo>
                  <a:lnTo>
                    <a:pt x="49828" y="74202"/>
                  </a:lnTo>
                  <a:lnTo>
                    <a:pt x="37783" y="100832"/>
                  </a:lnTo>
                  <a:lnTo>
                    <a:pt x="27070" y="130947"/>
                  </a:lnTo>
                  <a:lnTo>
                    <a:pt x="15958" y="162889"/>
                  </a:lnTo>
                  <a:lnTo>
                    <a:pt x="7639" y="194578"/>
                  </a:lnTo>
                  <a:lnTo>
                    <a:pt x="2263" y="226986"/>
                  </a:lnTo>
                  <a:lnTo>
                    <a:pt x="447" y="262589"/>
                  </a:lnTo>
                  <a:lnTo>
                    <a:pt x="0" y="2928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137"/>
            <p:cNvSpPr/>
            <p:nvPr/>
          </p:nvSpPr>
          <p:spPr>
            <a:xfrm>
              <a:off x="3493425" y="3679057"/>
              <a:ext cx="214182" cy="199842"/>
            </a:xfrm>
            <a:custGeom>
              <a:avLst/>
              <a:gdLst/>
              <a:ahLst/>
              <a:cxnLst/>
              <a:rect l="0" t="0" r="0" b="0"/>
              <a:pathLst>
                <a:path w="214182" h="199842">
                  <a:moveTo>
                    <a:pt x="28444" y="7118"/>
                  </a:moveTo>
                  <a:lnTo>
                    <a:pt x="34595" y="967"/>
                  </a:lnTo>
                  <a:lnTo>
                    <a:pt x="42411" y="0"/>
                  </a:lnTo>
                  <a:lnTo>
                    <a:pt x="42703" y="13712"/>
                  </a:lnTo>
                  <a:lnTo>
                    <a:pt x="40602" y="20103"/>
                  </a:lnTo>
                  <a:lnTo>
                    <a:pt x="22145" y="54092"/>
                  </a:lnTo>
                  <a:lnTo>
                    <a:pt x="7437" y="80586"/>
                  </a:lnTo>
                  <a:lnTo>
                    <a:pt x="2111" y="98472"/>
                  </a:lnTo>
                  <a:lnTo>
                    <a:pt x="0" y="133235"/>
                  </a:lnTo>
                  <a:lnTo>
                    <a:pt x="3700" y="147585"/>
                  </a:lnTo>
                  <a:lnTo>
                    <a:pt x="9774" y="155008"/>
                  </a:lnTo>
                  <a:lnTo>
                    <a:pt x="43601" y="179008"/>
                  </a:lnTo>
                  <a:lnTo>
                    <a:pt x="66537" y="190869"/>
                  </a:lnTo>
                  <a:lnTo>
                    <a:pt x="93441" y="197294"/>
                  </a:lnTo>
                  <a:lnTo>
                    <a:pt x="121521" y="199198"/>
                  </a:lnTo>
                  <a:lnTo>
                    <a:pt x="155661" y="199841"/>
                  </a:lnTo>
                  <a:lnTo>
                    <a:pt x="190453" y="194324"/>
                  </a:lnTo>
                  <a:lnTo>
                    <a:pt x="200460" y="192714"/>
                  </a:lnTo>
                  <a:lnTo>
                    <a:pt x="214181" y="1857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SMARTInkShape-Group38"/>
          <p:cNvGrpSpPr/>
          <p:nvPr/>
        </p:nvGrpSpPr>
        <p:grpSpPr>
          <a:xfrm>
            <a:off x="2430330" y="4223950"/>
            <a:ext cx="565376" cy="419033"/>
            <a:chOff x="2430330" y="4223950"/>
            <a:chExt cx="565376" cy="419033"/>
          </a:xfrm>
        </p:grpSpPr>
        <p:sp>
          <p:nvSpPr>
            <p:cNvPr id="173" name="SMARTInkShape-138"/>
            <p:cNvSpPr/>
            <p:nvPr/>
          </p:nvSpPr>
          <p:spPr>
            <a:xfrm>
              <a:off x="2430330" y="4223950"/>
              <a:ext cx="565376" cy="419033"/>
            </a:xfrm>
            <a:custGeom>
              <a:avLst/>
              <a:gdLst/>
              <a:ahLst/>
              <a:cxnLst/>
              <a:rect l="0" t="0" r="0" b="0"/>
              <a:pathLst>
                <a:path w="565376" h="419033">
                  <a:moveTo>
                    <a:pt x="69983" y="269469"/>
                  </a:moveTo>
                  <a:lnTo>
                    <a:pt x="69983" y="273261"/>
                  </a:lnTo>
                  <a:lnTo>
                    <a:pt x="69189" y="274378"/>
                  </a:lnTo>
                  <a:lnTo>
                    <a:pt x="67866" y="275123"/>
                  </a:lnTo>
                  <a:lnTo>
                    <a:pt x="66190" y="275620"/>
                  </a:lnTo>
                  <a:lnTo>
                    <a:pt x="60040" y="280111"/>
                  </a:lnTo>
                  <a:lnTo>
                    <a:pt x="53190" y="290261"/>
                  </a:lnTo>
                  <a:lnTo>
                    <a:pt x="49926" y="303322"/>
                  </a:lnTo>
                  <a:lnTo>
                    <a:pt x="51279" y="312561"/>
                  </a:lnTo>
                  <a:lnTo>
                    <a:pt x="58620" y="328804"/>
                  </a:lnTo>
                  <a:lnTo>
                    <a:pt x="67314" y="341084"/>
                  </a:lnTo>
                  <a:lnTo>
                    <a:pt x="94414" y="361902"/>
                  </a:lnTo>
                  <a:lnTo>
                    <a:pt x="122995" y="376496"/>
                  </a:lnTo>
                  <a:lnTo>
                    <a:pt x="145931" y="386093"/>
                  </a:lnTo>
                  <a:lnTo>
                    <a:pt x="172000" y="395649"/>
                  </a:lnTo>
                  <a:lnTo>
                    <a:pt x="201578" y="403072"/>
                  </a:lnTo>
                  <a:lnTo>
                    <a:pt x="232450" y="409017"/>
                  </a:lnTo>
                  <a:lnTo>
                    <a:pt x="262047" y="414305"/>
                  </a:lnTo>
                  <a:lnTo>
                    <a:pt x="293193" y="417184"/>
                  </a:lnTo>
                  <a:lnTo>
                    <a:pt x="325556" y="418464"/>
                  </a:lnTo>
                  <a:lnTo>
                    <a:pt x="358460" y="419032"/>
                  </a:lnTo>
                  <a:lnTo>
                    <a:pt x="389489" y="417169"/>
                  </a:lnTo>
                  <a:lnTo>
                    <a:pt x="419154" y="412901"/>
                  </a:lnTo>
                  <a:lnTo>
                    <a:pt x="448213" y="405712"/>
                  </a:lnTo>
                  <a:lnTo>
                    <a:pt x="483764" y="388948"/>
                  </a:lnTo>
                  <a:lnTo>
                    <a:pt x="514406" y="368899"/>
                  </a:lnTo>
                  <a:lnTo>
                    <a:pt x="539801" y="344085"/>
                  </a:lnTo>
                  <a:lnTo>
                    <a:pt x="554822" y="312832"/>
                  </a:lnTo>
                  <a:lnTo>
                    <a:pt x="564300" y="278437"/>
                  </a:lnTo>
                  <a:lnTo>
                    <a:pt x="565375" y="252817"/>
                  </a:lnTo>
                  <a:lnTo>
                    <a:pt x="562413" y="226349"/>
                  </a:lnTo>
                  <a:lnTo>
                    <a:pt x="555805" y="201357"/>
                  </a:lnTo>
                  <a:lnTo>
                    <a:pt x="547577" y="174903"/>
                  </a:lnTo>
                  <a:lnTo>
                    <a:pt x="537040" y="148065"/>
                  </a:lnTo>
                  <a:lnTo>
                    <a:pt x="521774" y="122907"/>
                  </a:lnTo>
                  <a:lnTo>
                    <a:pt x="491537" y="90223"/>
                  </a:lnTo>
                  <a:lnTo>
                    <a:pt x="457443" y="60432"/>
                  </a:lnTo>
                  <a:lnTo>
                    <a:pt x="431893" y="43213"/>
                  </a:lnTo>
                  <a:lnTo>
                    <a:pt x="403869" y="28417"/>
                  </a:lnTo>
                  <a:lnTo>
                    <a:pt x="372893" y="16549"/>
                  </a:lnTo>
                  <a:lnTo>
                    <a:pt x="338489" y="8100"/>
                  </a:lnTo>
                  <a:lnTo>
                    <a:pt x="302825" y="2492"/>
                  </a:lnTo>
                  <a:lnTo>
                    <a:pt x="268453" y="0"/>
                  </a:lnTo>
                  <a:lnTo>
                    <a:pt x="234657" y="1009"/>
                  </a:lnTo>
                  <a:lnTo>
                    <a:pt x="201115" y="4897"/>
                  </a:lnTo>
                  <a:lnTo>
                    <a:pt x="167686" y="11917"/>
                  </a:lnTo>
                  <a:lnTo>
                    <a:pt x="136425" y="22445"/>
                  </a:lnTo>
                  <a:lnTo>
                    <a:pt x="106656" y="35062"/>
                  </a:lnTo>
                  <a:lnTo>
                    <a:pt x="77551" y="48607"/>
                  </a:lnTo>
                  <a:lnTo>
                    <a:pt x="41974" y="77205"/>
                  </a:lnTo>
                  <a:lnTo>
                    <a:pt x="15117" y="110813"/>
                  </a:lnTo>
                  <a:lnTo>
                    <a:pt x="5910" y="136249"/>
                  </a:lnTo>
                  <a:lnTo>
                    <a:pt x="1818" y="163429"/>
                  </a:lnTo>
                  <a:lnTo>
                    <a:pt x="0" y="191384"/>
                  </a:lnTo>
                  <a:lnTo>
                    <a:pt x="3425" y="221800"/>
                  </a:lnTo>
                  <a:lnTo>
                    <a:pt x="11826" y="254632"/>
                  </a:lnTo>
                  <a:lnTo>
                    <a:pt x="18512" y="272278"/>
                  </a:lnTo>
                  <a:lnTo>
                    <a:pt x="34407" y="307230"/>
                  </a:lnTo>
                  <a:lnTo>
                    <a:pt x="52055" y="338639"/>
                  </a:lnTo>
                  <a:lnTo>
                    <a:pt x="66248" y="364240"/>
                  </a:lnTo>
                  <a:lnTo>
                    <a:pt x="84270" y="3980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139"/>
            <p:cNvSpPr/>
            <p:nvPr/>
          </p:nvSpPr>
          <p:spPr>
            <a:xfrm>
              <a:off x="2731941" y="4236244"/>
              <a:ext cx="211166" cy="328613"/>
            </a:xfrm>
            <a:custGeom>
              <a:avLst/>
              <a:gdLst/>
              <a:ahLst/>
              <a:cxnLst/>
              <a:rect l="0" t="0" r="0" b="0"/>
              <a:pathLst>
                <a:path w="211166" h="328613">
                  <a:moveTo>
                    <a:pt x="4115" y="85725"/>
                  </a:moveTo>
                  <a:lnTo>
                    <a:pt x="323" y="81933"/>
                  </a:lnTo>
                  <a:lnTo>
                    <a:pt x="0" y="80815"/>
                  </a:lnTo>
                  <a:lnTo>
                    <a:pt x="578" y="80070"/>
                  </a:lnTo>
                  <a:lnTo>
                    <a:pt x="1757" y="79574"/>
                  </a:lnTo>
                  <a:lnTo>
                    <a:pt x="7209" y="71290"/>
                  </a:lnTo>
                  <a:lnTo>
                    <a:pt x="12842" y="57444"/>
                  </a:lnTo>
                  <a:lnTo>
                    <a:pt x="22580" y="45282"/>
                  </a:lnTo>
                  <a:lnTo>
                    <a:pt x="24228" y="40498"/>
                  </a:lnTo>
                  <a:lnTo>
                    <a:pt x="25461" y="38905"/>
                  </a:lnTo>
                  <a:lnTo>
                    <a:pt x="35374" y="32346"/>
                  </a:lnTo>
                  <a:lnTo>
                    <a:pt x="37852" y="28134"/>
                  </a:lnTo>
                  <a:lnTo>
                    <a:pt x="39443" y="18963"/>
                  </a:lnTo>
                  <a:lnTo>
                    <a:pt x="40367" y="17404"/>
                  </a:lnTo>
                  <a:lnTo>
                    <a:pt x="41777" y="16365"/>
                  </a:lnTo>
                  <a:lnTo>
                    <a:pt x="43511" y="15672"/>
                  </a:lnTo>
                  <a:lnTo>
                    <a:pt x="44666" y="14417"/>
                  </a:lnTo>
                  <a:lnTo>
                    <a:pt x="46674" y="8258"/>
                  </a:lnTo>
                  <a:lnTo>
                    <a:pt x="46888" y="3682"/>
                  </a:lnTo>
                  <a:lnTo>
                    <a:pt x="47711" y="2454"/>
                  </a:lnTo>
                  <a:lnTo>
                    <a:pt x="49054" y="1636"/>
                  </a:lnTo>
                  <a:lnTo>
                    <a:pt x="54248" y="215"/>
                  </a:lnTo>
                  <a:lnTo>
                    <a:pt x="86038" y="1"/>
                  </a:lnTo>
                  <a:lnTo>
                    <a:pt x="119423" y="0"/>
                  </a:lnTo>
                  <a:lnTo>
                    <a:pt x="140293" y="7771"/>
                  </a:lnTo>
                  <a:lnTo>
                    <a:pt x="149570" y="11391"/>
                  </a:lnTo>
                  <a:lnTo>
                    <a:pt x="162924" y="14223"/>
                  </a:lnTo>
                  <a:lnTo>
                    <a:pt x="172260" y="19736"/>
                  </a:lnTo>
                  <a:lnTo>
                    <a:pt x="191506" y="33397"/>
                  </a:lnTo>
                  <a:lnTo>
                    <a:pt x="206725" y="58540"/>
                  </a:lnTo>
                  <a:lnTo>
                    <a:pt x="209258" y="65970"/>
                  </a:lnTo>
                  <a:lnTo>
                    <a:pt x="211165" y="97729"/>
                  </a:lnTo>
                  <a:lnTo>
                    <a:pt x="210483" y="130181"/>
                  </a:lnTo>
                  <a:lnTo>
                    <a:pt x="207488" y="136704"/>
                  </a:lnTo>
                  <a:lnTo>
                    <a:pt x="178394" y="171778"/>
                  </a:lnTo>
                  <a:lnTo>
                    <a:pt x="146877" y="185966"/>
                  </a:lnTo>
                  <a:lnTo>
                    <a:pt x="137415" y="189808"/>
                  </a:lnTo>
                  <a:lnTo>
                    <a:pt x="101877" y="192801"/>
                  </a:lnTo>
                  <a:lnTo>
                    <a:pt x="80413" y="192878"/>
                  </a:lnTo>
                  <a:lnTo>
                    <a:pt x="75596" y="190763"/>
                  </a:lnTo>
                  <a:lnTo>
                    <a:pt x="70810" y="187971"/>
                  </a:lnTo>
                  <a:lnTo>
                    <a:pt x="61266" y="185738"/>
                  </a:lnTo>
                  <a:lnTo>
                    <a:pt x="65058" y="185737"/>
                  </a:lnTo>
                  <a:lnTo>
                    <a:pt x="69036" y="187854"/>
                  </a:lnTo>
                  <a:lnTo>
                    <a:pt x="101885" y="212749"/>
                  </a:lnTo>
                  <a:lnTo>
                    <a:pt x="122458" y="233496"/>
                  </a:lnTo>
                  <a:lnTo>
                    <a:pt x="142200" y="269179"/>
                  </a:lnTo>
                  <a:lnTo>
                    <a:pt x="146044" y="282447"/>
                  </a:lnTo>
                  <a:lnTo>
                    <a:pt x="146570" y="287721"/>
                  </a:lnTo>
                  <a:lnTo>
                    <a:pt x="143073" y="298946"/>
                  </a:lnTo>
                  <a:lnTo>
                    <a:pt x="134781" y="311257"/>
                  </a:lnTo>
                  <a:lnTo>
                    <a:pt x="130187" y="316401"/>
                  </a:lnTo>
                  <a:lnTo>
                    <a:pt x="123382" y="319216"/>
                  </a:lnTo>
                  <a:lnTo>
                    <a:pt x="88294" y="328112"/>
                  </a:lnTo>
                  <a:lnTo>
                    <a:pt x="54122" y="3286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 name="SMARTInkShape-Group39"/>
          <p:cNvGrpSpPr/>
          <p:nvPr/>
        </p:nvGrpSpPr>
        <p:grpSpPr>
          <a:xfrm>
            <a:off x="6343650" y="4639214"/>
            <a:ext cx="469110" cy="402827"/>
            <a:chOff x="6343650" y="4639214"/>
            <a:chExt cx="469110" cy="402827"/>
          </a:xfrm>
        </p:grpSpPr>
        <p:sp>
          <p:nvSpPr>
            <p:cNvPr id="176" name="SMARTInkShape-140"/>
            <p:cNvSpPr/>
            <p:nvPr/>
          </p:nvSpPr>
          <p:spPr>
            <a:xfrm>
              <a:off x="6343650" y="4639214"/>
              <a:ext cx="469110" cy="402827"/>
            </a:xfrm>
            <a:custGeom>
              <a:avLst/>
              <a:gdLst/>
              <a:ahLst/>
              <a:cxnLst/>
              <a:rect l="0" t="0" r="0" b="0"/>
              <a:pathLst>
                <a:path w="469110" h="402827">
                  <a:moveTo>
                    <a:pt x="0" y="304261"/>
                  </a:moveTo>
                  <a:lnTo>
                    <a:pt x="0" y="308053"/>
                  </a:lnTo>
                  <a:lnTo>
                    <a:pt x="2117" y="312032"/>
                  </a:lnTo>
                  <a:lnTo>
                    <a:pt x="6497" y="316446"/>
                  </a:lnTo>
                  <a:lnTo>
                    <a:pt x="40193" y="340623"/>
                  </a:lnTo>
                  <a:lnTo>
                    <a:pt x="74702" y="359157"/>
                  </a:lnTo>
                  <a:lnTo>
                    <a:pt x="102655" y="373355"/>
                  </a:lnTo>
                  <a:lnTo>
                    <a:pt x="125793" y="380742"/>
                  </a:lnTo>
                  <a:lnTo>
                    <a:pt x="151157" y="386671"/>
                  </a:lnTo>
                  <a:lnTo>
                    <a:pt x="175661" y="391953"/>
                  </a:lnTo>
                  <a:lnTo>
                    <a:pt x="201896" y="396945"/>
                  </a:lnTo>
                  <a:lnTo>
                    <a:pt x="229432" y="401017"/>
                  </a:lnTo>
                  <a:lnTo>
                    <a:pt x="257545" y="402826"/>
                  </a:lnTo>
                  <a:lnTo>
                    <a:pt x="283797" y="401514"/>
                  </a:lnTo>
                  <a:lnTo>
                    <a:pt x="308694" y="398284"/>
                  </a:lnTo>
                  <a:lnTo>
                    <a:pt x="332990" y="394203"/>
                  </a:lnTo>
                  <a:lnTo>
                    <a:pt x="357016" y="387627"/>
                  </a:lnTo>
                  <a:lnTo>
                    <a:pt x="390739" y="372883"/>
                  </a:lnTo>
                  <a:lnTo>
                    <a:pt x="410200" y="358572"/>
                  </a:lnTo>
                  <a:lnTo>
                    <a:pt x="433749" y="328996"/>
                  </a:lnTo>
                  <a:lnTo>
                    <a:pt x="450340" y="298978"/>
                  </a:lnTo>
                  <a:lnTo>
                    <a:pt x="460635" y="265301"/>
                  </a:lnTo>
                  <a:lnTo>
                    <a:pt x="466136" y="241966"/>
                  </a:lnTo>
                  <a:lnTo>
                    <a:pt x="469109" y="216249"/>
                  </a:lnTo>
                  <a:lnTo>
                    <a:pt x="468843" y="188945"/>
                  </a:lnTo>
                  <a:lnTo>
                    <a:pt x="463433" y="160934"/>
                  </a:lnTo>
                  <a:lnTo>
                    <a:pt x="451462" y="125975"/>
                  </a:lnTo>
                  <a:lnTo>
                    <a:pt x="430276" y="91715"/>
                  </a:lnTo>
                  <a:lnTo>
                    <a:pt x="403890" y="60221"/>
                  </a:lnTo>
                  <a:lnTo>
                    <a:pt x="368380" y="34574"/>
                  </a:lnTo>
                  <a:lnTo>
                    <a:pt x="341524" y="21417"/>
                  </a:lnTo>
                  <a:lnTo>
                    <a:pt x="314507" y="11071"/>
                  </a:lnTo>
                  <a:lnTo>
                    <a:pt x="289271" y="3827"/>
                  </a:lnTo>
                  <a:lnTo>
                    <a:pt x="260592" y="79"/>
                  </a:lnTo>
                  <a:lnTo>
                    <a:pt x="230119" y="0"/>
                  </a:lnTo>
                  <a:lnTo>
                    <a:pt x="200700" y="5257"/>
                  </a:lnTo>
                  <a:lnTo>
                    <a:pt x="171750" y="12885"/>
                  </a:lnTo>
                  <a:lnTo>
                    <a:pt x="143802" y="23154"/>
                  </a:lnTo>
                  <a:lnTo>
                    <a:pt x="118152" y="38302"/>
                  </a:lnTo>
                  <a:lnTo>
                    <a:pt x="85191" y="64679"/>
                  </a:lnTo>
                  <a:lnTo>
                    <a:pt x="62901" y="96396"/>
                  </a:lnTo>
                  <a:lnTo>
                    <a:pt x="51504" y="121389"/>
                  </a:lnTo>
                  <a:lnTo>
                    <a:pt x="42735" y="149166"/>
                  </a:lnTo>
                  <a:lnTo>
                    <a:pt x="38837" y="180032"/>
                  </a:lnTo>
                  <a:lnTo>
                    <a:pt x="39222" y="212271"/>
                  </a:lnTo>
                  <a:lnTo>
                    <a:pt x="42831" y="245914"/>
                  </a:lnTo>
                  <a:lnTo>
                    <a:pt x="46017" y="263776"/>
                  </a:lnTo>
                  <a:lnTo>
                    <a:pt x="54583" y="298968"/>
                  </a:lnTo>
                  <a:lnTo>
                    <a:pt x="66328" y="330483"/>
                  </a:lnTo>
                  <a:lnTo>
                    <a:pt x="77369" y="356131"/>
                  </a:lnTo>
                  <a:lnTo>
                    <a:pt x="92870" y="3899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141"/>
            <p:cNvSpPr/>
            <p:nvPr/>
          </p:nvSpPr>
          <p:spPr>
            <a:xfrm>
              <a:off x="6500813" y="4737188"/>
              <a:ext cx="198488" cy="241882"/>
            </a:xfrm>
            <a:custGeom>
              <a:avLst/>
              <a:gdLst/>
              <a:ahLst/>
              <a:cxnLst/>
              <a:rect l="0" t="0" r="0" b="0"/>
              <a:pathLst>
                <a:path w="198488" h="241882">
                  <a:moveTo>
                    <a:pt x="28575" y="34837"/>
                  </a:moveTo>
                  <a:lnTo>
                    <a:pt x="28575" y="24894"/>
                  </a:lnTo>
                  <a:lnTo>
                    <a:pt x="30691" y="20364"/>
                  </a:lnTo>
                  <a:lnTo>
                    <a:pt x="32367" y="18044"/>
                  </a:lnTo>
                  <a:lnTo>
                    <a:pt x="36345" y="15467"/>
                  </a:lnTo>
                  <a:lnTo>
                    <a:pt x="40759" y="13528"/>
                  </a:lnTo>
                  <a:lnTo>
                    <a:pt x="56216" y="3583"/>
                  </a:lnTo>
                  <a:lnTo>
                    <a:pt x="79014" y="0"/>
                  </a:lnTo>
                  <a:lnTo>
                    <a:pt x="95466" y="173"/>
                  </a:lnTo>
                  <a:lnTo>
                    <a:pt x="128929" y="9096"/>
                  </a:lnTo>
                  <a:lnTo>
                    <a:pt x="161536" y="29121"/>
                  </a:lnTo>
                  <a:lnTo>
                    <a:pt x="180104" y="45114"/>
                  </a:lnTo>
                  <a:lnTo>
                    <a:pt x="194833" y="68273"/>
                  </a:lnTo>
                  <a:lnTo>
                    <a:pt x="198487" y="82491"/>
                  </a:lnTo>
                  <a:lnTo>
                    <a:pt x="197225" y="89883"/>
                  </a:lnTo>
                  <a:lnTo>
                    <a:pt x="192051" y="98508"/>
                  </a:lnTo>
                  <a:lnTo>
                    <a:pt x="183191" y="108533"/>
                  </a:lnTo>
                  <a:lnTo>
                    <a:pt x="176403" y="111247"/>
                  </a:lnTo>
                  <a:lnTo>
                    <a:pt x="145128" y="113291"/>
                  </a:lnTo>
                  <a:lnTo>
                    <a:pt x="122065" y="112599"/>
                  </a:lnTo>
                  <a:lnTo>
                    <a:pt x="97956" y="106934"/>
                  </a:lnTo>
                  <a:lnTo>
                    <a:pt x="87492" y="106361"/>
                  </a:lnTo>
                  <a:lnTo>
                    <a:pt x="86903" y="107126"/>
                  </a:lnTo>
                  <a:lnTo>
                    <a:pt x="86248" y="110092"/>
                  </a:lnTo>
                  <a:lnTo>
                    <a:pt x="86867" y="111201"/>
                  </a:lnTo>
                  <a:lnTo>
                    <a:pt x="88074" y="111940"/>
                  </a:lnTo>
                  <a:lnTo>
                    <a:pt x="99507" y="116919"/>
                  </a:lnTo>
                  <a:lnTo>
                    <a:pt x="131078" y="144719"/>
                  </a:lnTo>
                  <a:lnTo>
                    <a:pt x="164312" y="177732"/>
                  </a:lnTo>
                  <a:lnTo>
                    <a:pt x="172246" y="186452"/>
                  </a:lnTo>
                  <a:lnTo>
                    <a:pt x="175772" y="192974"/>
                  </a:lnTo>
                  <a:lnTo>
                    <a:pt x="177758" y="204900"/>
                  </a:lnTo>
                  <a:lnTo>
                    <a:pt x="176105" y="211756"/>
                  </a:lnTo>
                  <a:lnTo>
                    <a:pt x="174553" y="214697"/>
                  </a:lnTo>
                  <a:lnTo>
                    <a:pt x="164784" y="222625"/>
                  </a:lnTo>
                  <a:lnTo>
                    <a:pt x="137945" y="237214"/>
                  </a:lnTo>
                  <a:lnTo>
                    <a:pt x="119983" y="240586"/>
                  </a:lnTo>
                  <a:lnTo>
                    <a:pt x="84410" y="241585"/>
                  </a:lnTo>
                  <a:lnTo>
                    <a:pt x="53850" y="241881"/>
                  </a:lnTo>
                  <a:lnTo>
                    <a:pt x="22983" y="237072"/>
                  </a:lnTo>
                  <a:lnTo>
                    <a:pt x="0" y="2348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 name="SMARTInkShape-Group40"/>
          <p:cNvGrpSpPr/>
          <p:nvPr/>
        </p:nvGrpSpPr>
        <p:grpSpPr>
          <a:xfrm>
            <a:off x="5673512" y="4405673"/>
            <a:ext cx="612297" cy="516373"/>
            <a:chOff x="5673512" y="4405673"/>
            <a:chExt cx="612297" cy="516373"/>
          </a:xfrm>
        </p:grpSpPr>
        <p:sp>
          <p:nvSpPr>
            <p:cNvPr id="179" name="SMARTInkShape-142"/>
            <p:cNvSpPr/>
            <p:nvPr/>
          </p:nvSpPr>
          <p:spPr>
            <a:xfrm>
              <a:off x="5673512" y="4405673"/>
              <a:ext cx="612297" cy="515410"/>
            </a:xfrm>
            <a:custGeom>
              <a:avLst/>
              <a:gdLst/>
              <a:ahLst/>
              <a:cxnLst/>
              <a:rect l="0" t="0" r="0" b="0"/>
              <a:pathLst>
                <a:path w="612297" h="515410">
                  <a:moveTo>
                    <a:pt x="20058" y="259196"/>
                  </a:moveTo>
                  <a:lnTo>
                    <a:pt x="10114" y="269139"/>
                  </a:lnTo>
                  <a:lnTo>
                    <a:pt x="3264" y="283573"/>
                  </a:lnTo>
                  <a:lnTo>
                    <a:pt x="0" y="302931"/>
                  </a:lnTo>
                  <a:lnTo>
                    <a:pt x="2824" y="327540"/>
                  </a:lnTo>
                  <a:lnTo>
                    <a:pt x="12482" y="354940"/>
                  </a:lnTo>
                  <a:lnTo>
                    <a:pt x="29190" y="383167"/>
                  </a:lnTo>
                  <a:lnTo>
                    <a:pt x="56806" y="411639"/>
                  </a:lnTo>
                  <a:lnTo>
                    <a:pt x="80840" y="428548"/>
                  </a:lnTo>
                  <a:lnTo>
                    <a:pt x="108190" y="444001"/>
                  </a:lnTo>
                  <a:lnTo>
                    <a:pt x="138867" y="458806"/>
                  </a:lnTo>
                  <a:lnTo>
                    <a:pt x="171021" y="471207"/>
                  </a:lnTo>
                  <a:lnTo>
                    <a:pt x="204628" y="482804"/>
                  </a:lnTo>
                  <a:lnTo>
                    <a:pt x="222479" y="489231"/>
                  </a:lnTo>
                  <a:lnTo>
                    <a:pt x="240730" y="495896"/>
                  </a:lnTo>
                  <a:lnTo>
                    <a:pt x="275826" y="505419"/>
                  </a:lnTo>
                  <a:lnTo>
                    <a:pt x="310738" y="511503"/>
                  </a:lnTo>
                  <a:lnTo>
                    <a:pt x="328938" y="513126"/>
                  </a:lnTo>
                  <a:lnTo>
                    <a:pt x="347421" y="514207"/>
                  </a:lnTo>
                  <a:lnTo>
                    <a:pt x="382775" y="515409"/>
                  </a:lnTo>
                  <a:lnTo>
                    <a:pt x="417008" y="514356"/>
                  </a:lnTo>
                  <a:lnTo>
                    <a:pt x="450744" y="508596"/>
                  </a:lnTo>
                  <a:lnTo>
                    <a:pt x="482142" y="498628"/>
                  </a:lnTo>
                  <a:lnTo>
                    <a:pt x="511178" y="485466"/>
                  </a:lnTo>
                  <a:lnTo>
                    <a:pt x="537312" y="469033"/>
                  </a:lnTo>
                  <a:lnTo>
                    <a:pt x="566753" y="438139"/>
                  </a:lnTo>
                  <a:lnTo>
                    <a:pt x="582914" y="413339"/>
                  </a:lnTo>
                  <a:lnTo>
                    <a:pt x="596447" y="386441"/>
                  </a:lnTo>
                  <a:lnTo>
                    <a:pt x="605107" y="358612"/>
                  </a:lnTo>
                  <a:lnTo>
                    <a:pt x="609485" y="328252"/>
                  </a:lnTo>
                  <a:lnTo>
                    <a:pt x="611431" y="297031"/>
                  </a:lnTo>
                  <a:lnTo>
                    <a:pt x="612296" y="267280"/>
                  </a:lnTo>
                  <a:lnTo>
                    <a:pt x="606331" y="236066"/>
                  </a:lnTo>
                  <a:lnTo>
                    <a:pt x="595742" y="204466"/>
                  </a:lnTo>
                  <a:lnTo>
                    <a:pt x="583098" y="174546"/>
                  </a:lnTo>
                  <a:lnTo>
                    <a:pt x="567425" y="145374"/>
                  </a:lnTo>
                  <a:lnTo>
                    <a:pt x="548287" y="117327"/>
                  </a:lnTo>
                  <a:lnTo>
                    <a:pt x="523907" y="91633"/>
                  </a:lnTo>
                  <a:lnTo>
                    <a:pt x="497197" y="69100"/>
                  </a:lnTo>
                  <a:lnTo>
                    <a:pt x="468656" y="49296"/>
                  </a:lnTo>
                  <a:lnTo>
                    <a:pt x="437451" y="32557"/>
                  </a:lnTo>
                  <a:lnTo>
                    <a:pt x="405061" y="19297"/>
                  </a:lnTo>
                  <a:lnTo>
                    <a:pt x="371351" y="8905"/>
                  </a:lnTo>
                  <a:lnTo>
                    <a:pt x="353472" y="5023"/>
                  </a:lnTo>
                  <a:lnTo>
                    <a:pt x="335202" y="1641"/>
                  </a:lnTo>
                  <a:lnTo>
                    <a:pt x="300085" y="0"/>
                  </a:lnTo>
                  <a:lnTo>
                    <a:pt x="265164" y="1916"/>
                  </a:lnTo>
                  <a:lnTo>
                    <a:pt x="246962" y="3538"/>
                  </a:lnTo>
                  <a:lnTo>
                    <a:pt x="211391" y="9045"/>
                  </a:lnTo>
                  <a:lnTo>
                    <a:pt x="179707" y="19430"/>
                  </a:lnTo>
                  <a:lnTo>
                    <a:pt x="149750" y="31983"/>
                  </a:lnTo>
                  <a:lnTo>
                    <a:pt x="121354" y="47087"/>
                  </a:lnTo>
                  <a:lnTo>
                    <a:pt x="95505" y="67030"/>
                  </a:lnTo>
                  <a:lnTo>
                    <a:pt x="75020" y="91239"/>
                  </a:lnTo>
                  <a:lnTo>
                    <a:pt x="58772" y="117873"/>
                  </a:lnTo>
                  <a:lnTo>
                    <a:pt x="46261" y="145586"/>
                  </a:lnTo>
                  <a:lnTo>
                    <a:pt x="39640" y="175894"/>
                  </a:lnTo>
                  <a:lnTo>
                    <a:pt x="37492" y="208679"/>
                  </a:lnTo>
                  <a:lnTo>
                    <a:pt x="38030" y="226312"/>
                  </a:lnTo>
                  <a:lnTo>
                    <a:pt x="39183" y="244417"/>
                  </a:lnTo>
                  <a:lnTo>
                    <a:pt x="44696" y="279350"/>
                  </a:lnTo>
                  <a:lnTo>
                    <a:pt x="52439" y="311016"/>
                  </a:lnTo>
                  <a:lnTo>
                    <a:pt x="64135" y="343518"/>
                  </a:lnTo>
                  <a:lnTo>
                    <a:pt x="70063" y="3592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143"/>
            <p:cNvSpPr/>
            <p:nvPr/>
          </p:nvSpPr>
          <p:spPr>
            <a:xfrm>
              <a:off x="5815558" y="4615796"/>
              <a:ext cx="376492" cy="306250"/>
            </a:xfrm>
            <a:custGeom>
              <a:avLst/>
              <a:gdLst/>
              <a:ahLst/>
              <a:cxnLst/>
              <a:rect l="0" t="0" r="0" b="0"/>
              <a:pathLst>
                <a:path w="376492" h="306250">
                  <a:moveTo>
                    <a:pt x="85180" y="27642"/>
                  </a:moveTo>
                  <a:lnTo>
                    <a:pt x="101770" y="13168"/>
                  </a:lnTo>
                  <a:lnTo>
                    <a:pt x="122764" y="3793"/>
                  </a:lnTo>
                  <a:lnTo>
                    <a:pt x="150635" y="0"/>
                  </a:lnTo>
                  <a:lnTo>
                    <a:pt x="185892" y="1368"/>
                  </a:lnTo>
                  <a:lnTo>
                    <a:pt x="213975" y="6892"/>
                  </a:lnTo>
                  <a:lnTo>
                    <a:pt x="242404" y="13556"/>
                  </a:lnTo>
                  <a:lnTo>
                    <a:pt x="270935" y="22674"/>
                  </a:lnTo>
                  <a:lnTo>
                    <a:pt x="299497" y="35430"/>
                  </a:lnTo>
                  <a:lnTo>
                    <a:pt x="333801" y="53962"/>
                  </a:lnTo>
                  <a:lnTo>
                    <a:pt x="357010" y="72910"/>
                  </a:lnTo>
                  <a:lnTo>
                    <a:pt x="374512" y="95759"/>
                  </a:lnTo>
                  <a:lnTo>
                    <a:pt x="376491" y="101043"/>
                  </a:lnTo>
                  <a:lnTo>
                    <a:pt x="376225" y="103563"/>
                  </a:lnTo>
                  <a:lnTo>
                    <a:pt x="373812" y="108480"/>
                  </a:lnTo>
                  <a:lnTo>
                    <a:pt x="367991" y="115711"/>
                  </a:lnTo>
                  <a:lnTo>
                    <a:pt x="363538" y="118377"/>
                  </a:lnTo>
                  <a:lnTo>
                    <a:pt x="354452" y="119878"/>
                  </a:lnTo>
                  <a:lnTo>
                    <a:pt x="346144" y="121023"/>
                  </a:lnTo>
                  <a:lnTo>
                    <a:pt x="319250" y="126967"/>
                  </a:lnTo>
                  <a:lnTo>
                    <a:pt x="283862" y="127651"/>
                  </a:lnTo>
                  <a:lnTo>
                    <a:pt x="278162" y="127654"/>
                  </a:lnTo>
                  <a:lnTo>
                    <a:pt x="281883" y="127654"/>
                  </a:lnTo>
                  <a:lnTo>
                    <a:pt x="282990" y="126860"/>
                  </a:lnTo>
                  <a:lnTo>
                    <a:pt x="284220" y="123862"/>
                  </a:lnTo>
                  <a:lnTo>
                    <a:pt x="285342" y="122745"/>
                  </a:lnTo>
                  <a:lnTo>
                    <a:pt x="292029" y="120597"/>
                  </a:lnTo>
                  <a:lnTo>
                    <a:pt x="299490" y="120510"/>
                  </a:lnTo>
                  <a:lnTo>
                    <a:pt x="293340" y="120510"/>
                  </a:lnTo>
                  <a:lnTo>
                    <a:pt x="293010" y="121304"/>
                  </a:lnTo>
                  <a:lnTo>
                    <a:pt x="292642" y="124302"/>
                  </a:lnTo>
                  <a:lnTo>
                    <a:pt x="291751" y="125420"/>
                  </a:lnTo>
                  <a:lnTo>
                    <a:pt x="288643" y="126661"/>
                  </a:lnTo>
                  <a:lnTo>
                    <a:pt x="280180" y="128252"/>
                  </a:lnTo>
                  <a:lnTo>
                    <a:pt x="273221" y="132506"/>
                  </a:lnTo>
                  <a:lnTo>
                    <a:pt x="266132" y="134912"/>
                  </a:lnTo>
                  <a:lnTo>
                    <a:pt x="249484" y="147115"/>
                  </a:lnTo>
                  <a:lnTo>
                    <a:pt x="219235" y="155736"/>
                  </a:lnTo>
                  <a:lnTo>
                    <a:pt x="191174" y="155370"/>
                  </a:lnTo>
                  <a:lnTo>
                    <a:pt x="156464" y="150070"/>
                  </a:lnTo>
                  <a:lnTo>
                    <a:pt x="127218" y="143577"/>
                  </a:lnTo>
                  <a:lnTo>
                    <a:pt x="93807" y="134650"/>
                  </a:lnTo>
                  <a:lnTo>
                    <a:pt x="64040" y="121451"/>
                  </a:lnTo>
                  <a:lnTo>
                    <a:pt x="30855" y="97983"/>
                  </a:lnTo>
                  <a:lnTo>
                    <a:pt x="12242" y="86632"/>
                  </a:lnTo>
                  <a:lnTo>
                    <a:pt x="1295" y="72942"/>
                  </a:lnTo>
                  <a:lnTo>
                    <a:pt x="272" y="69471"/>
                  </a:lnTo>
                  <a:lnTo>
                    <a:pt x="0" y="67434"/>
                  </a:lnTo>
                  <a:lnTo>
                    <a:pt x="612" y="66076"/>
                  </a:lnTo>
                  <a:lnTo>
                    <a:pt x="1814" y="65171"/>
                  </a:lnTo>
                  <a:lnTo>
                    <a:pt x="6060" y="64165"/>
                  </a:lnTo>
                  <a:lnTo>
                    <a:pt x="31575" y="64225"/>
                  </a:lnTo>
                  <a:lnTo>
                    <a:pt x="64215" y="73312"/>
                  </a:lnTo>
                  <a:lnTo>
                    <a:pt x="97324" y="83288"/>
                  </a:lnTo>
                  <a:lnTo>
                    <a:pt x="127620" y="99723"/>
                  </a:lnTo>
                  <a:lnTo>
                    <a:pt x="156533" y="122049"/>
                  </a:lnTo>
                  <a:lnTo>
                    <a:pt x="185176" y="144480"/>
                  </a:lnTo>
                  <a:lnTo>
                    <a:pt x="217116" y="177994"/>
                  </a:lnTo>
                  <a:lnTo>
                    <a:pt x="242156" y="207769"/>
                  </a:lnTo>
                  <a:lnTo>
                    <a:pt x="270901" y="241461"/>
                  </a:lnTo>
                  <a:lnTo>
                    <a:pt x="298103" y="275262"/>
                  </a:lnTo>
                  <a:lnTo>
                    <a:pt x="321054" y="296984"/>
                  </a:lnTo>
                  <a:lnTo>
                    <a:pt x="330506" y="302131"/>
                  </a:lnTo>
                  <a:lnTo>
                    <a:pt x="349510" y="305435"/>
                  </a:lnTo>
                  <a:lnTo>
                    <a:pt x="363787" y="3062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4" name="SMARTInkShape-Group41"/>
          <p:cNvGrpSpPr/>
          <p:nvPr/>
        </p:nvGrpSpPr>
        <p:grpSpPr>
          <a:xfrm>
            <a:off x="2557463" y="3737182"/>
            <a:ext cx="487685" cy="412365"/>
            <a:chOff x="2557463" y="3737182"/>
            <a:chExt cx="487685" cy="412365"/>
          </a:xfrm>
        </p:grpSpPr>
        <p:sp>
          <p:nvSpPr>
            <p:cNvPr id="182" name="SMARTInkShape-144"/>
            <p:cNvSpPr/>
            <p:nvPr/>
          </p:nvSpPr>
          <p:spPr>
            <a:xfrm>
              <a:off x="2557463" y="3737182"/>
              <a:ext cx="487685" cy="412365"/>
            </a:xfrm>
            <a:custGeom>
              <a:avLst/>
              <a:gdLst/>
              <a:ahLst/>
              <a:cxnLst/>
              <a:rect l="0" t="0" r="0" b="0"/>
              <a:pathLst>
                <a:path w="487685" h="412365">
                  <a:moveTo>
                    <a:pt x="85725" y="213312"/>
                  </a:moveTo>
                  <a:lnTo>
                    <a:pt x="81932" y="213312"/>
                  </a:lnTo>
                  <a:lnTo>
                    <a:pt x="77954" y="217545"/>
                  </a:lnTo>
                  <a:lnTo>
                    <a:pt x="55725" y="250689"/>
                  </a:lnTo>
                  <a:lnTo>
                    <a:pt x="51700" y="274746"/>
                  </a:lnTo>
                  <a:lnTo>
                    <a:pt x="54300" y="301982"/>
                  </a:lnTo>
                  <a:lnTo>
                    <a:pt x="62233" y="318602"/>
                  </a:lnTo>
                  <a:lnTo>
                    <a:pt x="86729" y="352467"/>
                  </a:lnTo>
                  <a:lnTo>
                    <a:pt x="120995" y="379118"/>
                  </a:lnTo>
                  <a:lnTo>
                    <a:pt x="153678" y="397906"/>
                  </a:lnTo>
                  <a:lnTo>
                    <a:pt x="189291" y="408412"/>
                  </a:lnTo>
                  <a:lnTo>
                    <a:pt x="215891" y="411148"/>
                  </a:lnTo>
                  <a:lnTo>
                    <a:pt x="241472" y="412364"/>
                  </a:lnTo>
                  <a:lnTo>
                    <a:pt x="266865" y="412110"/>
                  </a:lnTo>
                  <a:lnTo>
                    <a:pt x="294025" y="409352"/>
                  </a:lnTo>
                  <a:lnTo>
                    <a:pt x="321971" y="403364"/>
                  </a:lnTo>
                  <a:lnTo>
                    <a:pt x="348679" y="394617"/>
                  </a:lnTo>
                  <a:lnTo>
                    <a:pt x="382359" y="375511"/>
                  </a:lnTo>
                  <a:lnTo>
                    <a:pt x="415534" y="350094"/>
                  </a:lnTo>
                  <a:lnTo>
                    <a:pt x="441150" y="321662"/>
                  </a:lnTo>
                  <a:lnTo>
                    <a:pt x="463027" y="288454"/>
                  </a:lnTo>
                  <a:lnTo>
                    <a:pt x="474606" y="265229"/>
                  </a:lnTo>
                  <a:lnTo>
                    <a:pt x="482928" y="239561"/>
                  </a:lnTo>
                  <a:lnTo>
                    <a:pt x="487684" y="213072"/>
                  </a:lnTo>
                  <a:lnTo>
                    <a:pt x="487152" y="188070"/>
                  </a:lnTo>
                  <a:lnTo>
                    <a:pt x="484270" y="163729"/>
                  </a:lnTo>
                  <a:lnTo>
                    <a:pt x="478756" y="139681"/>
                  </a:lnTo>
                  <a:lnTo>
                    <a:pt x="462264" y="104624"/>
                  </a:lnTo>
                  <a:lnTo>
                    <a:pt x="440708" y="73775"/>
                  </a:lnTo>
                  <a:lnTo>
                    <a:pt x="409892" y="45320"/>
                  </a:lnTo>
                  <a:lnTo>
                    <a:pt x="374832" y="22249"/>
                  </a:lnTo>
                  <a:lnTo>
                    <a:pt x="348360" y="10391"/>
                  </a:lnTo>
                  <a:lnTo>
                    <a:pt x="318604" y="4062"/>
                  </a:lnTo>
                  <a:lnTo>
                    <a:pt x="287651" y="1250"/>
                  </a:lnTo>
                  <a:lnTo>
                    <a:pt x="258020" y="0"/>
                  </a:lnTo>
                  <a:lnTo>
                    <a:pt x="226859" y="1560"/>
                  </a:lnTo>
                  <a:lnTo>
                    <a:pt x="194488" y="6488"/>
                  </a:lnTo>
                  <a:lnTo>
                    <a:pt x="161581" y="16615"/>
                  </a:lnTo>
                  <a:lnTo>
                    <a:pt x="130551" y="31170"/>
                  </a:lnTo>
                  <a:lnTo>
                    <a:pt x="101679" y="48223"/>
                  </a:lnTo>
                  <a:lnTo>
                    <a:pt x="75617" y="66385"/>
                  </a:lnTo>
                  <a:lnTo>
                    <a:pt x="42425" y="98252"/>
                  </a:lnTo>
                  <a:lnTo>
                    <a:pt x="20066" y="132830"/>
                  </a:lnTo>
                  <a:lnTo>
                    <a:pt x="7180" y="168211"/>
                  </a:lnTo>
                  <a:lnTo>
                    <a:pt x="1418" y="201933"/>
                  </a:lnTo>
                  <a:lnTo>
                    <a:pt x="0" y="213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145"/>
            <p:cNvSpPr/>
            <p:nvPr/>
          </p:nvSpPr>
          <p:spPr>
            <a:xfrm>
              <a:off x="2725979" y="3858247"/>
              <a:ext cx="230084" cy="249410"/>
            </a:xfrm>
            <a:custGeom>
              <a:avLst/>
              <a:gdLst/>
              <a:ahLst/>
              <a:cxnLst/>
              <a:rect l="0" t="0" r="0" b="0"/>
              <a:pathLst>
                <a:path w="230084" h="249410">
                  <a:moveTo>
                    <a:pt x="60084" y="27953"/>
                  </a:moveTo>
                  <a:lnTo>
                    <a:pt x="60084" y="24161"/>
                  </a:lnTo>
                  <a:lnTo>
                    <a:pt x="64317" y="20182"/>
                  </a:lnTo>
                  <a:lnTo>
                    <a:pt x="93669" y="4104"/>
                  </a:lnTo>
                  <a:lnTo>
                    <a:pt x="122920" y="0"/>
                  </a:lnTo>
                  <a:lnTo>
                    <a:pt x="134048" y="448"/>
                  </a:lnTo>
                  <a:lnTo>
                    <a:pt x="167573" y="9358"/>
                  </a:lnTo>
                  <a:lnTo>
                    <a:pt x="184977" y="16181"/>
                  </a:lnTo>
                  <a:lnTo>
                    <a:pt x="200188" y="30815"/>
                  </a:lnTo>
                  <a:lnTo>
                    <a:pt x="213847" y="52184"/>
                  </a:lnTo>
                  <a:lnTo>
                    <a:pt x="226637" y="85472"/>
                  </a:lnTo>
                  <a:lnTo>
                    <a:pt x="230083" y="106644"/>
                  </a:lnTo>
                  <a:lnTo>
                    <a:pt x="225544" y="135131"/>
                  </a:lnTo>
                  <a:lnTo>
                    <a:pt x="214887" y="163689"/>
                  </a:lnTo>
                  <a:lnTo>
                    <a:pt x="193123" y="193700"/>
                  </a:lnTo>
                  <a:lnTo>
                    <a:pt x="174322" y="211388"/>
                  </a:lnTo>
                  <a:lnTo>
                    <a:pt x="163244" y="217430"/>
                  </a:lnTo>
                  <a:lnTo>
                    <a:pt x="132378" y="225659"/>
                  </a:lnTo>
                  <a:lnTo>
                    <a:pt x="100031" y="226879"/>
                  </a:lnTo>
                  <a:lnTo>
                    <a:pt x="64590" y="217995"/>
                  </a:lnTo>
                  <a:lnTo>
                    <a:pt x="45015" y="207381"/>
                  </a:lnTo>
                  <a:lnTo>
                    <a:pt x="11908" y="172884"/>
                  </a:lnTo>
                  <a:lnTo>
                    <a:pt x="3476" y="162177"/>
                  </a:lnTo>
                  <a:lnTo>
                    <a:pt x="914" y="157917"/>
                  </a:lnTo>
                  <a:lnTo>
                    <a:pt x="0" y="154283"/>
                  </a:lnTo>
                  <a:lnTo>
                    <a:pt x="184" y="151067"/>
                  </a:lnTo>
                  <a:lnTo>
                    <a:pt x="1100" y="148129"/>
                  </a:lnTo>
                  <a:lnTo>
                    <a:pt x="2505" y="146170"/>
                  </a:lnTo>
                  <a:lnTo>
                    <a:pt x="4235" y="144864"/>
                  </a:lnTo>
                  <a:lnTo>
                    <a:pt x="9068" y="143414"/>
                  </a:lnTo>
                  <a:lnTo>
                    <a:pt x="16508" y="142768"/>
                  </a:lnTo>
                  <a:lnTo>
                    <a:pt x="47353" y="152242"/>
                  </a:lnTo>
                  <a:lnTo>
                    <a:pt x="81720" y="165862"/>
                  </a:lnTo>
                  <a:lnTo>
                    <a:pt x="117261" y="187784"/>
                  </a:lnTo>
                  <a:lnTo>
                    <a:pt x="152956" y="211347"/>
                  </a:lnTo>
                  <a:lnTo>
                    <a:pt x="183017" y="233010"/>
                  </a:lnTo>
                  <a:lnTo>
                    <a:pt x="217246" y="249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7" name="SMARTInkShape-Group42"/>
          <p:cNvGrpSpPr/>
          <p:nvPr/>
        </p:nvGrpSpPr>
        <p:grpSpPr>
          <a:xfrm>
            <a:off x="2593181" y="3338011"/>
            <a:ext cx="547976" cy="426192"/>
            <a:chOff x="2593181" y="3338011"/>
            <a:chExt cx="547976" cy="426192"/>
          </a:xfrm>
        </p:grpSpPr>
        <p:sp>
          <p:nvSpPr>
            <p:cNvPr id="185" name="SMARTInkShape-146"/>
            <p:cNvSpPr/>
            <p:nvPr/>
          </p:nvSpPr>
          <p:spPr>
            <a:xfrm>
              <a:off x="2593181" y="3338011"/>
              <a:ext cx="547976" cy="426192"/>
            </a:xfrm>
            <a:custGeom>
              <a:avLst/>
              <a:gdLst/>
              <a:ahLst/>
              <a:cxnLst/>
              <a:rect l="0" t="0" r="0" b="0"/>
              <a:pathLst>
                <a:path w="547976" h="426192">
                  <a:moveTo>
                    <a:pt x="85725" y="219577"/>
                  </a:moveTo>
                  <a:lnTo>
                    <a:pt x="65140" y="250803"/>
                  </a:lnTo>
                  <a:lnTo>
                    <a:pt x="59518" y="274161"/>
                  </a:lnTo>
                  <a:lnTo>
                    <a:pt x="57852" y="301190"/>
                  </a:lnTo>
                  <a:lnTo>
                    <a:pt x="61151" y="329307"/>
                  </a:lnTo>
                  <a:lnTo>
                    <a:pt x="69247" y="346133"/>
                  </a:lnTo>
                  <a:lnTo>
                    <a:pt x="93847" y="376338"/>
                  </a:lnTo>
                  <a:lnTo>
                    <a:pt x="122175" y="394259"/>
                  </a:lnTo>
                  <a:lnTo>
                    <a:pt x="146375" y="404634"/>
                  </a:lnTo>
                  <a:lnTo>
                    <a:pt x="173800" y="413743"/>
                  </a:lnTo>
                  <a:lnTo>
                    <a:pt x="204509" y="420437"/>
                  </a:lnTo>
                  <a:lnTo>
                    <a:pt x="236678" y="423942"/>
                  </a:lnTo>
                  <a:lnTo>
                    <a:pt x="269497" y="425500"/>
                  </a:lnTo>
                  <a:lnTo>
                    <a:pt x="302603" y="426191"/>
                  </a:lnTo>
                  <a:lnTo>
                    <a:pt x="335838" y="422266"/>
                  </a:lnTo>
                  <a:lnTo>
                    <a:pt x="369130" y="415229"/>
                  </a:lnTo>
                  <a:lnTo>
                    <a:pt x="402448" y="406810"/>
                  </a:lnTo>
                  <a:lnTo>
                    <a:pt x="431543" y="395660"/>
                  </a:lnTo>
                  <a:lnTo>
                    <a:pt x="456910" y="381974"/>
                  </a:lnTo>
                  <a:lnTo>
                    <a:pt x="489041" y="356418"/>
                  </a:lnTo>
                  <a:lnTo>
                    <a:pt x="517081" y="327150"/>
                  </a:lnTo>
                  <a:lnTo>
                    <a:pt x="530381" y="302312"/>
                  </a:lnTo>
                  <a:lnTo>
                    <a:pt x="539467" y="277514"/>
                  </a:lnTo>
                  <a:lnTo>
                    <a:pt x="545357" y="252471"/>
                  </a:lnTo>
                  <a:lnTo>
                    <a:pt x="547975" y="225465"/>
                  </a:lnTo>
                  <a:lnTo>
                    <a:pt x="547022" y="197587"/>
                  </a:lnTo>
                  <a:lnTo>
                    <a:pt x="543158" y="170116"/>
                  </a:lnTo>
                  <a:lnTo>
                    <a:pt x="536150" y="144678"/>
                  </a:lnTo>
                  <a:lnTo>
                    <a:pt x="525626" y="120142"/>
                  </a:lnTo>
                  <a:lnTo>
                    <a:pt x="504198" y="86133"/>
                  </a:lnTo>
                  <a:lnTo>
                    <a:pt x="475623" y="58065"/>
                  </a:lnTo>
                  <a:lnTo>
                    <a:pt x="442022" y="36784"/>
                  </a:lnTo>
                  <a:lnTo>
                    <a:pt x="417910" y="25623"/>
                  </a:lnTo>
                  <a:lnTo>
                    <a:pt x="391319" y="15371"/>
                  </a:lnTo>
                  <a:lnTo>
                    <a:pt x="361509" y="7639"/>
                  </a:lnTo>
                  <a:lnTo>
                    <a:pt x="329740" y="2351"/>
                  </a:lnTo>
                  <a:lnTo>
                    <a:pt x="297099" y="0"/>
                  </a:lnTo>
                  <a:lnTo>
                    <a:pt x="266188" y="1072"/>
                  </a:lnTo>
                  <a:lnTo>
                    <a:pt x="235781" y="4988"/>
                  </a:lnTo>
                  <a:lnTo>
                    <a:pt x="203746" y="12021"/>
                  </a:lnTo>
                  <a:lnTo>
                    <a:pt x="170987" y="22554"/>
                  </a:lnTo>
                  <a:lnTo>
                    <a:pt x="139494" y="35968"/>
                  </a:lnTo>
                  <a:lnTo>
                    <a:pt x="112268" y="52512"/>
                  </a:lnTo>
                  <a:lnTo>
                    <a:pt x="86939" y="70448"/>
                  </a:lnTo>
                  <a:lnTo>
                    <a:pt x="52483" y="100513"/>
                  </a:lnTo>
                  <a:lnTo>
                    <a:pt x="33644" y="123797"/>
                  </a:lnTo>
                  <a:lnTo>
                    <a:pt x="19980" y="150020"/>
                  </a:lnTo>
                  <a:lnTo>
                    <a:pt x="10733" y="177550"/>
                  </a:lnTo>
                  <a:lnTo>
                    <a:pt x="4770" y="204867"/>
                  </a:lnTo>
                  <a:lnTo>
                    <a:pt x="2120" y="230237"/>
                  </a:lnTo>
                  <a:lnTo>
                    <a:pt x="419" y="265074"/>
                  </a:lnTo>
                  <a:lnTo>
                    <a:pt x="0" y="2767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47"/>
            <p:cNvSpPr/>
            <p:nvPr/>
          </p:nvSpPr>
          <p:spPr>
            <a:xfrm>
              <a:off x="2914737" y="3507581"/>
              <a:ext cx="28489" cy="192883"/>
            </a:xfrm>
            <a:custGeom>
              <a:avLst/>
              <a:gdLst/>
              <a:ahLst/>
              <a:cxnLst/>
              <a:rect l="0" t="0" r="0" b="0"/>
              <a:pathLst>
                <a:path w="28489" h="192883">
                  <a:moveTo>
                    <a:pt x="7057" y="0"/>
                  </a:moveTo>
                  <a:lnTo>
                    <a:pt x="7057" y="32515"/>
                  </a:lnTo>
                  <a:lnTo>
                    <a:pt x="4940" y="51174"/>
                  </a:lnTo>
                  <a:lnTo>
                    <a:pt x="575" y="80969"/>
                  </a:lnTo>
                  <a:lnTo>
                    <a:pt x="0" y="114615"/>
                  </a:lnTo>
                  <a:lnTo>
                    <a:pt x="5634" y="142144"/>
                  </a:lnTo>
                  <a:lnTo>
                    <a:pt x="28488" y="1928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8" name="SMARTInkShape-148"/>
          <p:cNvSpPr/>
          <p:nvPr/>
        </p:nvSpPr>
        <p:spPr>
          <a:xfrm>
            <a:off x="3036094" y="3328988"/>
            <a:ext cx="1321260" cy="127985"/>
          </a:xfrm>
          <a:custGeom>
            <a:avLst/>
            <a:gdLst/>
            <a:ahLst/>
            <a:cxnLst/>
            <a:rect l="0" t="0" r="0" b="0"/>
            <a:pathLst>
              <a:path w="1321260" h="127985">
                <a:moveTo>
                  <a:pt x="0" y="0"/>
                </a:moveTo>
                <a:lnTo>
                  <a:pt x="33999" y="0"/>
                </a:lnTo>
                <a:lnTo>
                  <a:pt x="65763" y="0"/>
                </a:lnTo>
                <a:lnTo>
                  <a:pt x="99656" y="4909"/>
                </a:lnTo>
                <a:lnTo>
                  <a:pt x="133861" y="7275"/>
                </a:lnTo>
                <a:lnTo>
                  <a:pt x="162946" y="10641"/>
                </a:lnTo>
                <a:lnTo>
                  <a:pt x="196510" y="14783"/>
                </a:lnTo>
                <a:lnTo>
                  <a:pt x="214350" y="16999"/>
                </a:lnTo>
                <a:lnTo>
                  <a:pt x="232594" y="19270"/>
                </a:lnTo>
                <a:lnTo>
                  <a:pt x="251106" y="21578"/>
                </a:lnTo>
                <a:lnTo>
                  <a:pt x="269798" y="23910"/>
                </a:lnTo>
                <a:lnTo>
                  <a:pt x="290196" y="26259"/>
                </a:lnTo>
                <a:lnTo>
                  <a:pt x="311733" y="28618"/>
                </a:lnTo>
                <a:lnTo>
                  <a:pt x="334028" y="30985"/>
                </a:lnTo>
                <a:lnTo>
                  <a:pt x="357623" y="33356"/>
                </a:lnTo>
                <a:lnTo>
                  <a:pt x="382084" y="35731"/>
                </a:lnTo>
                <a:lnTo>
                  <a:pt x="407123" y="38108"/>
                </a:lnTo>
                <a:lnTo>
                  <a:pt x="432546" y="41280"/>
                </a:lnTo>
                <a:lnTo>
                  <a:pt x="458226" y="44982"/>
                </a:lnTo>
                <a:lnTo>
                  <a:pt x="484078" y="49038"/>
                </a:lnTo>
                <a:lnTo>
                  <a:pt x="510044" y="52535"/>
                </a:lnTo>
                <a:lnTo>
                  <a:pt x="536085" y="55661"/>
                </a:lnTo>
                <a:lnTo>
                  <a:pt x="562178" y="58539"/>
                </a:lnTo>
                <a:lnTo>
                  <a:pt x="589098" y="62044"/>
                </a:lnTo>
                <a:lnTo>
                  <a:pt x="616569" y="65969"/>
                </a:lnTo>
                <a:lnTo>
                  <a:pt x="644408" y="70173"/>
                </a:lnTo>
                <a:lnTo>
                  <a:pt x="671699" y="73769"/>
                </a:lnTo>
                <a:lnTo>
                  <a:pt x="698625" y="76961"/>
                </a:lnTo>
                <a:lnTo>
                  <a:pt x="725306" y="79882"/>
                </a:lnTo>
                <a:lnTo>
                  <a:pt x="751825" y="83417"/>
                </a:lnTo>
                <a:lnTo>
                  <a:pt x="778235" y="87361"/>
                </a:lnTo>
                <a:lnTo>
                  <a:pt x="804573" y="91578"/>
                </a:lnTo>
                <a:lnTo>
                  <a:pt x="830070" y="95977"/>
                </a:lnTo>
                <a:lnTo>
                  <a:pt x="855005" y="100497"/>
                </a:lnTo>
                <a:lnTo>
                  <a:pt x="879565" y="105098"/>
                </a:lnTo>
                <a:lnTo>
                  <a:pt x="903877" y="108165"/>
                </a:lnTo>
                <a:lnTo>
                  <a:pt x="928022" y="110210"/>
                </a:lnTo>
                <a:lnTo>
                  <a:pt x="952056" y="111573"/>
                </a:lnTo>
                <a:lnTo>
                  <a:pt x="974429" y="113276"/>
                </a:lnTo>
                <a:lnTo>
                  <a:pt x="995694" y="115204"/>
                </a:lnTo>
                <a:lnTo>
                  <a:pt x="1016221" y="117284"/>
                </a:lnTo>
                <a:lnTo>
                  <a:pt x="1035462" y="119464"/>
                </a:lnTo>
                <a:lnTo>
                  <a:pt x="1053846" y="121711"/>
                </a:lnTo>
                <a:lnTo>
                  <a:pt x="1089088" y="125531"/>
                </a:lnTo>
                <a:lnTo>
                  <a:pt x="1123272" y="127229"/>
                </a:lnTo>
                <a:lnTo>
                  <a:pt x="1152753" y="127984"/>
                </a:lnTo>
                <a:lnTo>
                  <a:pt x="1179084" y="127525"/>
                </a:lnTo>
                <a:lnTo>
                  <a:pt x="1214634" y="123598"/>
                </a:lnTo>
                <a:lnTo>
                  <a:pt x="1248784" y="119752"/>
                </a:lnTo>
                <a:lnTo>
                  <a:pt x="1279991" y="109315"/>
                </a:lnTo>
                <a:lnTo>
                  <a:pt x="1312902" y="93983"/>
                </a:lnTo>
                <a:lnTo>
                  <a:pt x="1321259" y="86048"/>
                </a:lnTo>
                <a:lnTo>
                  <a:pt x="1314450" y="928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149"/>
          <p:cNvSpPr/>
          <p:nvPr/>
        </p:nvSpPr>
        <p:spPr>
          <a:xfrm>
            <a:off x="385763" y="3093244"/>
            <a:ext cx="12832" cy="500063"/>
          </a:xfrm>
          <a:custGeom>
            <a:avLst/>
            <a:gdLst/>
            <a:ahLst/>
            <a:cxnLst/>
            <a:rect l="0" t="0" r="0" b="0"/>
            <a:pathLst>
              <a:path w="12832" h="500063">
                <a:moveTo>
                  <a:pt x="7143" y="0"/>
                </a:moveTo>
                <a:lnTo>
                  <a:pt x="7143" y="30867"/>
                </a:lnTo>
                <a:lnTo>
                  <a:pt x="7143" y="56947"/>
                </a:lnTo>
                <a:lnTo>
                  <a:pt x="7937" y="90251"/>
                </a:lnTo>
                <a:lnTo>
                  <a:pt x="10936" y="116311"/>
                </a:lnTo>
                <a:lnTo>
                  <a:pt x="12797" y="145885"/>
                </a:lnTo>
                <a:lnTo>
                  <a:pt x="12831" y="178344"/>
                </a:lnTo>
                <a:lnTo>
                  <a:pt x="10200" y="213937"/>
                </a:lnTo>
                <a:lnTo>
                  <a:pt x="8502" y="248806"/>
                </a:lnTo>
                <a:lnTo>
                  <a:pt x="7747" y="282824"/>
                </a:lnTo>
                <a:lnTo>
                  <a:pt x="7412" y="316464"/>
                </a:lnTo>
                <a:lnTo>
                  <a:pt x="7263" y="349936"/>
                </a:lnTo>
                <a:lnTo>
                  <a:pt x="7196" y="381745"/>
                </a:lnTo>
                <a:lnTo>
                  <a:pt x="7167" y="409113"/>
                </a:lnTo>
                <a:lnTo>
                  <a:pt x="7150" y="443040"/>
                </a:lnTo>
                <a:lnTo>
                  <a:pt x="6351" y="475658"/>
                </a:lnTo>
                <a:lnTo>
                  <a:pt x="0" y="500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9" name="SMARTInkShape-Group45"/>
          <p:cNvGrpSpPr/>
          <p:nvPr/>
        </p:nvGrpSpPr>
        <p:grpSpPr>
          <a:xfrm>
            <a:off x="128588" y="2207419"/>
            <a:ext cx="1250157" cy="1457326"/>
            <a:chOff x="128588" y="2207419"/>
            <a:chExt cx="1250157" cy="1457326"/>
          </a:xfrm>
        </p:grpSpPr>
        <p:sp>
          <p:nvSpPr>
            <p:cNvPr id="190" name="SMARTInkShape-150"/>
            <p:cNvSpPr/>
            <p:nvPr/>
          </p:nvSpPr>
          <p:spPr>
            <a:xfrm>
              <a:off x="1214438" y="3459023"/>
              <a:ext cx="164307" cy="205722"/>
            </a:xfrm>
            <a:custGeom>
              <a:avLst/>
              <a:gdLst/>
              <a:ahLst/>
              <a:cxnLst/>
              <a:rect l="0" t="0" r="0" b="0"/>
              <a:pathLst>
                <a:path w="164307" h="205722">
                  <a:moveTo>
                    <a:pt x="0" y="98565"/>
                  </a:moveTo>
                  <a:lnTo>
                    <a:pt x="9943" y="98565"/>
                  </a:lnTo>
                  <a:lnTo>
                    <a:pt x="43312" y="86380"/>
                  </a:lnTo>
                  <a:lnTo>
                    <a:pt x="58958" y="78638"/>
                  </a:lnTo>
                  <a:lnTo>
                    <a:pt x="92835" y="48368"/>
                  </a:lnTo>
                  <a:lnTo>
                    <a:pt x="108119" y="29470"/>
                  </a:lnTo>
                  <a:lnTo>
                    <a:pt x="112468" y="19002"/>
                  </a:lnTo>
                  <a:lnTo>
                    <a:pt x="113757" y="10873"/>
                  </a:lnTo>
                  <a:lnTo>
                    <a:pt x="111942" y="5880"/>
                  </a:lnTo>
                  <a:lnTo>
                    <a:pt x="108101" y="0"/>
                  </a:lnTo>
                  <a:lnTo>
                    <a:pt x="103343" y="1312"/>
                  </a:lnTo>
                  <a:lnTo>
                    <a:pt x="80363" y="13082"/>
                  </a:lnTo>
                  <a:lnTo>
                    <a:pt x="51025" y="37036"/>
                  </a:lnTo>
                  <a:lnTo>
                    <a:pt x="38137" y="56521"/>
                  </a:lnTo>
                  <a:lnTo>
                    <a:pt x="20015" y="91528"/>
                  </a:lnTo>
                  <a:lnTo>
                    <a:pt x="16833" y="105756"/>
                  </a:lnTo>
                  <a:lnTo>
                    <a:pt x="18834" y="127154"/>
                  </a:lnTo>
                  <a:lnTo>
                    <a:pt x="24510" y="139317"/>
                  </a:lnTo>
                  <a:lnTo>
                    <a:pt x="47236" y="169871"/>
                  </a:lnTo>
                  <a:lnTo>
                    <a:pt x="71851" y="185133"/>
                  </a:lnTo>
                  <a:lnTo>
                    <a:pt x="103133" y="195035"/>
                  </a:lnTo>
                  <a:lnTo>
                    <a:pt x="132070" y="202202"/>
                  </a:lnTo>
                  <a:lnTo>
                    <a:pt x="164306" y="205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151"/>
            <p:cNvSpPr/>
            <p:nvPr/>
          </p:nvSpPr>
          <p:spPr>
            <a:xfrm>
              <a:off x="1093377" y="3450431"/>
              <a:ext cx="89180" cy="170967"/>
            </a:xfrm>
            <a:custGeom>
              <a:avLst/>
              <a:gdLst/>
              <a:ahLst/>
              <a:cxnLst/>
              <a:rect l="0" t="0" r="0" b="0"/>
              <a:pathLst>
                <a:path w="89180" h="170967">
                  <a:moveTo>
                    <a:pt x="21048" y="7144"/>
                  </a:moveTo>
                  <a:lnTo>
                    <a:pt x="17256" y="10936"/>
                  </a:lnTo>
                  <a:lnTo>
                    <a:pt x="15394" y="14915"/>
                  </a:lnTo>
                  <a:lnTo>
                    <a:pt x="8259" y="46341"/>
                  </a:lnTo>
                  <a:lnTo>
                    <a:pt x="1559" y="74241"/>
                  </a:lnTo>
                  <a:lnTo>
                    <a:pt x="0" y="106299"/>
                  </a:lnTo>
                  <a:lnTo>
                    <a:pt x="7438" y="137108"/>
                  </a:lnTo>
                  <a:lnTo>
                    <a:pt x="15453" y="163173"/>
                  </a:lnTo>
                  <a:lnTo>
                    <a:pt x="17318" y="165932"/>
                  </a:lnTo>
                  <a:lnTo>
                    <a:pt x="20149" y="167772"/>
                  </a:lnTo>
                  <a:lnTo>
                    <a:pt x="33022" y="170966"/>
                  </a:lnTo>
                  <a:lnTo>
                    <a:pt x="36424" y="169118"/>
                  </a:lnTo>
                  <a:lnTo>
                    <a:pt x="40582" y="164858"/>
                  </a:lnTo>
                  <a:lnTo>
                    <a:pt x="52068" y="140909"/>
                  </a:lnTo>
                  <a:lnTo>
                    <a:pt x="63919" y="106898"/>
                  </a:lnTo>
                  <a:lnTo>
                    <a:pt x="75818" y="71404"/>
                  </a:lnTo>
                  <a:lnTo>
                    <a:pt x="83931" y="35715"/>
                  </a:lnTo>
                  <a:lnTo>
                    <a:pt x="89179" y="13640"/>
                  </a:lnTo>
                  <a:lnTo>
                    <a:pt x="853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152"/>
            <p:cNvSpPr/>
            <p:nvPr/>
          </p:nvSpPr>
          <p:spPr>
            <a:xfrm>
              <a:off x="928688" y="3422946"/>
              <a:ext cx="169585" cy="191793"/>
            </a:xfrm>
            <a:custGeom>
              <a:avLst/>
              <a:gdLst/>
              <a:ahLst/>
              <a:cxnLst/>
              <a:rect l="0" t="0" r="0" b="0"/>
              <a:pathLst>
                <a:path w="169585" h="191793">
                  <a:moveTo>
                    <a:pt x="0" y="41773"/>
                  </a:moveTo>
                  <a:lnTo>
                    <a:pt x="0" y="37981"/>
                  </a:lnTo>
                  <a:lnTo>
                    <a:pt x="793" y="36863"/>
                  </a:lnTo>
                  <a:lnTo>
                    <a:pt x="2116" y="36118"/>
                  </a:lnTo>
                  <a:lnTo>
                    <a:pt x="9943" y="34923"/>
                  </a:lnTo>
                  <a:lnTo>
                    <a:pt x="44106" y="33853"/>
                  </a:lnTo>
                  <a:lnTo>
                    <a:pt x="78744" y="28481"/>
                  </a:lnTo>
                  <a:lnTo>
                    <a:pt x="114321" y="25500"/>
                  </a:lnTo>
                  <a:lnTo>
                    <a:pt x="149393" y="15140"/>
                  </a:lnTo>
                  <a:lnTo>
                    <a:pt x="158472" y="13267"/>
                  </a:lnTo>
                  <a:lnTo>
                    <a:pt x="169584" y="7161"/>
                  </a:lnTo>
                  <a:lnTo>
                    <a:pt x="169412" y="5998"/>
                  </a:lnTo>
                  <a:lnTo>
                    <a:pt x="167104" y="2590"/>
                  </a:lnTo>
                  <a:lnTo>
                    <a:pt x="161316" y="545"/>
                  </a:lnTo>
                  <a:lnTo>
                    <a:pt x="157550" y="0"/>
                  </a:lnTo>
                  <a:lnTo>
                    <a:pt x="151249" y="1511"/>
                  </a:lnTo>
                  <a:lnTo>
                    <a:pt x="117328" y="19524"/>
                  </a:lnTo>
                  <a:lnTo>
                    <a:pt x="85183" y="41979"/>
                  </a:lnTo>
                  <a:lnTo>
                    <a:pt x="57042" y="64656"/>
                  </a:lnTo>
                  <a:lnTo>
                    <a:pt x="34842" y="99114"/>
                  </a:lnTo>
                  <a:lnTo>
                    <a:pt x="27391" y="113295"/>
                  </a:lnTo>
                  <a:lnTo>
                    <a:pt x="22216" y="145148"/>
                  </a:lnTo>
                  <a:lnTo>
                    <a:pt x="25456" y="160421"/>
                  </a:lnTo>
                  <a:lnTo>
                    <a:pt x="31443" y="175000"/>
                  </a:lnTo>
                  <a:lnTo>
                    <a:pt x="40168" y="182477"/>
                  </a:lnTo>
                  <a:lnTo>
                    <a:pt x="51190" y="187651"/>
                  </a:lnTo>
                  <a:lnTo>
                    <a:pt x="78581" y="191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153"/>
            <p:cNvSpPr/>
            <p:nvPr/>
          </p:nvSpPr>
          <p:spPr>
            <a:xfrm>
              <a:off x="857250" y="3529013"/>
              <a:ext cx="35720" cy="78582"/>
            </a:xfrm>
            <a:custGeom>
              <a:avLst/>
              <a:gdLst/>
              <a:ahLst/>
              <a:cxnLst/>
              <a:rect l="0" t="0" r="0" b="0"/>
              <a:pathLst>
                <a:path w="35720" h="78582">
                  <a:moveTo>
                    <a:pt x="0" y="0"/>
                  </a:moveTo>
                  <a:lnTo>
                    <a:pt x="0" y="32422"/>
                  </a:lnTo>
                  <a:lnTo>
                    <a:pt x="794" y="42984"/>
                  </a:lnTo>
                  <a:lnTo>
                    <a:pt x="9943" y="62712"/>
                  </a:lnTo>
                  <a:lnTo>
                    <a:pt x="14473" y="67559"/>
                  </a:lnTo>
                  <a:lnTo>
                    <a:pt x="28591" y="76751"/>
                  </a:lnTo>
                  <a:lnTo>
                    <a:pt x="35719" y="78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154"/>
            <p:cNvSpPr/>
            <p:nvPr/>
          </p:nvSpPr>
          <p:spPr>
            <a:xfrm>
              <a:off x="771525" y="3221831"/>
              <a:ext cx="57151" cy="407195"/>
            </a:xfrm>
            <a:custGeom>
              <a:avLst/>
              <a:gdLst/>
              <a:ahLst/>
              <a:cxnLst/>
              <a:rect l="0" t="0" r="0" b="0"/>
              <a:pathLst>
                <a:path w="57151" h="407195">
                  <a:moveTo>
                    <a:pt x="57150" y="0"/>
                  </a:moveTo>
                  <a:lnTo>
                    <a:pt x="50999" y="0"/>
                  </a:lnTo>
                  <a:lnTo>
                    <a:pt x="42274" y="33180"/>
                  </a:lnTo>
                  <a:lnTo>
                    <a:pt x="37014" y="67585"/>
                  </a:lnTo>
                  <a:lnTo>
                    <a:pt x="32310" y="99312"/>
                  </a:lnTo>
                  <a:lnTo>
                    <a:pt x="28118" y="124307"/>
                  </a:lnTo>
                  <a:lnTo>
                    <a:pt x="23610" y="151292"/>
                  </a:lnTo>
                  <a:lnTo>
                    <a:pt x="18960" y="179160"/>
                  </a:lnTo>
                  <a:lnTo>
                    <a:pt x="16364" y="207421"/>
                  </a:lnTo>
                  <a:lnTo>
                    <a:pt x="14417" y="235062"/>
                  </a:lnTo>
                  <a:lnTo>
                    <a:pt x="10905" y="260576"/>
                  </a:lnTo>
                  <a:lnTo>
                    <a:pt x="8816" y="285145"/>
                  </a:lnTo>
                  <a:lnTo>
                    <a:pt x="5522" y="319173"/>
                  </a:lnTo>
                  <a:lnTo>
                    <a:pt x="1636" y="349364"/>
                  </a:lnTo>
                  <a:lnTo>
                    <a:pt x="323" y="380425"/>
                  </a:lnTo>
                  <a:lnTo>
                    <a:pt x="0" y="4071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155"/>
            <p:cNvSpPr/>
            <p:nvPr/>
          </p:nvSpPr>
          <p:spPr>
            <a:xfrm>
              <a:off x="514350" y="3380565"/>
              <a:ext cx="228601" cy="214572"/>
            </a:xfrm>
            <a:custGeom>
              <a:avLst/>
              <a:gdLst/>
              <a:ahLst/>
              <a:cxnLst/>
              <a:rect l="0" t="0" r="0" b="0"/>
              <a:pathLst>
                <a:path w="228601" h="214572">
                  <a:moveTo>
                    <a:pt x="0" y="127016"/>
                  </a:moveTo>
                  <a:lnTo>
                    <a:pt x="3792" y="127016"/>
                  </a:lnTo>
                  <a:lnTo>
                    <a:pt x="34320" y="133167"/>
                  </a:lnTo>
                  <a:lnTo>
                    <a:pt x="64320" y="133866"/>
                  </a:lnTo>
                  <a:lnTo>
                    <a:pt x="94552" y="134073"/>
                  </a:lnTo>
                  <a:lnTo>
                    <a:pt x="123618" y="130342"/>
                  </a:lnTo>
                  <a:lnTo>
                    <a:pt x="156181" y="121176"/>
                  </a:lnTo>
                  <a:lnTo>
                    <a:pt x="183427" y="104902"/>
                  </a:lnTo>
                  <a:lnTo>
                    <a:pt x="193442" y="94963"/>
                  </a:lnTo>
                  <a:lnTo>
                    <a:pt x="200539" y="82608"/>
                  </a:lnTo>
                  <a:lnTo>
                    <a:pt x="205204" y="62264"/>
                  </a:lnTo>
                  <a:lnTo>
                    <a:pt x="202794" y="41156"/>
                  </a:lnTo>
                  <a:lnTo>
                    <a:pt x="197053" y="23612"/>
                  </a:lnTo>
                  <a:lnTo>
                    <a:pt x="188385" y="15442"/>
                  </a:lnTo>
                  <a:lnTo>
                    <a:pt x="167211" y="3730"/>
                  </a:lnTo>
                  <a:lnTo>
                    <a:pt x="144970" y="0"/>
                  </a:lnTo>
                  <a:lnTo>
                    <a:pt x="114714" y="4442"/>
                  </a:lnTo>
                  <a:lnTo>
                    <a:pt x="83690" y="15080"/>
                  </a:lnTo>
                  <a:lnTo>
                    <a:pt x="67358" y="24086"/>
                  </a:lnTo>
                  <a:lnTo>
                    <a:pt x="38817" y="56135"/>
                  </a:lnTo>
                  <a:lnTo>
                    <a:pt x="27817" y="77175"/>
                  </a:lnTo>
                  <a:lnTo>
                    <a:pt x="23323" y="102282"/>
                  </a:lnTo>
                  <a:lnTo>
                    <a:pt x="25784" y="129830"/>
                  </a:lnTo>
                  <a:lnTo>
                    <a:pt x="34521" y="161880"/>
                  </a:lnTo>
                  <a:lnTo>
                    <a:pt x="42065" y="176642"/>
                  </a:lnTo>
                  <a:lnTo>
                    <a:pt x="54944" y="189024"/>
                  </a:lnTo>
                  <a:lnTo>
                    <a:pt x="85289" y="206116"/>
                  </a:lnTo>
                  <a:lnTo>
                    <a:pt x="110819" y="214571"/>
                  </a:lnTo>
                  <a:lnTo>
                    <a:pt x="138492" y="214518"/>
                  </a:lnTo>
                  <a:lnTo>
                    <a:pt x="166800" y="205683"/>
                  </a:lnTo>
                  <a:lnTo>
                    <a:pt x="195296" y="196803"/>
                  </a:lnTo>
                  <a:lnTo>
                    <a:pt x="228600" y="177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156"/>
            <p:cNvSpPr/>
            <p:nvPr/>
          </p:nvSpPr>
          <p:spPr>
            <a:xfrm>
              <a:off x="128588" y="3111752"/>
              <a:ext cx="473022" cy="462996"/>
            </a:xfrm>
            <a:custGeom>
              <a:avLst/>
              <a:gdLst/>
              <a:ahLst/>
              <a:cxnLst/>
              <a:rect l="0" t="0" r="0" b="0"/>
              <a:pathLst>
                <a:path w="473022" h="462996">
                  <a:moveTo>
                    <a:pt x="0" y="52929"/>
                  </a:moveTo>
                  <a:lnTo>
                    <a:pt x="0" y="49137"/>
                  </a:lnTo>
                  <a:lnTo>
                    <a:pt x="2116" y="45158"/>
                  </a:lnTo>
                  <a:lnTo>
                    <a:pt x="13735" y="32344"/>
                  </a:lnTo>
                  <a:lnTo>
                    <a:pt x="34320" y="19137"/>
                  </a:lnTo>
                  <a:lnTo>
                    <a:pt x="64320" y="8962"/>
                  </a:lnTo>
                  <a:lnTo>
                    <a:pt x="91028" y="3490"/>
                  </a:lnTo>
                  <a:lnTo>
                    <a:pt x="122213" y="0"/>
                  </a:lnTo>
                  <a:lnTo>
                    <a:pt x="157239" y="1095"/>
                  </a:lnTo>
                  <a:lnTo>
                    <a:pt x="191857" y="6344"/>
                  </a:lnTo>
                  <a:lnTo>
                    <a:pt x="226557" y="13968"/>
                  </a:lnTo>
                  <a:lnTo>
                    <a:pt x="244700" y="18224"/>
                  </a:lnTo>
                  <a:lnTo>
                    <a:pt x="279412" y="27980"/>
                  </a:lnTo>
                  <a:lnTo>
                    <a:pt x="308068" y="40253"/>
                  </a:lnTo>
                  <a:lnTo>
                    <a:pt x="342721" y="64343"/>
                  </a:lnTo>
                  <a:lnTo>
                    <a:pt x="365513" y="91589"/>
                  </a:lnTo>
                  <a:lnTo>
                    <a:pt x="378527" y="119770"/>
                  </a:lnTo>
                  <a:lnTo>
                    <a:pt x="380430" y="136611"/>
                  </a:lnTo>
                  <a:lnTo>
                    <a:pt x="377836" y="152034"/>
                  </a:lnTo>
                  <a:lnTo>
                    <a:pt x="366657" y="174104"/>
                  </a:lnTo>
                  <a:lnTo>
                    <a:pt x="347822" y="194931"/>
                  </a:lnTo>
                  <a:lnTo>
                    <a:pt x="313415" y="216593"/>
                  </a:lnTo>
                  <a:lnTo>
                    <a:pt x="279837" y="232366"/>
                  </a:lnTo>
                  <a:lnTo>
                    <a:pt x="245166" y="243491"/>
                  </a:lnTo>
                  <a:lnTo>
                    <a:pt x="229569" y="245675"/>
                  </a:lnTo>
                  <a:lnTo>
                    <a:pt x="252040" y="247909"/>
                  </a:lnTo>
                  <a:lnTo>
                    <a:pt x="278407" y="251459"/>
                  </a:lnTo>
                  <a:lnTo>
                    <a:pt x="302330" y="253084"/>
                  </a:lnTo>
                  <a:lnTo>
                    <a:pt x="326192" y="256451"/>
                  </a:lnTo>
                  <a:lnTo>
                    <a:pt x="352142" y="262711"/>
                  </a:lnTo>
                  <a:lnTo>
                    <a:pt x="378757" y="271578"/>
                  </a:lnTo>
                  <a:lnTo>
                    <a:pt x="414466" y="289958"/>
                  </a:lnTo>
                  <a:lnTo>
                    <a:pt x="448670" y="317502"/>
                  </a:lnTo>
                  <a:lnTo>
                    <a:pt x="462140" y="331648"/>
                  </a:lnTo>
                  <a:lnTo>
                    <a:pt x="470772" y="345873"/>
                  </a:lnTo>
                  <a:lnTo>
                    <a:pt x="473021" y="360133"/>
                  </a:lnTo>
                  <a:lnTo>
                    <a:pt x="467998" y="388690"/>
                  </a:lnTo>
                  <a:lnTo>
                    <a:pt x="454049" y="410118"/>
                  </a:lnTo>
                  <a:lnTo>
                    <a:pt x="422299" y="432989"/>
                  </a:lnTo>
                  <a:lnTo>
                    <a:pt x="393236" y="447144"/>
                  </a:lnTo>
                  <a:lnTo>
                    <a:pt x="368446" y="453825"/>
                  </a:lnTo>
                  <a:lnTo>
                    <a:pt x="343670" y="459441"/>
                  </a:lnTo>
                  <a:lnTo>
                    <a:pt x="319430" y="462995"/>
                  </a:lnTo>
                  <a:lnTo>
                    <a:pt x="284263" y="461327"/>
                  </a:lnTo>
                  <a:lnTo>
                    <a:pt x="254177" y="459686"/>
                  </a:lnTo>
                  <a:lnTo>
                    <a:pt x="218650" y="450227"/>
                  </a:lnTo>
                  <a:lnTo>
                    <a:pt x="207168" y="445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157"/>
            <p:cNvSpPr/>
            <p:nvPr/>
          </p:nvSpPr>
          <p:spPr>
            <a:xfrm>
              <a:off x="835819" y="2650331"/>
              <a:ext cx="421482" cy="319771"/>
            </a:xfrm>
            <a:custGeom>
              <a:avLst/>
              <a:gdLst/>
              <a:ahLst/>
              <a:cxnLst/>
              <a:rect l="0" t="0" r="0" b="0"/>
              <a:pathLst>
                <a:path w="421482" h="319771">
                  <a:moveTo>
                    <a:pt x="0" y="0"/>
                  </a:moveTo>
                  <a:lnTo>
                    <a:pt x="0" y="7585"/>
                  </a:lnTo>
                  <a:lnTo>
                    <a:pt x="4233" y="15542"/>
                  </a:lnTo>
                  <a:lnTo>
                    <a:pt x="13425" y="31064"/>
                  </a:lnTo>
                  <a:lnTo>
                    <a:pt x="23642" y="65227"/>
                  </a:lnTo>
                  <a:lnTo>
                    <a:pt x="34698" y="98613"/>
                  </a:lnTo>
                  <a:lnTo>
                    <a:pt x="51820" y="133641"/>
                  </a:lnTo>
                  <a:lnTo>
                    <a:pt x="68183" y="169155"/>
                  </a:lnTo>
                  <a:lnTo>
                    <a:pt x="83085" y="204813"/>
                  </a:lnTo>
                  <a:lnTo>
                    <a:pt x="97554" y="236722"/>
                  </a:lnTo>
                  <a:lnTo>
                    <a:pt x="111896" y="266284"/>
                  </a:lnTo>
                  <a:lnTo>
                    <a:pt x="135874" y="297427"/>
                  </a:lnTo>
                  <a:lnTo>
                    <a:pt x="157838" y="315736"/>
                  </a:lnTo>
                  <a:lnTo>
                    <a:pt x="165664" y="318921"/>
                  </a:lnTo>
                  <a:lnTo>
                    <a:pt x="169974" y="319770"/>
                  </a:lnTo>
                  <a:lnTo>
                    <a:pt x="174435" y="318749"/>
                  </a:lnTo>
                  <a:lnTo>
                    <a:pt x="188297" y="309727"/>
                  </a:lnTo>
                  <a:lnTo>
                    <a:pt x="215747" y="280255"/>
                  </a:lnTo>
                  <a:lnTo>
                    <a:pt x="236169" y="253871"/>
                  </a:lnTo>
                  <a:lnTo>
                    <a:pt x="257301" y="222153"/>
                  </a:lnTo>
                  <a:lnTo>
                    <a:pt x="282436" y="187620"/>
                  </a:lnTo>
                  <a:lnTo>
                    <a:pt x="306199" y="152252"/>
                  </a:lnTo>
                  <a:lnTo>
                    <a:pt x="335906" y="120430"/>
                  </a:lnTo>
                  <a:lnTo>
                    <a:pt x="366051" y="90893"/>
                  </a:lnTo>
                  <a:lnTo>
                    <a:pt x="398185" y="63874"/>
                  </a:lnTo>
                  <a:lnTo>
                    <a:pt x="421481" y="428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158"/>
            <p:cNvSpPr/>
            <p:nvPr/>
          </p:nvSpPr>
          <p:spPr>
            <a:xfrm>
              <a:off x="1028700" y="2207419"/>
              <a:ext cx="14289" cy="585788"/>
            </a:xfrm>
            <a:custGeom>
              <a:avLst/>
              <a:gdLst/>
              <a:ahLst/>
              <a:cxnLst/>
              <a:rect l="0" t="0" r="0" b="0"/>
              <a:pathLst>
                <a:path w="14289" h="585788">
                  <a:moveTo>
                    <a:pt x="14288" y="0"/>
                  </a:moveTo>
                  <a:lnTo>
                    <a:pt x="14288" y="30867"/>
                  </a:lnTo>
                  <a:lnTo>
                    <a:pt x="14288" y="56947"/>
                  </a:lnTo>
                  <a:lnTo>
                    <a:pt x="14288" y="90251"/>
                  </a:lnTo>
                  <a:lnTo>
                    <a:pt x="14288" y="116311"/>
                  </a:lnTo>
                  <a:lnTo>
                    <a:pt x="14288" y="145885"/>
                  </a:lnTo>
                  <a:lnTo>
                    <a:pt x="14288" y="177550"/>
                  </a:lnTo>
                  <a:lnTo>
                    <a:pt x="14288" y="210144"/>
                  </a:lnTo>
                  <a:lnTo>
                    <a:pt x="12171" y="245268"/>
                  </a:lnTo>
                  <a:lnTo>
                    <a:pt x="10495" y="263525"/>
                  </a:lnTo>
                  <a:lnTo>
                    <a:pt x="8633" y="298626"/>
                  </a:lnTo>
                  <a:lnTo>
                    <a:pt x="7806" y="332747"/>
                  </a:lnTo>
                  <a:lnTo>
                    <a:pt x="7438" y="366434"/>
                  </a:lnTo>
                  <a:lnTo>
                    <a:pt x="5158" y="399926"/>
                  </a:lnTo>
                  <a:lnTo>
                    <a:pt x="2292" y="432538"/>
                  </a:lnTo>
                  <a:lnTo>
                    <a:pt x="1019" y="462908"/>
                  </a:lnTo>
                  <a:lnTo>
                    <a:pt x="453" y="490164"/>
                  </a:lnTo>
                  <a:lnTo>
                    <a:pt x="134" y="525704"/>
                  </a:lnTo>
                  <a:lnTo>
                    <a:pt x="40" y="554227"/>
                  </a:lnTo>
                  <a:lnTo>
                    <a:pt x="0" y="585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 name="SMARTInkShape-Group46"/>
          <p:cNvGrpSpPr/>
          <p:nvPr/>
        </p:nvGrpSpPr>
        <p:grpSpPr>
          <a:xfrm>
            <a:off x="5650705" y="4273403"/>
            <a:ext cx="2178846" cy="462904"/>
            <a:chOff x="5650705" y="4273403"/>
            <a:chExt cx="2178846" cy="462904"/>
          </a:xfrm>
        </p:grpSpPr>
        <p:sp>
          <p:nvSpPr>
            <p:cNvPr id="200" name="SMARTInkShape-159"/>
            <p:cNvSpPr/>
            <p:nvPr/>
          </p:nvSpPr>
          <p:spPr>
            <a:xfrm>
              <a:off x="7415213" y="4558071"/>
              <a:ext cx="414338" cy="178236"/>
            </a:xfrm>
            <a:custGeom>
              <a:avLst/>
              <a:gdLst/>
              <a:ahLst/>
              <a:cxnLst/>
              <a:rect l="0" t="0" r="0" b="0"/>
              <a:pathLst>
                <a:path w="414338" h="178236">
                  <a:moveTo>
                    <a:pt x="0" y="71079"/>
                  </a:moveTo>
                  <a:lnTo>
                    <a:pt x="3792" y="71079"/>
                  </a:lnTo>
                  <a:lnTo>
                    <a:pt x="7770" y="73196"/>
                  </a:lnTo>
                  <a:lnTo>
                    <a:pt x="12184" y="75988"/>
                  </a:lnTo>
                  <a:lnTo>
                    <a:pt x="21486" y="77781"/>
                  </a:lnTo>
                  <a:lnTo>
                    <a:pt x="24630" y="78027"/>
                  </a:lnTo>
                  <a:lnTo>
                    <a:pt x="23382" y="78136"/>
                  </a:lnTo>
                  <a:lnTo>
                    <a:pt x="25801" y="78197"/>
                  </a:lnTo>
                  <a:lnTo>
                    <a:pt x="26726" y="77412"/>
                  </a:lnTo>
                  <a:lnTo>
                    <a:pt x="28502" y="71373"/>
                  </a:lnTo>
                  <a:lnTo>
                    <a:pt x="28554" y="67373"/>
                  </a:lnTo>
                  <a:lnTo>
                    <a:pt x="30682" y="63347"/>
                  </a:lnTo>
                  <a:lnTo>
                    <a:pt x="33480" y="58911"/>
                  </a:lnTo>
                  <a:lnTo>
                    <a:pt x="35849" y="51951"/>
                  </a:lnTo>
                  <a:lnTo>
                    <a:pt x="57193" y="19396"/>
                  </a:lnTo>
                  <a:lnTo>
                    <a:pt x="61931" y="12390"/>
                  </a:lnTo>
                  <a:lnTo>
                    <a:pt x="76201" y="2368"/>
                  </a:lnTo>
                  <a:lnTo>
                    <a:pt x="83344" y="449"/>
                  </a:lnTo>
                  <a:lnTo>
                    <a:pt x="88106" y="0"/>
                  </a:lnTo>
                  <a:lnTo>
                    <a:pt x="92868" y="1918"/>
                  </a:lnTo>
                  <a:lnTo>
                    <a:pt x="95250" y="3540"/>
                  </a:lnTo>
                  <a:lnTo>
                    <a:pt x="96837" y="5416"/>
                  </a:lnTo>
                  <a:lnTo>
                    <a:pt x="98600" y="9616"/>
                  </a:lnTo>
                  <a:lnTo>
                    <a:pt x="103618" y="14129"/>
                  </a:lnTo>
                  <a:lnTo>
                    <a:pt x="123618" y="30609"/>
                  </a:lnTo>
                  <a:lnTo>
                    <a:pt x="153337" y="66268"/>
                  </a:lnTo>
                  <a:lnTo>
                    <a:pt x="176335" y="80284"/>
                  </a:lnTo>
                  <a:lnTo>
                    <a:pt x="194493" y="84363"/>
                  </a:lnTo>
                  <a:lnTo>
                    <a:pt x="212928" y="85234"/>
                  </a:lnTo>
                  <a:lnTo>
                    <a:pt x="226514" y="81535"/>
                  </a:lnTo>
                  <a:lnTo>
                    <a:pt x="239624" y="73174"/>
                  </a:lnTo>
                  <a:lnTo>
                    <a:pt x="244876" y="68571"/>
                  </a:lnTo>
                  <a:lnTo>
                    <a:pt x="247739" y="61762"/>
                  </a:lnTo>
                  <a:lnTo>
                    <a:pt x="249991" y="33065"/>
                  </a:lnTo>
                  <a:lnTo>
                    <a:pt x="247897" y="28255"/>
                  </a:lnTo>
                  <a:lnTo>
                    <a:pt x="246227" y="25861"/>
                  </a:lnTo>
                  <a:lnTo>
                    <a:pt x="242254" y="23201"/>
                  </a:lnTo>
                  <a:lnTo>
                    <a:pt x="235556" y="21703"/>
                  </a:lnTo>
                  <a:lnTo>
                    <a:pt x="222389" y="21197"/>
                  </a:lnTo>
                  <a:lnTo>
                    <a:pt x="215785" y="23245"/>
                  </a:lnTo>
                  <a:lnTo>
                    <a:pt x="205078" y="31027"/>
                  </a:lnTo>
                  <a:lnTo>
                    <a:pt x="190525" y="51074"/>
                  </a:lnTo>
                  <a:lnTo>
                    <a:pt x="187865" y="58484"/>
                  </a:lnTo>
                  <a:lnTo>
                    <a:pt x="186157" y="76176"/>
                  </a:lnTo>
                  <a:lnTo>
                    <a:pt x="188041" y="83398"/>
                  </a:lnTo>
                  <a:lnTo>
                    <a:pt x="202541" y="108071"/>
                  </a:lnTo>
                  <a:lnTo>
                    <a:pt x="222101" y="120939"/>
                  </a:lnTo>
                  <a:lnTo>
                    <a:pt x="246147" y="132178"/>
                  </a:lnTo>
                  <a:lnTo>
                    <a:pt x="275242" y="134952"/>
                  </a:lnTo>
                  <a:lnTo>
                    <a:pt x="308505" y="125393"/>
                  </a:lnTo>
                  <a:lnTo>
                    <a:pt x="333186" y="113881"/>
                  </a:lnTo>
                  <a:lnTo>
                    <a:pt x="358425" y="97269"/>
                  </a:lnTo>
                  <a:lnTo>
                    <a:pt x="361706" y="92509"/>
                  </a:lnTo>
                  <a:lnTo>
                    <a:pt x="370328" y="73483"/>
                  </a:lnTo>
                  <a:lnTo>
                    <a:pt x="369916" y="71888"/>
                  </a:lnTo>
                  <a:lnTo>
                    <a:pt x="365223" y="65139"/>
                  </a:lnTo>
                  <a:lnTo>
                    <a:pt x="362611" y="64470"/>
                  </a:lnTo>
                  <a:lnTo>
                    <a:pt x="358258" y="64041"/>
                  </a:lnTo>
                  <a:lnTo>
                    <a:pt x="353712" y="67759"/>
                  </a:lnTo>
                  <a:lnTo>
                    <a:pt x="351674" y="71720"/>
                  </a:lnTo>
                  <a:lnTo>
                    <a:pt x="350258" y="83863"/>
                  </a:lnTo>
                  <a:lnTo>
                    <a:pt x="350139" y="91578"/>
                  </a:lnTo>
                  <a:lnTo>
                    <a:pt x="366146" y="124982"/>
                  </a:lnTo>
                  <a:lnTo>
                    <a:pt x="397043" y="160498"/>
                  </a:lnTo>
                  <a:lnTo>
                    <a:pt x="414337" y="178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160"/>
            <p:cNvSpPr/>
            <p:nvPr/>
          </p:nvSpPr>
          <p:spPr>
            <a:xfrm>
              <a:off x="7308448" y="4486309"/>
              <a:ext cx="106676" cy="213152"/>
            </a:xfrm>
            <a:custGeom>
              <a:avLst/>
              <a:gdLst/>
              <a:ahLst/>
              <a:cxnLst/>
              <a:rect l="0" t="0" r="0" b="0"/>
              <a:pathLst>
                <a:path w="106676" h="213152">
                  <a:moveTo>
                    <a:pt x="35327" y="21397"/>
                  </a:moveTo>
                  <a:lnTo>
                    <a:pt x="35327" y="4398"/>
                  </a:lnTo>
                  <a:lnTo>
                    <a:pt x="34533" y="2920"/>
                  </a:lnTo>
                  <a:lnTo>
                    <a:pt x="33210" y="1936"/>
                  </a:lnTo>
                  <a:lnTo>
                    <a:pt x="29623" y="842"/>
                  </a:lnTo>
                  <a:lnTo>
                    <a:pt x="15270" y="0"/>
                  </a:lnTo>
                  <a:lnTo>
                    <a:pt x="931" y="12967"/>
                  </a:lnTo>
                  <a:lnTo>
                    <a:pt x="197" y="15798"/>
                  </a:lnTo>
                  <a:lnTo>
                    <a:pt x="0" y="17665"/>
                  </a:lnTo>
                  <a:lnTo>
                    <a:pt x="1900" y="21855"/>
                  </a:lnTo>
                  <a:lnTo>
                    <a:pt x="5793" y="27221"/>
                  </a:lnTo>
                  <a:lnTo>
                    <a:pt x="8443" y="27954"/>
                  </a:lnTo>
                  <a:lnTo>
                    <a:pt x="10260" y="28150"/>
                  </a:lnTo>
                  <a:lnTo>
                    <a:pt x="14396" y="30484"/>
                  </a:lnTo>
                  <a:lnTo>
                    <a:pt x="20468" y="34167"/>
                  </a:lnTo>
                  <a:lnTo>
                    <a:pt x="41652" y="40882"/>
                  </a:lnTo>
                  <a:lnTo>
                    <a:pt x="50838" y="42757"/>
                  </a:lnTo>
                  <a:lnTo>
                    <a:pt x="69610" y="52657"/>
                  </a:lnTo>
                  <a:lnTo>
                    <a:pt x="83233" y="67172"/>
                  </a:lnTo>
                  <a:lnTo>
                    <a:pt x="101609" y="97435"/>
                  </a:lnTo>
                  <a:lnTo>
                    <a:pt x="105237" y="111837"/>
                  </a:lnTo>
                  <a:lnTo>
                    <a:pt x="106675" y="145220"/>
                  </a:lnTo>
                  <a:lnTo>
                    <a:pt x="105944" y="159509"/>
                  </a:lnTo>
                  <a:lnTo>
                    <a:pt x="96818" y="183322"/>
                  </a:lnTo>
                  <a:lnTo>
                    <a:pt x="89971" y="193818"/>
                  </a:lnTo>
                  <a:lnTo>
                    <a:pt x="79123" y="201954"/>
                  </a:lnTo>
                  <a:lnTo>
                    <a:pt x="51233" y="212587"/>
                  </a:lnTo>
                  <a:lnTo>
                    <a:pt x="48312" y="213151"/>
                  </a:lnTo>
                  <a:lnTo>
                    <a:pt x="45571" y="212733"/>
                  </a:lnTo>
                  <a:lnTo>
                    <a:pt x="31422" y="206937"/>
                  </a:lnTo>
                  <a:lnTo>
                    <a:pt x="30342" y="205415"/>
                  </a:lnTo>
                  <a:lnTo>
                    <a:pt x="21040" y="1785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161"/>
            <p:cNvSpPr/>
            <p:nvPr/>
          </p:nvSpPr>
          <p:spPr>
            <a:xfrm>
              <a:off x="7108546" y="4486958"/>
              <a:ext cx="142361" cy="92187"/>
            </a:xfrm>
            <a:custGeom>
              <a:avLst/>
              <a:gdLst/>
              <a:ahLst/>
              <a:cxnLst/>
              <a:rect l="0" t="0" r="0" b="0"/>
              <a:pathLst>
                <a:path w="142361" h="92187">
                  <a:moveTo>
                    <a:pt x="85210" y="27892"/>
                  </a:moveTo>
                  <a:lnTo>
                    <a:pt x="85210" y="24100"/>
                  </a:lnTo>
                  <a:lnTo>
                    <a:pt x="84417" y="22983"/>
                  </a:lnTo>
                  <a:lnTo>
                    <a:pt x="83093" y="22238"/>
                  </a:lnTo>
                  <a:lnTo>
                    <a:pt x="81417" y="21741"/>
                  </a:lnTo>
                  <a:lnTo>
                    <a:pt x="80300" y="20616"/>
                  </a:lnTo>
                  <a:lnTo>
                    <a:pt x="72559" y="4506"/>
                  </a:lnTo>
                  <a:lnTo>
                    <a:pt x="68211" y="1623"/>
                  </a:lnTo>
                  <a:lnTo>
                    <a:pt x="61299" y="0"/>
                  </a:lnTo>
                  <a:lnTo>
                    <a:pt x="50433" y="3312"/>
                  </a:lnTo>
                  <a:lnTo>
                    <a:pt x="29987" y="13817"/>
                  </a:lnTo>
                  <a:lnTo>
                    <a:pt x="8288" y="30027"/>
                  </a:lnTo>
                  <a:lnTo>
                    <a:pt x="3397" y="37572"/>
                  </a:lnTo>
                  <a:lnTo>
                    <a:pt x="1224" y="43571"/>
                  </a:lnTo>
                  <a:lnTo>
                    <a:pt x="0" y="55204"/>
                  </a:lnTo>
                  <a:lnTo>
                    <a:pt x="1831" y="61991"/>
                  </a:lnTo>
                  <a:lnTo>
                    <a:pt x="3431" y="64912"/>
                  </a:lnTo>
                  <a:lnTo>
                    <a:pt x="5290" y="66860"/>
                  </a:lnTo>
                  <a:lnTo>
                    <a:pt x="9474" y="69023"/>
                  </a:lnTo>
                  <a:lnTo>
                    <a:pt x="43600" y="70687"/>
                  </a:lnTo>
                  <a:lnTo>
                    <a:pt x="52429" y="69931"/>
                  </a:lnTo>
                  <a:lnTo>
                    <a:pt x="83126" y="64050"/>
                  </a:lnTo>
                  <a:lnTo>
                    <a:pt x="86202" y="63904"/>
                  </a:lnTo>
                  <a:lnTo>
                    <a:pt x="88253" y="63012"/>
                  </a:lnTo>
                  <a:lnTo>
                    <a:pt x="89620" y="61624"/>
                  </a:lnTo>
                  <a:lnTo>
                    <a:pt x="90532" y="59905"/>
                  </a:lnTo>
                  <a:lnTo>
                    <a:pt x="91932" y="58759"/>
                  </a:lnTo>
                  <a:lnTo>
                    <a:pt x="98345" y="56769"/>
                  </a:lnTo>
                  <a:lnTo>
                    <a:pt x="98729" y="57462"/>
                  </a:lnTo>
                  <a:lnTo>
                    <a:pt x="100290" y="75779"/>
                  </a:lnTo>
                  <a:lnTo>
                    <a:pt x="103290" y="80396"/>
                  </a:lnTo>
                  <a:lnTo>
                    <a:pt x="107269" y="82977"/>
                  </a:lnTo>
                  <a:lnTo>
                    <a:pt x="134792" y="91691"/>
                  </a:lnTo>
                  <a:lnTo>
                    <a:pt x="142360" y="921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162"/>
            <p:cNvSpPr/>
            <p:nvPr/>
          </p:nvSpPr>
          <p:spPr>
            <a:xfrm>
              <a:off x="6965215" y="4314825"/>
              <a:ext cx="14230" cy="278607"/>
            </a:xfrm>
            <a:custGeom>
              <a:avLst/>
              <a:gdLst/>
              <a:ahLst/>
              <a:cxnLst/>
              <a:rect l="0" t="0" r="0" b="0"/>
              <a:pathLst>
                <a:path w="14230" h="278607">
                  <a:moveTo>
                    <a:pt x="14229" y="0"/>
                  </a:moveTo>
                  <a:lnTo>
                    <a:pt x="10436" y="3792"/>
                  </a:lnTo>
                  <a:lnTo>
                    <a:pt x="10113" y="4909"/>
                  </a:lnTo>
                  <a:lnTo>
                    <a:pt x="10691" y="5654"/>
                  </a:lnTo>
                  <a:lnTo>
                    <a:pt x="11870" y="6151"/>
                  </a:lnTo>
                  <a:lnTo>
                    <a:pt x="11863" y="8069"/>
                  </a:lnTo>
                  <a:lnTo>
                    <a:pt x="7609" y="32250"/>
                  </a:lnTo>
                  <a:lnTo>
                    <a:pt x="7154" y="64778"/>
                  </a:lnTo>
                  <a:lnTo>
                    <a:pt x="2189" y="98668"/>
                  </a:lnTo>
                  <a:lnTo>
                    <a:pt x="607" y="126514"/>
                  </a:lnTo>
                  <a:lnTo>
                    <a:pt x="139" y="154872"/>
                  </a:lnTo>
                  <a:lnTo>
                    <a:pt x="0" y="184177"/>
                  </a:lnTo>
                  <a:lnTo>
                    <a:pt x="752" y="216055"/>
                  </a:lnTo>
                  <a:lnTo>
                    <a:pt x="5599" y="246848"/>
                  </a:lnTo>
                  <a:lnTo>
                    <a:pt x="8762" y="263375"/>
                  </a:lnTo>
                  <a:lnTo>
                    <a:pt x="14229" y="278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163"/>
            <p:cNvSpPr/>
            <p:nvPr/>
          </p:nvSpPr>
          <p:spPr>
            <a:xfrm>
              <a:off x="6829515" y="4314825"/>
              <a:ext cx="21342" cy="228601"/>
            </a:xfrm>
            <a:custGeom>
              <a:avLst/>
              <a:gdLst/>
              <a:ahLst/>
              <a:cxnLst/>
              <a:rect l="0" t="0" r="0" b="0"/>
              <a:pathLst>
                <a:path w="21342" h="228601">
                  <a:moveTo>
                    <a:pt x="21341" y="0"/>
                  </a:moveTo>
                  <a:lnTo>
                    <a:pt x="17548" y="3792"/>
                  </a:lnTo>
                  <a:lnTo>
                    <a:pt x="15687" y="9887"/>
                  </a:lnTo>
                  <a:lnTo>
                    <a:pt x="10492" y="44434"/>
                  </a:lnTo>
                  <a:lnTo>
                    <a:pt x="7506" y="78788"/>
                  </a:lnTo>
                  <a:lnTo>
                    <a:pt x="3350" y="110990"/>
                  </a:lnTo>
                  <a:lnTo>
                    <a:pt x="590" y="142221"/>
                  </a:lnTo>
                  <a:lnTo>
                    <a:pt x="0" y="174715"/>
                  </a:lnTo>
                  <a:lnTo>
                    <a:pt x="722" y="194967"/>
                  </a:lnTo>
                  <a:lnTo>
                    <a:pt x="7187" y="218108"/>
                  </a:lnTo>
                  <a:lnTo>
                    <a:pt x="10553" y="223408"/>
                  </a:lnTo>
                  <a:lnTo>
                    <a:pt x="14694" y="226292"/>
                  </a:lnTo>
                  <a:lnTo>
                    <a:pt x="21341"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164"/>
            <p:cNvSpPr/>
            <p:nvPr/>
          </p:nvSpPr>
          <p:spPr>
            <a:xfrm>
              <a:off x="6707981" y="4293394"/>
              <a:ext cx="7145" cy="28576"/>
            </a:xfrm>
            <a:custGeom>
              <a:avLst/>
              <a:gdLst/>
              <a:ahLst/>
              <a:cxnLst/>
              <a:rect l="0" t="0" r="0" b="0"/>
              <a:pathLst>
                <a:path w="7145" h="28576">
                  <a:moveTo>
                    <a:pt x="7144" y="28575"/>
                  </a:moveTo>
                  <a:lnTo>
                    <a:pt x="3351" y="24783"/>
                  </a:lnTo>
                  <a:lnTo>
                    <a:pt x="1489" y="2080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165"/>
            <p:cNvSpPr/>
            <p:nvPr/>
          </p:nvSpPr>
          <p:spPr>
            <a:xfrm>
              <a:off x="6065045" y="4273403"/>
              <a:ext cx="620448" cy="384323"/>
            </a:xfrm>
            <a:custGeom>
              <a:avLst/>
              <a:gdLst/>
              <a:ahLst/>
              <a:cxnLst/>
              <a:rect l="0" t="0" r="0" b="0"/>
              <a:pathLst>
                <a:path w="620448" h="384323">
                  <a:moveTo>
                    <a:pt x="0" y="170010"/>
                  </a:moveTo>
                  <a:lnTo>
                    <a:pt x="0" y="166217"/>
                  </a:lnTo>
                  <a:lnTo>
                    <a:pt x="2116" y="162239"/>
                  </a:lnTo>
                  <a:lnTo>
                    <a:pt x="3791" y="160067"/>
                  </a:lnTo>
                  <a:lnTo>
                    <a:pt x="5653" y="153419"/>
                  </a:lnTo>
                  <a:lnTo>
                    <a:pt x="6150" y="149424"/>
                  </a:lnTo>
                  <a:lnTo>
                    <a:pt x="8862" y="145968"/>
                  </a:lnTo>
                  <a:lnTo>
                    <a:pt x="36885" y="128400"/>
                  </a:lnTo>
                  <a:lnTo>
                    <a:pt x="65079" y="114907"/>
                  </a:lnTo>
                  <a:lnTo>
                    <a:pt x="98569" y="100854"/>
                  </a:lnTo>
                  <a:lnTo>
                    <a:pt x="133627" y="86637"/>
                  </a:lnTo>
                  <a:lnTo>
                    <a:pt x="159401" y="79244"/>
                  </a:lnTo>
                  <a:lnTo>
                    <a:pt x="185938" y="72519"/>
                  </a:lnTo>
                  <a:lnTo>
                    <a:pt x="210961" y="64239"/>
                  </a:lnTo>
                  <a:lnTo>
                    <a:pt x="235312" y="55267"/>
                  </a:lnTo>
                  <a:lnTo>
                    <a:pt x="267100" y="43408"/>
                  </a:lnTo>
                  <a:lnTo>
                    <a:pt x="299175" y="28497"/>
                  </a:lnTo>
                  <a:lnTo>
                    <a:pt x="329088" y="10794"/>
                  </a:lnTo>
                  <a:lnTo>
                    <a:pt x="332792" y="5849"/>
                  </a:lnTo>
                  <a:lnTo>
                    <a:pt x="335170" y="0"/>
                  </a:lnTo>
                  <a:lnTo>
                    <a:pt x="333378" y="1316"/>
                  </a:lnTo>
                  <a:lnTo>
                    <a:pt x="323536" y="11623"/>
                  </a:lnTo>
                  <a:lnTo>
                    <a:pt x="309534" y="42673"/>
                  </a:lnTo>
                  <a:lnTo>
                    <a:pt x="297652" y="77305"/>
                  </a:lnTo>
                  <a:lnTo>
                    <a:pt x="283220" y="111451"/>
                  </a:lnTo>
                  <a:lnTo>
                    <a:pt x="271902" y="146654"/>
                  </a:lnTo>
                  <a:lnTo>
                    <a:pt x="262023" y="180565"/>
                  </a:lnTo>
                  <a:lnTo>
                    <a:pt x="252159" y="211753"/>
                  </a:lnTo>
                  <a:lnTo>
                    <a:pt x="248544" y="226828"/>
                  </a:lnTo>
                  <a:lnTo>
                    <a:pt x="242985" y="248043"/>
                  </a:lnTo>
                  <a:lnTo>
                    <a:pt x="242895" y="238599"/>
                  </a:lnTo>
                  <a:lnTo>
                    <a:pt x="245006" y="234096"/>
                  </a:lnTo>
                  <a:lnTo>
                    <a:pt x="270528" y="199845"/>
                  </a:lnTo>
                  <a:lnTo>
                    <a:pt x="305120" y="177295"/>
                  </a:lnTo>
                  <a:lnTo>
                    <a:pt x="308188" y="174867"/>
                  </a:lnTo>
                  <a:lnTo>
                    <a:pt x="315830" y="172168"/>
                  </a:lnTo>
                  <a:lnTo>
                    <a:pt x="320090" y="171449"/>
                  </a:lnTo>
                  <a:lnTo>
                    <a:pt x="326941" y="172766"/>
                  </a:lnTo>
                  <a:lnTo>
                    <a:pt x="335260" y="177970"/>
                  </a:lnTo>
                  <a:lnTo>
                    <a:pt x="345182" y="186839"/>
                  </a:lnTo>
                  <a:lnTo>
                    <a:pt x="347883" y="193629"/>
                  </a:lnTo>
                  <a:lnTo>
                    <a:pt x="353408" y="210923"/>
                  </a:lnTo>
                  <a:lnTo>
                    <a:pt x="361350" y="224717"/>
                  </a:lnTo>
                  <a:lnTo>
                    <a:pt x="365858" y="239789"/>
                  </a:lnTo>
                  <a:lnTo>
                    <a:pt x="367731" y="242723"/>
                  </a:lnTo>
                  <a:lnTo>
                    <a:pt x="377949" y="250645"/>
                  </a:lnTo>
                  <a:lnTo>
                    <a:pt x="387239" y="254226"/>
                  </a:lnTo>
                  <a:lnTo>
                    <a:pt x="412294" y="255602"/>
                  </a:lnTo>
                  <a:lnTo>
                    <a:pt x="426342" y="251903"/>
                  </a:lnTo>
                  <a:lnTo>
                    <a:pt x="458792" y="229324"/>
                  </a:lnTo>
                  <a:lnTo>
                    <a:pt x="467372" y="217659"/>
                  </a:lnTo>
                  <a:lnTo>
                    <a:pt x="472790" y="206203"/>
                  </a:lnTo>
                  <a:lnTo>
                    <a:pt x="476034" y="201177"/>
                  </a:lnTo>
                  <a:lnTo>
                    <a:pt x="477477" y="196297"/>
                  </a:lnTo>
                  <a:lnTo>
                    <a:pt x="477067" y="193884"/>
                  </a:lnTo>
                  <a:lnTo>
                    <a:pt x="472378" y="185716"/>
                  </a:lnTo>
                  <a:lnTo>
                    <a:pt x="471287" y="186037"/>
                  </a:lnTo>
                  <a:lnTo>
                    <a:pt x="448566" y="201127"/>
                  </a:lnTo>
                  <a:lnTo>
                    <a:pt x="433465" y="221418"/>
                  </a:lnTo>
                  <a:lnTo>
                    <a:pt x="430776" y="228841"/>
                  </a:lnTo>
                  <a:lnTo>
                    <a:pt x="429049" y="242749"/>
                  </a:lnTo>
                  <a:lnTo>
                    <a:pt x="430929" y="248111"/>
                  </a:lnTo>
                  <a:lnTo>
                    <a:pt x="433617" y="253140"/>
                  </a:lnTo>
                  <a:lnTo>
                    <a:pt x="434813" y="258021"/>
                  </a:lnTo>
                  <a:lnTo>
                    <a:pt x="436718" y="259640"/>
                  </a:lnTo>
                  <a:lnTo>
                    <a:pt x="443069" y="261439"/>
                  </a:lnTo>
                  <a:lnTo>
                    <a:pt x="455569" y="262452"/>
                  </a:lnTo>
                  <a:lnTo>
                    <a:pt x="487250" y="252898"/>
                  </a:lnTo>
                  <a:lnTo>
                    <a:pt x="511799" y="241387"/>
                  </a:lnTo>
                  <a:lnTo>
                    <a:pt x="517978" y="237452"/>
                  </a:lnTo>
                  <a:lnTo>
                    <a:pt x="528412" y="232808"/>
                  </a:lnTo>
                  <a:lnTo>
                    <a:pt x="534325" y="228275"/>
                  </a:lnTo>
                  <a:lnTo>
                    <a:pt x="534810" y="228697"/>
                  </a:lnTo>
                  <a:lnTo>
                    <a:pt x="535652" y="233408"/>
                  </a:lnTo>
                  <a:lnTo>
                    <a:pt x="535777" y="251073"/>
                  </a:lnTo>
                  <a:lnTo>
                    <a:pt x="537895" y="255779"/>
                  </a:lnTo>
                  <a:lnTo>
                    <a:pt x="545723" y="265268"/>
                  </a:lnTo>
                  <a:lnTo>
                    <a:pt x="550254" y="267909"/>
                  </a:lnTo>
                  <a:lnTo>
                    <a:pt x="566908" y="273860"/>
                  </a:lnTo>
                  <a:lnTo>
                    <a:pt x="601711" y="267993"/>
                  </a:lnTo>
                  <a:lnTo>
                    <a:pt x="611862" y="263889"/>
                  </a:lnTo>
                  <a:lnTo>
                    <a:pt x="612695" y="262758"/>
                  </a:lnTo>
                  <a:lnTo>
                    <a:pt x="613620" y="259385"/>
                  </a:lnTo>
                  <a:lnTo>
                    <a:pt x="614661" y="258962"/>
                  </a:lnTo>
                  <a:lnTo>
                    <a:pt x="616149" y="259474"/>
                  </a:lnTo>
                  <a:lnTo>
                    <a:pt x="620447" y="262205"/>
                  </a:lnTo>
                  <a:lnTo>
                    <a:pt x="613745" y="294650"/>
                  </a:lnTo>
                  <a:lnTo>
                    <a:pt x="602191" y="327391"/>
                  </a:lnTo>
                  <a:lnTo>
                    <a:pt x="594995" y="348176"/>
                  </a:lnTo>
                  <a:lnTo>
                    <a:pt x="592966" y="382486"/>
                  </a:lnTo>
                  <a:lnTo>
                    <a:pt x="593747" y="383098"/>
                  </a:lnTo>
                  <a:lnTo>
                    <a:pt x="600074" y="3843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166"/>
            <p:cNvSpPr/>
            <p:nvPr/>
          </p:nvSpPr>
          <p:spPr>
            <a:xfrm>
              <a:off x="6193630" y="4321969"/>
              <a:ext cx="25290" cy="292895"/>
            </a:xfrm>
            <a:custGeom>
              <a:avLst/>
              <a:gdLst/>
              <a:ahLst/>
              <a:cxnLst/>
              <a:rect l="0" t="0" r="0" b="0"/>
              <a:pathLst>
                <a:path w="25290" h="292895">
                  <a:moveTo>
                    <a:pt x="0" y="0"/>
                  </a:moveTo>
                  <a:lnTo>
                    <a:pt x="3793" y="0"/>
                  </a:lnTo>
                  <a:lnTo>
                    <a:pt x="4911" y="1587"/>
                  </a:lnTo>
                  <a:lnTo>
                    <a:pt x="12652" y="30867"/>
                  </a:lnTo>
                  <a:lnTo>
                    <a:pt x="19463" y="65217"/>
                  </a:lnTo>
                  <a:lnTo>
                    <a:pt x="22966" y="93142"/>
                  </a:lnTo>
                  <a:lnTo>
                    <a:pt x="25289" y="112040"/>
                  </a:lnTo>
                  <a:lnTo>
                    <a:pt x="22929" y="141323"/>
                  </a:lnTo>
                  <a:lnTo>
                    <a:pt x="21875" y="173988"/>
                  </a:lnTo>
                  <a:lnTo>
                    <a:pt x="20771" y="204128"/>
                  </a:lnTo>
                  <a:lnTo>
                    <a:pt x="16562" y="232373"/>
                  </a:lnTo>
                  <a:lnTo>
                    <a:pt x="14588" y="267226"/>
                  </a:lnTo>
                  <a:lnTo>
                    <a:pt x="14290" y="2928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167"/>
            <p:cNvSpPr/>
            <p:nvPr/>
          </p:nvSpPr>
          <p:spPr>
            <a:xfrm>
              <a:off x="5836445" y="4343400"/>
              <a:ext cx="105999" cy="135188"/>
            </a:xfrm>
            <a:custGeom>
              <a:avLst/>
              <a:gdLst/>
              <a:ahLst/>
              <a:cxnLst/>
              <a:rect l="0" t="0" r="0" b="0"/>
              <a:pathLst>
                <a:path w="105999" h="135188">
                  <a:moveTo>
                    <a:pt x="0" y="14288"/>
                  </a:moveTo>
                  <a:lnTo>
                    <a:pt x="3791" y="14288"/>
                  </a:lnTo>
                  <a:lnTo>
                    <a:pt x="4909" y="15081"/>
                  </a:lnTo>
                  <a:lnTo>
                    <a:pt x="5653" y="16404"/>
                  </a:lnTo>
                  <a:lnTo>
                    <a:pt x="6150" y="18080"/>
                  </a:lnTo>
                  <a:lnTo>
                    <a:pt x="12666" y="28761"/>
                  </a:lnTo>
                  <a:lnTo>
                    <a:pt x="13206" y="31080"/>
                  </a:lnTo>
                  <a:lnTo>
                    <a:pt x="5425" y="66601"/>
                  </a:lnTo>
                  <a:lnTo>
                    <a:pt x="1072" y="89533"/>
                  </a:lnTo>
                  <a:lnTo>
                    <a:pt x="4109" y="104492"/>
                  </a:lnTo>
                  <a:lnTo>
                    <a:pt x="13828" y="118979"/>
                  </a:lnTo>
                  <a:lnTo>
                    <a:pt x="26761" y="129533"/>
                  </a:lnTo>
                  <a:lnTo>
                    <a:pt x="44441" y="133895"/>
                  </a:lnTo>
                  <a:lnTo>
                    <a:pt x="60968" y="135187"/>
                  </a:lnTo>
                  <a:lnTo>
                    <a:pt x="75920" y="131778"/>
                  </a:lnTo>
                  <a:lnTo>
                    <a:pt x="90404" y="121948"/>
                  </a:lnTo>
                  <a:lnTo>
                    <a:pt x="100957" y="108981"/>
                  </a:lnTo>
                  <a:lnTo>
                    <a:pt x="105319" y="91293"/>
                  </a:lnTo>
                  <a:lnTo>
                    <a:pt x="105998" y="68892"/>
                  </a:lnTo>
                  <a:lnTo>
                    <a:pt x="97164" y="35383"/>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168"/>
            <p:cNvSpPr/>
            <p:nvPr/>
          </p:nvSpPr>
          <p:spPr>
            <a:xfrm>
              <a:off x="5650705" y="4322263"/>
              <a:ext cx="110039" cy="170958"/>
            </a:xfrm>
            <a:custGeom>
              <a:avLst/>
              <a:gdLst/>
              <a:ahLst/>
              <a:cxnLst/>
              <a:rect l="0" t="0" r="0" b="0"/>
              <a:pathLst>
                <a:path w="110039" h="170958">
                  <a:moveTo>
                    <a:pt x="85725" y="6850"/>
                  </a:moveTo>
                  <a:lnTo>
                    <a:pt x="81934" y="3057"/>
                  </a:lnTo>
                  <a:lnTo>
                    <a:pt x="75839" y="1195"/>
                  </a:lnTo>
                  <a:lnTo>
                    <a:pt x="62783" y="0"/>
                  </a:lnTo>
                  <a:lnTo>
                    <a:pt x="33905" y="6999"/>
                  </a:lnTo>
                  <a:lnTo>
                    <a:pt x="24687" y="12362"/>
                  </a:lnTo>
                  <a:lnTo>
                    <a:pt x="19440" y="16708"/>
                  </a:lnTo>
                  <a:lnTo>
                    <a:pt x="16578" y="23402"/>
                  </a:lnTo>
                  <a:lnTo>
                    <a:pt x="14741" y="36842"/>
                  </a:lnTo>
                  <a:lnTo>
                    <a:pt x="18215" y="48456"/>
                  </a:lnTo>
                  <a:lnTo>
                    <a:pt x="41036" y="76005"/>
                  </a:lnTo>
                  <a:lnTo>
                    <a:pt x="75257" y="110640"/>
                  </a:lnTo>
                  <a:lnTo>
                    <a:pt x="106494" y="144032"/>
                  </a:lnTo>
                  <a:lnTo>
                    <a:pt x="109096" y="148311"/>
                  </a:lnTo>
                  <a:lnTo>
                    <a:pt x="110038" y="151957"/>
                  </a:lnTo>
                  <a:lnTo>
                    <a:pt x="109871" y="155182"/>
                  </a:lnTo>
                  <a:lnTo>
                    <a:pt x="107570" y="160881"/>
                  </a:lnTo>
                  <a:lnTo>
                    <a:pt x="103901" y="166060"/>
                  </a:lnTo>
                  <a:lnTo>
                    <a:pt x="97508" y="168891"/>
                  </a:lnTo>
                  <a:lnTo>
                    <a:pt x="65565" y="170957"/>
                  </a:lnTo>
                  <a:lnTo>
                    <a:pt x="35740" y="170336"/>
                  </a:lnTo>
                  <a:lnTo>
                    <a:pt x="0" y="1568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 name="SMARTInkShape-Group47"/>
          <p:cNvGrpSpPr/>
          <p:nvPr/>
        </p:nvGrpSpPr>
        <p:grpSpPr>
          <a:xfrm>
            <a:off x="6158905" y="3801745"/>
            <a:ext cx="677665" cy="398781"/>
            <a:chOff x="6158905" y="3801745"/>
            <a:chExt cx="677665" cy="398781"/>
          </a:xfrm>
        </p:grpSpPr>
        <p:sp>
          <p:nvSpPr>
            <p:cNvPr id="211" name="SMARTInkShape-169"/>
            <p:cNvSpPr/>
            <p:nvPr/>
          </p:nvSpPr>
          <p:spPr>
            <a:xfrm>
              <a:off x="6822423" y="3844712"/>
              <a:ext cx="14147" cy="355814"/>
            </a:xfrm>
            <a:custGeom>
              <a:avLst/>
              <a:gdLst/>
              <a:ahLst/>
              <a:cxnLst/>
              <a:rect l="0" t="0" r="0" b="0"/>
              <a:pathLst>
                <a:path w="14147" h="355814">
                  <a:moveTo>
                    <a:pt x="14146" y="20057"/>
                  </a:moveTo>
                  <a:lnTo>
                    <a:pt x="14146" y="0"/>
                  </a:lnTo>
                  <a:lnTo>
                    <a:pt x="14146" y="29190"/>
                  </a:lnTo>
                  <a:lnTo>
                    <a:pt x="9236" y="61872"/>
                  </a:lnTo>
                  <a:lnTo>
                    <a:pt x="6870" y="91096"/>
                  </a:lnTo>
                  <a:lnTo>
                    <a:pt x="3504" y="115923"/>
                  </a:lnTo>
                  <a:lnTo>
                    <a:pt x="1478" y="142833"/>
                  </a:lnTo>
                  <a:lnTo>
                    <a:pt x="578" y="170668"/>
                  </a:lnTo>
                  <a:lnTo>
                    <a:pt x="178" y="198914"/>
                  </a:lnTo>
                  <a:lnTo>
                    <a:pt x="0" y="231576"/>
                  </a:lnTo>
                  <a:lnTo>
                    <a:pt x="716" y="265672"/>
                  </a:lnTo>
                  <a:lnTo>
                    <a:pt x="3679" y="296700"/>
                  </a:lnTo>
                  <a:lnTo>
                    <a:pt x="5525" y="322132"/>
                  </a:lnTo>
                  <a:lnTo>
                    <a:pt x="7002" y="355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170"/>
            <p:cNvSpPr/>
            <p:nvPr/>
          </p:nvSpPr>
          <p:spPr>
            <a:xfrm>
              <a:off x="6158905" y="4029432"/>
              <a:ext cx="556221" cy="155350"/>
            </a:xfrm>
            <a:custGeom>
              <a:avLst/>
              <a:gdLst/>
              <a:ahLst/>
              <a:cxnLst/>
              <a:rect l="0" t="0" r="0" b="0"/>
              <a:pathLst>
                <a:path w="556221" h="155350">
                  <a:moveTo>
                    <a:pt x="6150" y="78224"/>
                  </a:moveTo>
                  <a:lnTo>
                    <a:pt x="2359" y="78224"/>
                  </a:lnTo>
                  <a:lnTo>
                    <a:pt x="1241" y="79018"/>
                  </a:lnTo>
                  <a:lnTo>
                    <a:pt x="497" y="80341"/>
                  </a:lnTo>
                  <a:lnTo>
                    <a:pt x="0" y="82016"/>
                  </a:lnTo>
                  <a:lnTo>
                    <a:pt x="462" y="83134"/>
                  </a:lnTo>
                  <a:lnTo>
                    <a:pt x="1565" y="83879"/>
                  </a:lnTo>
                  <a:lnTo>
                    <a:pt x="5701" y="84706"/>
                  </a:lnTo>
                  <a:lnTo>
                    <a:pt x="33353" y="85281"/>
                  </a:lnTo>
                  <a:lnTo>
                    <a:pt x="63335" y="81550"/>
                  </a:lnTo>
                  <a:lnTo>
                    <a:pt x="97354" y="75417"/>
                  </a:lnTo>
                  <a:lnTo>
                    <a:pt x="122886" y="68774"/>
                  </a:lnTo>
                  <a:lnTo>
                    <a:pt x="150108" y="61325"/>
                  </a:lnTo>
                  <a:lnTo>
                    <a:pt x="178082" y="55367"/>
                  </a:lnTo>
                  <a:lnTo>
                    <a:pt x="204273" y="50074"/>
                  </a:lnTo>
                  <a:lnTo>
                    <a:pt x="229143" y="45075"/>
                  </a:lnTo>
                  <a:lnTo>
                    <a:pt x="264663" y="37799"/>
                  </a:lnTo>
                  <a:lnTo>
                    <a:pt x="295649" y="30616"/>
                  </a:lnTo>
                  <a:lnTo>
                    <a:pt x="323350" y="22666"/>
                  </a:lnTo>
                  <a:lnTo>
                    <a:pt x="351495" y="7596"/>
                  </a:lnTo>
                  <a:lnTo>
                    <a:pt x="353062" y="5739"/>
                  </a:lnTo>
                  <a:lnTo>
                    <a:pt x="354106" y="3707"/>
                  </a:lnTo>
                  <a:lnTo>
                    <a:pt x="354008" y="2352"/>
                  </a:lnTo>
                  <a:lnTo>
                    <a:pt x="353150" y="1449"/>
                  </a:lnTo>
                  <a:lnTo>
                    <a:pt x="351784" y="847"/>
                  </a:lnTo>
                  <a:lnTo>
                    <a:pt x="342276" y="0"/>
                  </a:lnTo>
                  <a:lnTo>
                    <a:pt x="311745" y="9618"/>
                  </a:lnTo>
                  <a:lnTo>
                    <a:pt x="291431" y="20237"/>
                  </a:lnTo>
                  <a:lnTo>
                    <a:pt x="261774" y="48363"/>
                  </a:lnTo>
                  <a:lnTo>
                    <a:pt x="245668" y="63556"/>
                  </a:lnTo>
                  <a:lnTo>
                    <a:pt x="239603" y="73292"/>
                  </a:lnTo>
                  <a:lnTo>
                    <a:pt x="235390" y="93459"/>
                  </a:lnTo>
                  <a:lnTo>
                    <a:pt x="237152" y="99018"/>
                  </a:lnTo>
                  <a:lnTo>
                    <a:pt x="238733" y="101612"/>
                  </a:lnTo>
                  <a:lnTo>
                    <a:pt x="252335" y="109055"/>
                  </a:lnTo>
                  <a:lnTo>
                    <a:pt x="275239" y="112495"/>
                  </a:lnTo>
                  <a:lnTo>
                    <a:pt x="302134" y="109722"/>
                  </a:lnTo>
                  <a:lnTo>
                    <a:pt x="334003" y="103873"/>
                  </a:lnTo>
                  <a:lnTo>
                    <a:pt x="368582" y="97113"/>
                  </a:lnTo>
                  <a:lnTo>
                    <a:pt x="403962" y="86290"/>
                  </a:lnTo>
                  <a:lnTo>
                    <a:pt x="431997" y="73030"/>
                  </a:lnTo>
                  <a:lnTo>
                    <a:pt x="466125" y="55120"/>
                  </a:lnTo>
                  <a:lnTo>
                    <a:pt x="475961" y="48641"/>
                  </a:lnTo>
                  <a:lnTo>
                    <a:pt x="478901" y="45008"/>
                  </a:lnTo>
                  <a:lnTo>
                    <a:pt x="483040" y="33105"/>
                  </a:lnTo>
                  <a:lnTo>
                    <a:pt x="484008" y="26950"/>
                  </a:lnTo>
                  <a:lnTo>
                    <a:pt x="483473" y="24992"/>
                  </a:lnTo>
                  <a:lnTo>
                    <a:pt x="482321" y="23686"/>
                  </a:lnTo>
                  <a:lnTo>
                    <a:pt x="480761" y="22815"/>
                  </a:lnTo>
                  <a:lnTo>
                    <a:pt x="467187" y="21590"/>
                  </a:lnTo>
                  <a:lnTo>
                    <a:pt x="437878" y="28913"/>
                  </a:lnTo>
                  <a:lnTo>
                    <a:pt x="414264" y="37684"/>
                  </a:lnTo>
                  <a:lnTo>
                    <a:pt x="388744" y="54871"/>
                  </a:lnTo>
                  <a:lnTo>
                    <a:pt x="371320" y="83939"/>
                  </a:lnTo>
                  <a:lnTo>
                    <a:pt x="361123" y="107928"/>
                  </a:lnTo>
                  <a:lnTo>
                    <a:pt x="360502" y="119472"/>
                  </a:lnTo>
                  <a:lnTo>
                    <a:pt x="361447" y="124773"/>
                  </a:lnTo>
                  <a:lnTo>
                    <a:pt x="366732" y="132779"/>
                  </a:lnTo>
                  <a:lnTo>
                    <a:pt x="375165" y="138983"/>
                  </a:lnTo>
                  <a:lnTo>
                    <a:pt x="410610" y="151891"/>
                  </a:lnTo>
                  <a:lnTo>
                    <a:pt x="437759" y="155349"/>
                  </a:lnTo>
                  <a:lnTo>
                    <a:pt x="465911" y="152582"/>
                  </a:lnTo>
                  <a:lnTo>
                    <a:pt x="498152" y="142942"/>
                  </a:lnTo>
                  <a:lnTo>
                    <a:pt x="532403" y="126257"/>
                  </a:lnTo>
                  <a:lnTo>
                    <a:pt x="556220" y="1139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171"/>
            <p:cNvSpPr/>
            <p:nvPr/>
          </p:nvSpPr>
          <p:spPr>
            <a:xfrm>
              <a:off x="6222588" y="3801745"/>
              <a:ext cx="285369" cy="384494"/>
            </a:xfrm>
            <a:custGeom>
              <a:avLst/>
              <a:gdLst/>
              <a:ahLst/>
              <a:cxnLst/>
              <a:rect l="0" t="0" r="0" b="0"/>
              <a:pathLst>
                <a:path w="285369" h="384494">
                  <a:moveTo>
                    <a:pt x="13907" y="384493"/>
                  </a:moveTo>
                  <a:lnTo>
                    <a:pt x="905" y="384493"/>
                  </a:lnTo>
                  <a:lnTo>
                    <a:pt x="0" y="376908"/>
                  </a:lnTo>
                  <a:lnTo>
                    <a:pt x="9595" y="347115"/>
                  </a:lnTo>
                  <a:lnTo>
                    <a:pt x="18757" y="313374"/>
                  </a:lnTo>
                  <a:lnTo>
                    <a:pt x="25045" y="280782"/>
                  </a:lnTo>
                  <a:lnTo>
                    <a:pt x="28054" y="245990"/>
                  </a:lnTo>
                  <a:lnTo>
                    <a:pt x="33620" y="210546"/>
                  </a:lnTo>
                  <a:lnTo>
                    <a:pt x="40296" y="174908"/>
                  </a:lnTo>
                  <a:lnTo>
                    <a:pt x="48096" y="139214"/>
                  </a:lnTo>
                  <a:lnTo>
                    <a:pt x="60108" y="104296"/>
                  </a:lnTo>
                  <a:lnTo>
                    <a:pt x="74515" y="73489"/>
                  </a:lnTo>
                  <a:lnTo>
                    <a:pt x="98198" y="38868"/>
                  </a:lnTo>
                  <a:lnTo>
                    <a:pt x="110106" y="26888"/>
                  </a:lnTo>
                  <a:lnTo>
                    <a:pt x="141505" y="8378"/>
                  </a:lnTo>
                  <a:lnTo>
                    <a:pt x="157135" y="3018"/>
                  </a:lnTo>
                  <a:lnTo>
                    <a:pt x="183785" y="0"/>
                  </a:lnTo>
                  <a:lnTo>
                    <a:pt x="211790" y="694"/>
                  </a:lnTo>
                  <a:lnTo>
                    <a:pt x="239402" y="9454"/>
                  </a:lnTo>
                  <a:lnTo>
                    <a:pt x="274024" y="18595"/>
                  </a:lnTo>
                  <a:lnTo>
                    <a:pt x="285368" y="201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5" name="SMARTInkShape-172"/>
          <p:cNvSpPr/>
          <p:nvPr/>
        </p:nvSpPr>
        <p:spPr>
          <a:xfrm>
            <a:off x="5786438" y="3243263"/>
            <a:ext cx="21433" cy="357188"/>
          </a:xfrm>
          <a:custGeom>
            <a:avLst/>
            <a:gdLst/>
            <a:ahLst/>
            <a:cxnLst/>
            <a:rect l="0" t="0" r="0" b="0"/>
            <a:pathLst>
              <a:path w="21433" h="357188">
                <a:moveTo>
                  <a:pt x="21432" y="0"/>
                </a:moveTo>
                <a:lnTo>
                  <a:pt x="21432" y="33179"/>
                </a:lnTo>
                <a:lnTo>
                  <a:pt x="19314" y="62747"/>
                </a:lnTo>
                <a:lnTo>
                  <a:pt x="16521" y="87419"/>
                </a:lnTo>
                <a:lnTo>
                  <a:pt x="15280" y="111613"/>
                </a:lnTo>
                <a:lnTo>
                  <a:pt x="12612" y="135595"/>
                </a:lnTo>
                <a:lnTo>
                  <a:pt x="11161" y="160277"/>
                </a:lnTo>
                <a:lnTo>
                  <a:pt x="15808" y="187121"/>
                </a:lnTo>
                <a:lnTo>
                  <a:pt x="16816" y="212811"/>
                </a:lnTo>
                <a:lnTo>
                  <a:pt x="12919" y="247469"/>
                </a:lnTo>
                <a:lnTo>
                  <a:pt x="8856" y="277847"/>
                </a:lnTo>
                <a:lnTo>
                  <a:pt x="3689" y="312763"/>
                </a:lnTo>
                <a:lnTo>
                  <a:pt x="324" y="347107"/>
                </a:lnTo>
                <a:lnTo>
                  <a:pt x="0" y="3571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2" name="SMARTInkShape-Group49"/>
          <p:cNvGrpSpPr/>
          <p:nvPr/>
        </p:nvGrpSpPr>
        <p:grpSpPr>
          <a:xfrm>
            <a:off x="5410133" y="2478881"/>
            <a:ext cx="2633370" cy="1157289"/>
            <a:chOff x="5410133" y="2478881"/>
            <a:chExt cx="2633370" cy="1157289"/>
          </a:xfrm>
        </p:grpSpPr>
        <p:sp>
          <p:nvSpPr>
            <p:cNvPr id="216" name="SMARTInkShape-173"/>
            <p:cNvSpPr/>
            <p:nvPr/>
          </p:nvSpPr>
          <p:spPr>
            <a:xfrm>
              <a:off x="7408843" y="3430287"/>
              <a:ext cx="220683" cy="205883"/>
            </a:xfrm>
            <a:custGeom>
              <a:avLst/>
              <a:gdLst/>
              <a:ahLst/>
              <a:cxnLst/>
              <a:rect l="0" t="0" r="0" b="0"/>
              <a:pathLst>
                <a:path w="220683" h="205883">
                  <a:moveTo>
                    <a:pt x="92095" y="13001"/>
                  </a:moveTo>
                  <a:lnTo>
                    <a:pt x="92095" y="3058"/>
                  </a:lnTo>
                  <a:lnTo>
                    <a:pt x="90507" y="1609"/>
                  </a:lnTo>
                  <a:lnTo>
                    <a:pt x="84510" y="0"/>
                  </a:lnTo>
                  <a:lnTo>
                    <a:pt x="81482" y="365"/>
                  </a:lnTo>
                  <a:lnTo>
                    <a:pt x="68802" y="4537"/>
                  </a:lnTo>
                  <a:lnTo>
                    <a:pt x="55825" y="7582"/>
                  </a:lnTo>
                  <a:lnTo>
                    <a:pt x="33425" y="19515"/>
                  </a:lnTo>
                  <a:lnTo>
                    <a:pt x="8042" y="46492"/>
                  </a:lnTo>
                  <a:lnTo>
                    <a:pt x="3144" y="55931"/>
                  </a:lnTo>
                  <a:lnTo>
                    <a:pt x="0" y="71134"/>
                  </a:lnTo>
                  <a:lnTo>
                    <a:pt x="3803" y="78790"/>
                  </a:lnTo>
                  <a:lnTo>
                    <a:pt x="15388" y="92848"/>
                  </a:lnTo>
                  <a:lnTo>
                    <a:pt x="34265" y="100776"/>
                  </a:lnTo>
                  <a:lnTo>
                    <a:pt x="64178" y="104863"/>
                  </a:lnTo>
                  <a:lnTo>
                    <a:pt x="99839" y="103554"/>
                  </a:lnTo>
                  <a:lnTo>
                    <a:pt x="127992" y="98039"/>
                  </a:lnTo>
                  <a:lnTo>
                    <a:pt x="162156" y="89065"/>
                  </a:lnTo>
                  <a:lnTo>
                    <a:pt x="180763" y="78224"/>
                  </a:lnTo>
                  <a:lnTo>
                    <a:pt x="192538" y="64958"/>
                  </a:lnTo>
                  <a:lnTo>
                    <a:pt x="208605" y="40567"/>
                  </a:lnTo>
                  <a:lnTo>
                    <a:pt x="209456" y="37728"/>
                  </a:lnTo>
                  <a:lnTo>
                    <a:pt x="209229" y="35042"/>
                  </a:lnTo>
                  <a:lnTo>
                    <a:pt x="206861" y="29941"/>
                  </a:lnTo>
                  <a:lnTo>
                    <a:pt x="203162" y="25027"/>
                  </a:lnTo>
                  <a:lnTo>
                    <a:pt x="198872" y="22315"/>
                  </a:lnTo>
                  <a:lnTo>
                    <a:pt x="189878" y="20787"/>
                  </a:lnTo>
                  <a:lnTo>
                    <a:pt x="181591" y="21224"/>
                  </a:lnTo>
                  <a:lnTo>
                    <a:pt x="154846" y="30125"/>
                  </a:lnTo>
                  <a:lnTo>
                    <a:pt x="145649" y="36751"/>
                  </a:lnTo>
                  <a:lnTo>
                    <a:pt x="130662" y="58550"/>
                  </a:lnTo>
                  <a:lnTo>
                    <a:pt x="125640" y="67905"/>
                  </a:lnTo>
                  <a:lnTo>
                    <a:pt x="124995" y="79471"/>
                  </a:lnTo>
                  <a:lnTo>
                    <a:pt x="131049" y="106299"/>
                  </a:lnTo>
                  <a:lnTo>
                    <a:pt x="152089" y="140232"/>
                  </a:lnTo>
                  <a:lnTo>
                    <a:pt x="183879" y="173276"/>
                  </a:lnTo>
                  <a:lnTo>
                    <a:pt x="220682" y="2058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174"/>
            <p:cNvSpPr/>
            <p:nvPr/>
          </p:nvSpPr>
          <p:spPr>
            <a:xfrm>
              <a:off x="7079456" y="3422187"/>
              <a:ext cx="250033" cy="113454"/>
            </a:xfrm>
            <a:custGeom>
              <a:avLst/>
              <a:gdLst/>
              <a:ahLst/>
              <a:cxnLst/>
              <a:rect l="0" t="0" r="0" b="0"/>
              <a:pathLst>
                <a:path w="250033" h="113454">
                  <a:moveTo>
                    <a:pt x="0" y="21101"/>
                  </a:moveTo>
                  <a:lnTo>
                    <a:pt x="3793" y="24893"/>
                  </a:lnTo>
                  <a:lnTo>
                    <a:pt x="9888" y="26755"/>
                  </a:lnTo>
                  <a:lnTo>
                    <a:pt x="22245" y="29920"/>
                  </a:lnTo>
                  <a:lnTo>
                    <a:pt x="35960" y="33768"/>
                  </a:lnTo>
                  <a:lnTo>
                    <a:pt x="65278" y="35293"/>
                  </a:lnTo>
                  <a:lnTo>
                    <a:pt x="70817" y="33229"/>
                  </a:lnTo>
                  <a:lnTo>
                    <a:pt x="88071" y="18593"/>
                  </a:lnTo>
                  <a:lnTo>
                    <a:pt x="88876" y="16254"/>
                  </a:lnTo>
                  <a:lnTo>
                    <a:pt x="88620" y="13901"/>
                  </a:lnTo>
                  <a:lnTo>
                    <a:pt x="87655" y="11538"/>
                  </a:lnTo>
                  <a:lnTo>
                    <a:pt x="86217" y="9963"/>
                  </a:lnTo>
                  <a:lnTo>
                    <a:pt x="72159" y="3435"/>
                  </a:lnTo>
                  <a:lnTo>
                    <a:pt x="54441" y="413"/>
                  </a:lnTo>
                  <a:lnTo>
                    <a:pt x="45098" y="0"/>
                  </a:lnTo>
                  <a:lnTo>
                    <a:pt x="42766" y="684"/>
                  </a:lnTo>
                  <a:lnTo>
                    <a:pt x="42004" y="1933"/>
                  </a:lnTo>
                  <a:lnTo>
                    <a:pt x="42290" y="3560"/>
                  </a:lnTo>
                  <a:lnTo>
                    <a:pt x="35108" y="13434"/>
                  </a:lnTo>
                  <a:lnTo>
                    <a:pt x="16773" y="38540"/>
                  </a:lnTo>
                  <a:lnTo>
                    <a:pt x="10350" y="52285"/>
                  </a:lnTo>
                  <a:lnTo>
                    <a:pt x="8569" y="61683"/>
                  </a:lnTo>
                  <a:lnTo>
                    <a:pt x="9894" y="71152"/>
                  </a:lnTo>
                  <a:lnTo>
                    <a:pt x="15102" y="83291"/>
                  </a:lnTo>
                  <a:lnTo>
                    <a:pt x="27095" y="101933"/>
                  </a:lnTo>
                  <a:lnTo>
                    <a:pt x="34797" y="108091"/>
                  </a:lnTo>
                  <a:lnTo>
                    <a:pt x="45628" y="111357"/>
                  </a:lnTo>
                  <a:lnTo>
                    <a:pt x="68191" y="113453"/>
                  </a:lnTo>
                  <a:lnTo>
                    <a:pt x="83087" y="110024"/>
                  </a:lnTo>
                  <a:lnTo>
                    <a:pt x="102344" y="100960"/>
                  </a:lnTo>
                  <a:lnTo>
                    <a:pt x="137845" y="70903"/>
                  </a:lnTo>
                  <a:lnTo>
                    <a:pt x="171008" y="42514"/>
                  </a:lnTo>
                  <a:lnTo>
                    <a:pt x="206530" y="14142"/>
                  </a:lnTo>
                  <a:lnTo>
                    <a:pt x="211648" y="10070"/>
                  </a:lnTo>
                  <a:lnTo>
                    <a:pt x="216568" y="8261"/>
                  </a:lnTo>
                  <a:lnTo>
                    <a:pt x="218198" y="8572"/>
                  </a:lnTo>
                  <a:lnTo>
                    <a:pt x="219284" y="9573"/>
                  </a:lnTo>
                  <a:lnTo>
                    <a:pt x="220491" y="12802"/>
                  </a:lnTo>
                  <a:lnTo>
                    <a:pt x="221445" y="47726"/>
                  </a:lnTo>
                  <a:lnTo>
                    <a:pt x="222248" y="61520"/>
                  </a:lnTo>
                  <a:lnTo>
                    <a:pt x="227159" y="73382"/>
                  </a:lnTo>
                  <a:lnTo>
                    <a:pt x="240826" y="92392"/>
                  </a:lnTo>
                  <a:lnTo>
                    <a:pt x="241513" y="94822"/>
                  </a:lnTo>
                  <a:lnTo>
                    <a:pt x="242765" y="96442"/>
                  </a:lnTo>
                  <a:lnTo>
                    <a:pt x="250032" y="99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175"/>
            <p:cNvSpPr/>
            <p:nvPr/>
          </p:nvSpPr>
          <p:spPr>
            <a:xfrm>
              <a:off x="6986588" y="3378994"/>
              <a:ext cx="1" cy="7145"/>
            </a:xfrm>
            <a:custGeom>
              <a:avLst/>
              <a:gdLst/>
              <a:ahLst/>
              <a:cxnLst/>
              <a:rect l="0" t="0" r="0" b="0"/>
              <a:pathLst>
                <a:path w="1" h="7145">
                  <a:moveTo>
                    <a:pt x="0" y="7144"/>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76"/>
            <p:cNvSpPr/>
            <p:nvPr/>
          </p:nvSpPr>
          <p:spPr>
            <a:xfrm>
              <a:off x="6986588" y="3507581"/>
              <a:ext cx="1" cy="42864"/>
            </a:xfrm>
            <a:custGeom>
              <a:avLst/>
              <a:gdLst/>
              <a:ahLst/>
              <a:cxnLst/>
              <a:rect l="0" t="0" r="0" b="0"/>
              <a:pathLst>
                <a:path w="1" h="42864">
                  <a:moveTo>
                    <a:pt x="0" y="0"/>
                  </a:moveTo>
                  <a:lnTo>
                    <a:pt x="0" y="35294"/>
                  </a:lnTo>
                  <a:lnTo>
                    <a:pt x="0" y="428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177"/>
            <p:cNvSpPr/>
            <p:nvPr/>
          </p:nvSpPr>
          <p:spPr>
            <a:xfrm>
              <a:off x="6786725" y="3276390"/>
              <a:ext cx="109092" cy="323520"/>
            </a:xfrm>
            <a:custGeom>
              <a:avLst/>
              <a:gdLst/>
              <a:ahLst/>
              <a:cxnLst/>
              <a:rect l="0" t="0" r="0" b="0"/>
              <a:pathLst>
                <a:path w="109092" h="323520">
                  <a:moveTo>
                    <a:pt x="85563" y="209760"/>
                  </a:moveTo>
                  <a:lnTo>
                    <a:pt x="85563" y="213552"/>
                  </a:lnTo>
                  <a:lnTo>
                    <a:pt x="84769" y="214669"/>
                  </a:lnTo>
                  <a:lnTo>
                    <a:pt x="83446" y="215414"/>
                  </a:lnTo>
                  <a:lnTo>
                    <a:pt x="81770" y="215911"/>
                  </a:lnTo>
                  <a:lnTo>
                    <a:pt x="80653" y="217036"/>
                  </a:lnTo>
                  <a:lnTo>
                    <a:pt x="76744" y="224544"/>
                  </a:lnTo>
                  <a:lnTo>
                    <a:pt x="72118" y="229031"/>
                  </a:lnTo>
                  <a:lnTo>
                    <a:pt x="36817" y="251146"/>
                  </a:lnTo>
                  <a:lnTo>
                    <a:pt x="16755" y="265648"/>
                  </a:lnTo>
                  <a:lnTo>
                    <a:pt x="6085" y="279148"/>
                  </a:lnTo>
                  <a:lnTo>
                    <a:pt x="2614" y="288489"/>
                  </a:lnTo>
                  <a:lnTo>
                    <a:pt x="0" y="317895"/>
                  </a:lnTo>
                  <a:lnTo>
                    <a:pt x="739" y="319950"/>
                  </a:lnTo>
                  <a:lnTo>
                    <a:pt x="2027" y="321320"/>
                  </a:lnTo>
                  <a:lnTo>
                    <a:pt x="3678" y="322233"/>
                  </a:lnTo>
                  <a:lnTo>
                    <a:pt x="13587" y="323519"/>
                  </a:lnTo>
                  <a:lnTo>
                    <a:pt x="44274" y="314069"/>
                  </a:lnTo>
                  <a:lnTo>
                    <a:pt x="55570" y="305332"/>
                  </a:lnTo>
                  <a:lnTo>
                    <a:pt x="80613" y="272675"/>
                  </a:lnTo>
                  <a:lnTo>
                    <a:pt x="97697" y="237592"/>
                  </a:lnTo>
                  <a:lnTo>
                    <a:pt x="106356" y="207423"/>
                  </a:lnTo>
                  <a:lnTo>
                    <a:pt x="109091" y="185703"/>
                  </a:lnTo>
                  <a:lnTo>
                    <a:pt x="104088" y="154830"/>
                  </a:lnTo>
                  <a:lnTo>
                    <a:pt x="105780" y="121694"/>
                  </a:lnTo>
                  <a:lnTo>
                    <a:pt x="105840" y="91415"/>
                  </a:lnTo>
                  <a:lnTo>
                    <a:pt x="101978" y="63129"/>
                  </a:lnTo>
                  <a:lnTo>
                    <a:pt x="98154" y="31836"/>
                  </a:lnTo>
                  <a:lnTo>
                    <a:pt x="92204" y="14167"/>
                  </a:lnTo>
                  <a:lnTo>
                    <a:pt x="83082" y="1086"/>
                  </a:lnTo>
                  <a:lnTo>
                    <a:pt x="80733" y="0"/>
                  </a:lnTo>
                  <a:lnTo>
                    <a:pt x="78375" y="70"/>
                  </a:lnTo>
                  <a:lnTo>
                    <a:pt x="76008" y="911"/>
                  </a:lnTo>
                  <a:lnTo>
                    <a:pt x="74431" y="2265"/>
                  </a:lnTo>
                  <a:lnTo>
                    <a:pt x="72677" y="5886"/>
                  </a:lnTo>
                  <a:lnTo>
                    <a:pt x="65675" y="37483"/>
                  </a:lnTo>
                  <a:lnTo>
                    <a:pt x="65128" y="66923"/>
                  </a:lnTo>
                  <a:lnTo>
                    <a:pt x="71275" y="95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78"/>
            <p:cNvSpPr/>
            <p:nvPr/>
          </p:nvSpPr>
          <p:spPr>
            <a:xfrm>
              <a:off x="6550827" y="3529013"/>
              <a:ext cx="128580" cy="69993"/>
            </a:xfrm>
            <a:custGeom>
              <a:avLst/>
              <a:gdLst/>
              <a:ahLst/>
              <a:cxnLst/>
              <a:rect l="0" t="0" r="0" b="0"/>
              <a:pathLst>
                <a:path w="128580" h="69993">
                  <a:moveTo>
                    <a:pt x="7136" y="0"/>
                  </a:moveTo>
                  <a:lnTo>
                    <a:pt x="286" y="0"/>
                  </a:lnTo>
                  <a:lnTo>
                    <a:pt x="0" y="16792"/>
                  </a:lnTo>
                  <a:lnTo>
                    <a:pt x="9935" y="40910"/>
                  </a:lnTo>
                  <a:lnTo>
                    <a:pt x="16785" y="51103"/>
                  </a:lnTo>
                  <a:lnTo>
                    <a:pt x="36354" y="64124"/>
                  </a:lnTo>
                  <a:lnTo>
                    <a:pt x="45522" y="68187"/>
                  </a:lnTo>
                  <a:lnTo>
                    <a:pt x="54888" y="69992"/>
                  </a:lnTo>
                  <a:lnTo>
                    <a:pt x="64342" y="68678"/>
                  </a:lnTo>
                  <a:lnTo>
                    <a:pt x="97626" y="54607"/>
                  </a:lnTo>
                  <a:lnTo>
                    <a:pt x="108118" y="47577"/>
                  </a:lnTo>
                  <a:lnTo>
                    <a:pt x="116255" y="36674"/>
                  </a:lnTo>
                  <a:lnTo>
                    <a:pt x="128579" y="14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79"/>
            <p:cNvSpPr/>
            <p:nvPr/>
          </p:nvSpPr>
          <p:spPr>
            <a:xfrm>
              <a:off x="6351284" y="3443288"/>
              <a:ext cx="142387" cy="185738"/>
            </a:xfrm>
            <a:custGeom>
              <a:avLst/>
              <a:gdLst/>
              <a:ahLst/>
              <a:cxnLst/>
              <a:rect l="0" t="0" r="0" b="0"/>
              <a:pathLst>
                <a:path w="142387" h="185738">
                  <a:moveTo>
                    <a:pt x="142386" y="0"/>
                  </a:moveTo>
                  <a:lnTo>
                    <a:pt x="138593" y="3792"/>
                  </a:lnTo>
                  <a:lnTo>
                    <a:pt x="134614" y="5654"/>
                  </a:lnTo>
                  <a:lnTo>
                    <a:pt x="132442" y="6150"/>
                  </a:lnTo>
                  <a:lnTo>
                    <a:pt x="99072" y="32249"/>
                  </a:lnTo>
                  <a:lnTo>
                    <a:pt x="69790" y="64777"/>
                  </a:lnTo>
                  <a:lnTo>
                    <a:pt x="35076" y="100076"/>
                  </a:lnTo>
                  <a:lnTo>
                    <a:pt x="17985" y="121462"/>
                  </a:lnTo>
                  <a:lnTo>
                    <a:pt x="3236" y="155577"/>
                  </a:lnTo>
                  <a:lnTo>
                    <a:pt x="0" y="172995"/>
                  </a:lnTo>
                  <a:lnTo>
                    <a:pt x="1424" y="174861"/>
                  </a:lnTo>
                  <a:lnTo>
                    <a:pt x="7240" y="176934"/>
                  </a:lnTo>
                  <a:lnTo>
                    <a:pt x="19440" y="178102"/>
                  </a:lnTo>
                  <a:lnTo>
                    <a:pt x="28475" y="174142"/>
                  </a:lnTo>
                  <a:lnTo>
                    <a:pt x="58812" y="155281"/>
                  </a:lnTo>
                  <a:lnTo>
                    <a:pt x="81868" y="137741"/>
                  </a:lnTo>
                  <a:lnTo>
                    <a:pt x="107550" y="107146"/>
                  </a:lnTo>
                  <a:lnTo>
                    <a:pt x="111027" y="98949"/>
                  </a:lnTo>
                  <a:lnTo>
                    <a:pt x="113647" y="80348"/>
                  </a:lnTo>
                  <a:lnTo>
                    <a:pt x="113737" y="81483"/>
                  </a:lnTo>
                  <a:lnTo>
                    <a:pt x="113809" y="116878"/>
                  </a:lnTo>
                  <a:lnTo>
                    <a:pt x="114604" y="152272"/>
                  </a:lnTo>
                  <a:lnTo>
                    <a:pt x="119513" y="165855"/>
                  </a:lnTo>
                  <a:lnTo>
                    <a:pt x="126166" y="177958"/>
                  </a:lnTo>
                  <a:lnTo>
                    <a:pt x="128096" y="185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180"/>
            <p:cNvSpPr/>
            <p:nvPr/>
          </p:nvSpPr>
          <p:spPr>
            <a:xfrm>
              <a:off x="5586413" y="3231692"/>
              <a:ext cx="570921" cy="390190"/>
            </a:xfrm>
            <a:custGeom>
              <a:avLst/>
              <a:gdLst/>
              <a:ahLst/>
              <a:cxnLst/>
              <a:rect l="0" t="0" r="0" b="0"/>
              <a:pathLst>
                <a:path w="570921" h="390190">
                  <a:moveTo>
                    <a:pt x="0" y="254458"/>
                  </a:moveTo>
                  <a:lnTo>
                    <a:pt x="30735" y="254458"/>
                  </a:lnTo>
                  <a:lnTo>
                    <a:pt x="59957" y="247961"/>
                  </a:lnTo>
                  <a:lnTo>
                    <a:pt x="95023" y="236570"/>
                  </a:lnTo>
                  <a:lnTo>
                    <a:pt x="118961" y="227722"/>
                  </a:lnTo>
                  <a:lnTo>
                    <a:pt x="144946" y="218499"/>
                  </a:lnTo>
                  <a:lnTo>
                    <a:pt x="180001" y="202264"/>
                  </a:lnTo>
                  <a:lnTo>
                    <a:pt x="209702" y="182372"/>
                  </a:lnTo>
                  <a:lnTo>
                    <a:pt x="243637" y="161397"/>
                  </a:lnTo>
                  <a:lnTo>
                    <a:pt x="276712" y="137984"/>
                  </a:lnTo>
                  <a:lnTo>
                    <a:pt x="308747" y="105421"/>
                  </a:lnTo>
                  <a:lnTo>
                    <a:pt x="333685" y="75265"/>
                  </a:lnTo>
                  <a:lnTo>
                    <a:pt x="343196" y="43790"/>
                  </a:lnTo>
                  <a:lnTo>
                    <a:pt x="348014" y="26938"/>
                  </a:lnTo>
                  <a:lnTo>
                    <a:pt x="348348" y="16813"/>
                  </a:lnTo>
                  <a:lnTo>
                    <a:pt x="343774" y="168"/>
                  </a:lnTo>
                  <a:lnTo>
                    <a:pt x="342689" y="0"/>
                  </a:lnTo>
                  <a:lnTo>
                    <a:pt x="339366" y="1930"/>
                  </a:lnTo>
                  <a:lnTo>
                    <a:pt x="333033" y="7479"/>
                  </a:lnTo>
                  <a:lnTo>
                    <a:pt x="323782" y="22962"/>
                  </a:lnTo>
                  <a:lnTo>
                    <a:pt x="314311" y="50245"/>
                  </a:lnTo>
                  <a:lnTo>
                    <a:pt x="307177" y="78857"/>
                  </a:lnTo>
                  <a:lnTo>
                    <a:pt x="300036" y="112470"/>
                  </a:lnTo>
                  <a:lnTo>
                    <a:pt x="290776" y="147565"/>
                  </a:lnTo>
                  <a:lnTo>
                    <a:pt x="284809" y="171231"/>
                  </a:lnTo>
                  <a:lnTo>
                    <a:pt x="284324" y="206074"/>
                  </a:lnTo>
                  <a:lnTo>
                    <a:pt x="279859" y="236859"/>
                  </a:lnTo>
                  <a:lnTo>
                    <a:pt x="273509" y="266088"/>
                  </a:lnTo>
                  <a:lnTo>
                    <a:pt x="266369" y="300177"/>
                  </a:lnTo>
                  <a:lnTo>
                    <a:pt x="262809" y="317481"/>
                  </a:lnTo>
                  <a:lnTo>
                    <a:pt x="257916" y="335106"/>
                  </a:lnTo>
                  <a:lnTo>
                    <a:pt x="257669" y="335211"/>
                  </a:lnTo>
                  <a:lnTo>
                    <a:pt x="257272" y="329676"/>
                  </a:lnTo>
                  <a:lnTo>
                    <a:pt x="269365" y="300159"/>
                  </a:lnTo>
                  <a:lnTo>
                    <a:pt x="280778" y="269542"/>
                  </a:lnTo>
                  <a:lnTo>
                    <a:pt x="298085" y="240328"/>
                  </a:lnTo>
                  <a:lnTo>
                    <a:pt x="321700" y="213214"/>
                  </a:lnTo>
                  <a:lnTo>
                    <a:pt x="332420" y="204906"/>
                  </a:lnTo>
                  <a:lnTo>
                    <a:pt x="335119" y="200786"/>
                  </a:lnTo>
                  <a:lnTo>
                    <a:pt x="336125" y="196452"/>
                  </a:lnTo>
                  <a:lnTo>
                    <a:pt x="336001" y="191975"/>
                  </a:lnTo>
                  <a:lnTo>
                    <a:pt x="336714" y="188990"/>
                  </a:lnTo>
                  <a:lnTo>
                    <a:pt x="337982" y="187000"/>
                  </a:lnTo>
                  <a:lnTo>
                    <a:pt x="339621" y="185673"/>
                  </a:lnTo>
                  <a:lnTo>
                    <a:pt x="340714" y="185583"/>
                  </a:lnTo>
                  <a:lnTo>
                    <a:pt x="341443" y="186316"/>
                  </a:lnTo>
                  <a:lnTo>
                    <a:pt x="341928" y="187599"/>
                  </a:lnTo>
                  <a:lnTo>
                    <a:pt x="357436" y="196155"/>
                  </a:lnTo>
                  <a:lnTo>
                    <a:pt x="361267" y="203674"/>
                  </a:lnTo>
                  <a:lnTo>
                    <a:pt x="366044" y="233865"/>
                  </a:lnTo>
                  <a:lnTo>
                    <a:pt x="371553" y="268856"/>
                  </a:lnTo>
                  <a:lnTo>
                    <a:pt x="377531" y="304479"/>
                  </a:lnTo>
                  <a:lnTo>
                    <a:pt x="382368" y="316641"/>
                  </a:lnTo>
                  <a:lnTo>
                    <a:pt x="398409" y="337385"/>
                  </a:lnTo>
                  <a:lnTo>
                    <a:pt x="412175" y="348174"/>
                  </a:lnTo>
                  <a:lnTo>
                    <a:pt x="430100" y="352605"/>
                  </a:lnTo>
                  <a:lnTo>
                    <a:pt x="457491" y="348399"/>
                  </a:lnTo>
                  <a:lnTo>
                    <a:pt x="492957" y="337629"/>
                  </a:lnTo>
                  <a:lnTo>
                    <a:pt x="528642" y="312448"/>
                  </a:lnTo>
                  <a:lnTo>
                    <a:pt x="547953" y="295453"/>
                  </a:lnTo>
                  <a:lnTo>
                    <a:pt x="564908" y="272169"/>
                  </a:lnTo>
                  <a:lnTo>
                    <a:pt x="569546" y="257148"/>
                  </a:lnTo>
                  <a:lnTo>
                    <a:pt x="570920" y="246436"/>
                  </a:lnTo>
                  <a:lnTo>
                    <a:pt x="569126" y="240838"/>
                  </a:lnTo>
                  <a:lnTo>
                    <a:pt x="567536" y="238235"/>
                  </a:lnTo>
                  <a:lnTo>
                    <a:pt x="565682" y="236499"/>
                  </a:lnTo>
                  <a:lnTo>
                    <a:pt x="561506" y="234570"/>
                  </a:lnTo>
                  <a:lnTo>
                    <a:pt x="559280" y="234849"/>
                  </a:lnTo>
                  <a:lnTo>
                    <a:pt x="534666" y="246889"/>
                  </a:lnTo>
                  <a:lnTo>
                    <a:pt x="505729" y="278713"/>
                  </a:lnTo>
                  <a:lnTo>
                    <a:pt x="490970" y="311980"/>
                  </a:lnTo>
                  <a:lnTo>
                    <a:pt x="487314" y="329357"/>
                  </a:lnTo>
                  <a:lnTo>
                    <a:pt x="493815" y="355937"/>
                  </a:lnTo>
                  <a:lnTo>
                    <a:pt x="504531" y="377661"/>
                  </a:lnTo>
                  <a:lnTo>
                    <a:pt x="514350" y="3901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181"/>
            <p:cNvSpPr/>
            <p:nvPr/>
          </p:nvSpPr>
          <p:spPr>
            <a:xfrm>
              <a:off x="7772402" y="2478881"/>
              <a:ext cx="271101" cy="421483"/>
            </a:xfrm>
            <a:custGeom>
              <a:avLst/>
              <a:gdLst/>
              <a:ahLst/>
              <a:cxnLst/>
              <a:rect l="0" t="0" r="0" b="0"/>
              <a:pathLst>
                <a:path w="271101" h="421483">
                  <a:moveTo>
                    <a:pt x="57148" y="0"/>
                  </a:moveTo>
                  <a:lnTo>
                    <a:pt x="50997" y="6151"/>
                  </a:lnTo>
                  <a:lnTo>
                    <a:pt x="50062" y="37159"/>
                  </a:lnTo>
                  <a:lnTo>
                    <a:pt x="47899" y="68812"/>
                  </a:lnTo>
                  <a:lnTo>
                    <a:pt x="42237" y="99235"/>
                  </a:lnTo>
                  <a:lnTo>
                    <a:pt x="37648" y="130474"/>
                  </a:lnTo>
                  <a:lnTo>
                    <a:pt x="34173" y="162749"/>
                  </a:lnTo>
                  <a:lnTo>
                    <a:pt x="25999" y="194537"/>
                  </a:lnTo>
                  <a:lnTo>
                    <a:pt x="17756" y="229091"/>
                  </a:lnTo>
                  <a:lnTo>
                    <a:pt x="13197" y="262348"/>
                  </a:lnTo>
                  <a:lnTo>
                    <a:pt x="6819" y="292310"/>
                  </a:lnTo>
                  <a:lnTo>
                    <a:pt x="1345" y="327086"/>
                  </a:lnTo>
                  <a:lnTo>
                    <a:pt x="176" y="362014"/>
                  </a:lnTo>
                  <a:lnTo>
                    <a:pt x="1" y="385181"/>
                  </a:lnTo>
                  <a:lnTo>
                    <a:pt x="0" y="381798"/>
                  </a:lnTo>
                  <a:lnTo>
                    <a:pt x="2115" y="377915"/>
                  </a:lnTo>
                  <a:lnTo>
                    <a:pt x="24834" y="346563"/>
                  </a:lnTo>
                  <a:lnTo>
                    <a:pt x="53269" y="311785"/>
                  </a:lnTo>
                  <a:lnTo>
                    <a:pt x="86153" y="278272"/>
                  </a:lnTo>
                  <a:lnTo>
                    <a:pt x="119382" y="252731"/>
                  </a:lnTo>
                  <a:lnTo>
                    <a:pt x="153373" y="232443"/>
                  </a:lnTo>
                  <a:lnTo>
                    <a:pt x="160240" y="229515"/>
                  </a:lnTo>
                  <a:lnTo>
                    <a:pt x="170964" y="221817"/>
                  </a:lnTo>
                  <a:lnTo>
                    <a:pt x="171305" y="225356"/>
                  </a:lnTo>
                  <a:lnTo>
                    <a:pt x="169765" y="226437"/>
                  </a:lnTo>
                  <a:lnTo>
                    <a:pt x="163821" y="227639"/>
                  </a:lnTo>
                  <a:lnTo>
                    <a:pt x="160808" y="229547"/>
                  </a:lnTo>
                  <a:lnTo>
                    <a:pt x="125165" y="261161"/>
                  </a:lnTo>
                  <a:lnTo>
                    <a:pt x="91920" y="294684"/>
                  </a:lnTo>
                  <a:lnTo>
                    <a:pt x="74152" y="324592"/>
                  </a:lnTo>
                  <a:lnTo>
                    <a:pt x="68360" y="342238"/>
                  </a:lnTo>
                  <a:lnTo>
                    <a:pt x="69539" y="350014"/>
                  </a:lnTo>
                  <a:lnTo>
                    <a:pt x="74666" y="362647"/>
                  </a:lnTo>
                  <a:lnTo>
                    <a:pt x="78957" y="367552"/>
                  </a:lnTo>
                  <a:lnTo>
                    <a:pt x="81212" y="368860"/>
                  </a:lnTo>
                  <a:lnTo>
                    <a:pt x="97032" y="370959"/>
                  </a:lnTo>
                  <a:lnTo>
                    <a:pt x="131185" y="370636"/>
                  </a:lnTo>
                  <a:lnTo>
                    <a:pt x="150787" y="364965"/>
                  </a:lnTo>
                  <a:lnTo>
                    <a:pt x="176628" y="349228"/>
                  </a:lnTo>
                  <a:lnTo>
                    <a:pt x="207055" y="326124"/>
                  </a:lnTo>
                  <a:lnTo>
                    <a:pt x="240623" y="295004"/>
                  </a:lnTo>
                  <a:lnTo>
                    <a:pt x="258609" y="276356"/>
                  </a:lnTo>
                  <a:lnTo>
                    <a:pt x="269637" y="257322"/>
                  </a:lnTo>
                  <a:lnTo>
                    <a:pt x="271100" y="251472"/>
                  </a:lnTo>
                  <a:lnTo>
                    <a:pt x="267562" y="246666"/>
                  </a:lnTo>
                  <a:lnTo>
                    <a:pt x="261525" y="244567"/>
                  </a:lnTo>
                  <a:lnTo>
                    <a:pt x="257693" y="244007"/>
                  </a:lnTo>
                  <a:lnTo>
                    <a:pt x="244716" y="247012"/>
                  </a:lnTo>
                  <a:lnTo>
                    <a:pt x="212852" y="259709"/>
                  </a:lnTo>
                  <a:lnTo>
                    <a:pt x="203608" y="266503"/>
                  </a:lnTo>
                  <a:lnTo>
                    <a:pt x="173622" y="297784"/>
                  </a:lnTo>
                  <a:lnTo>
                    <a:pt x="171309" y="303298"/>
                  </a:lnTo>
                  <a:lnTo>
                    <a:pt x="170857" y="315774"/>
                  </a:lnTo>
                  <a:lnTo>
                    <a:pt x="181339" y="351164"/>
                  </a:lnTo>
                  <a:lnTo>
                    <a:pt x="195810" y="371807"/>
                  </a:lnTo>
                  <a:lnTo>
                    <a:pt x="226867" y="399467"/>
                  </a:lnTo>
                  <a:lnTo>
                    <a:pt x="257173" y="421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82"/>
            <p:cNvSpPr/>
            <p:nvPr/>
          </p:nvSpPr>
          <p:spPr>
            <a:xfrm>
              <a:off x="7572917" y="2757488"/>
              <a:ext cx="163765" cy="135732"/>
            </a:xfrm>
            <a:custGeom>
              <a:avLst/>
              <a:gdLst/>
              <a:ahLst/>
              <a:cxnLst/>
              <a:rect l="0" t="0" r="0" b="0"/>
              <a:pathLst>
                <a:path w="163765" h="135732">
                  <a:moveTo>
                    <a:pt x="92327" y="0"/>
                  </a:moveTo>
                  <a:lnTo>
                    <a:pt x="81685" y="0"/>
                  </a:lnTo>
                  <a:lnTo>
                    <a:pt x="53883" y="20254"/>
                  </a:lnTo>
                  <a:lnTo>
                    <a:pt x="25622" y="52764"/>
                  </a:lnTo>
                  <a:lnTo>
                    <a:pt x="5627" y="82295"/>
                  </a:lnTo>
                  <a:lnTo>
                    <a:pt x="1286" y="97320"/>
                  </a:lnTo>
                  <a:lnTo>
                    <a:pt x="0" y="111826"/>
                  </a:lnTo>
                  <a:lnTo>
                    <a:pt x="1815" y="119286"/>
                  </a:lnTo>
                  <a:lnTo>
                    <a:pt x="9449" y="130542"/>
                  </a:lnTo>
                  <a:lnTo>
                    <a:pt x="13952" y="133425"/>
                  </a:lnTo>
                  <a:lnTo>
                    <a:pt x="16265" y="134193"/>
                  </a:lnTo>
                  <a:lnTo>
                    <a:pt x="23067" y="132931"/>
                  </a:lnTo>
                  <a:lnTo>
                    <a:pt x="27104" y="131483"/>
                  </a:lnTo>
                  <a:lnTo>
                    <a:pt x="33706" y="125641"/>
                  </a:lnTo>
                  <a:lnTo>
                    <a:pt x="61702" y="95077"/>
                  </a:lnTo>
                  <a:lnTo>
                    <a:pt x="86182" y="64301"/>
                  </a:lnTo>
                  <a:lnTo>
                    <a:pt x="89596" y="56095"/>
                  </a:lnTo>
                  <a:lnTo>
                    <a:pt x="91907" y="47949"/>
                  </a:lnTo>
                  <a:lnTo>
                    <a:pt x="98318" y="37486"/>
                  </a:lnTo>
                  <a:lnTo>
                    <a:pt x="101075" y="36504"/>
                  </a:lnTo>
                  <a:lnTo>
                    <a:pt x="105520" y="35873"/>
                  </a:lnTo>
                  <a:lnTo>
                    <a:pt x="105885" y="36615"/>
                  </a:lnTo>
                  <a:lnTo>
                    <a:pt x="114373" y="67094"/>
                  </a:lnTo>
                  <a:lnTo>
                    <a:pt x="126539" y="94677"/>
                  </a:lnTo>
                  <a:lnTo>
                    <a:pt x="157717" y="129535"/>
                  </a:lnTo>
                  <a:lnTo>
                    <a:pt x="163764" y="135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83"/>
            <p:cNvSpPr/>
            <p:nvPr/>
          </p:nvSpPr>
          <p:spPr>
            <a:xfrm>
              <a:off x="7272338" y="2730485"/>
              <a:ext cx="264319" cy="212741"/>
            </a:xfrm>
            <a:custGeom>
              <a:avLst/>
              <a:gdLst/>
              <a:ahLst/>
              <a:cxnLst/>
              <a:rect l="0" t="0" r="0" b="0"/>
              <a:pathLst>
                <a:path w="264319" h="212741">
                  <a:moveTo>
                    <a:pt x="7143" y="62721"/>
                  </a:moveTo>
                  <a:lnTo>
                    <a:pt x="7143" y="66514"/>
                  </a:lnTo>
                  <a:lnTo>
                    <a:pt x="5026" y="70492"/>
                  </a:lnTo>
                  <a:lnTo>
                    <a:pt x="3350" y="72664"/>
                  </a:lnTo>
                  <a:lnTo>
                    <a:pt x="1489" y="79311"/>
                  </a:lnTo>
                  <a:lnTo>
                    <a:pt x="130" y="113557"/>
                  </a:lnTo>
                  <a:lnTo>
                    <a:pt x="17" y="147762"/>
                  </a:lnTo>
                  <a:lnTo>
                    <a:pt x="0" y="181425"/>
                  </a:lnTo>
                  <a:lnTo>
                    <a:pt x="0" y="186387"/>
                  </a:lnTo>
                  <a:lnTo>
                    <a:pt x="793" y="187234"/>
                  </a:lnTo>
                  <a:lnTo>
                    <a:pt x="2116" y="187005"/>
                  </a:lnTo>
                  <a:lnTo>
                    <a:pt x="3792" y="186058"/>
                  </a:lnTo>
                  <a:lnTo>
                    <a:pt x="4909" y="184633"/>
                  </a:lnTo>
                  <a:lnTo>
                    <a:pt x="16999" y="153686"/>
                  </a:lnTo>
                  <a:lnTo>
                    <a:pt x="26259" y="125845"/>
                  </a:lnTo>
                  <a:lnTo>
                    <a:pt x="35731" y="92712"/>
                  </a:lnTo>
                  <a:lnTo>
                    <a:pt x="45246" y="63001"/>
                  </a:lnTo>
                  <a:lnTo>
                    <a:pt x="57150" y="29156"/>
                  </a:lnTo>
                  <a:lnTo>
                    <a:pt x="71290" y="1965"/>
                  </a:lnTo>
                  <a:lnTo>
                    <a:pt x="72926" y="786"/>
                  </a:lnTo>
                  <a:lnTo>
                    <a:pt x="74811" y="0"/>
                  </a:lnTo>
                  <a:lnTo>
                    <a:pt x="76861" y="270"/>
                  </a:lnTo>
                  <a:lnTo>
                    <a:pt x="81257" y="2686"/>
                  </a:lnTo>
                  <a:lnTo>
                    <a:pt x="82746" y="5235"/>
                  </a:lnTo>
                  <a:lnTo>
                    <a:pt x="84842" y="16408"/>
                  </a:lnTo>
                  <a:lnTo>
                    <a:pt x="85647" y="49490"/>
                  </a:lnTo>
                  <a:lnTo>
                    <a:pt x="87826" y="77217"/>
                  </a:lnTo>
                  <a:lnTo>
                    <a:pt x="91872" y="109417"/>
                  </a:lnTo>
                  <a:lnTo>
                    <a:pt x="98375" y="140649"/>
                  </a:lnTo>
                  <a:lnTo>
                    <a:pt x="109635" y="173143"/>
                  </a:lnTo>
                  <a:lnTo>
                    <a:pt x="119340" y="190484"/>
                  </a:lnTo>
                  <a:lnTo>
                    <a:pt x="120041" y="193140"/>
                  </a:lnTo>
                  <a:lnTo>
                    <a:pt x="121302" y="194911"/>
                  </a:lnTo>
                  <a:lnTo>
                    <a:pt x="122937" y="196092"/>
                  </a:lnTo>
                  <a:lnTo>
                    <a:pt x="124821" y="196879"/>
                  </a:lnTo>
                  <a:lnTo>
                    <a:pt x="126869" y="196610"/>
                  </a:lnTo>
                  <a:lnTo>
                    <a:pt x="131264" y="194194"/>
                  </a:lnTo>
                  <a:lnTo>
                    <a:pt x="140551" y="180472"/>
                  </a:lnTo>
                  <a:lnTo>
                    <a:pt x="146860" y="166314"/>
                  </a:lnTo>
                  <a:lnTo>
                    <a:pt x="153395" y="133689"/>
                  </a:lnTo>
                  <a:lnTo>
                    <a:pt x="156666" y="98378"/>
                  </a:lnTo>
                  <a:lnTo>
                    <a:pt x="157096" y="64301"/>
                  </a:lnTo>
                  <a:lnTo>
                    <a:pt x="157161" y="34932"/>
                  </a:lnTo>
                  <a:lnTo>
                    <a:pt x="157956" y="52080"/>
                  </a:lnTo>
                  <a:lnTo>
                    <a:pt x="165231" y="85204"/>
                  </a:lnTo>
                  <a:lnTo>
                    <a:pt x="179716" y="115052"/>
                  </a:lnTo>
                  <a:lnTo>
                    <a:pt x="197865" y="147494"/>
                  </a:lnTo>
                  <a:lnTo>
                    <a:pt x="227139" y="181923"/>
                  </a:lnTo>
                  <a:lnTo>
                    <a:pt x="264318" y="212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184"/>
            <p:cNvSpPr/>
            <p:nvPr/>
          </p:nvSpPr>
          <p:spPr>
            <a:xfrm>
              <a:off x="6750879" y="2536031"/>
              <a:ext cx="321435" cy="381285"/>
            </a:xfrm>
            <a:custGeom>
              <a:avLst/>
              <a:gdLst/>
              <a:ahLst/>
              <a:cxnLst/>
              <a:rect l="0" t="0" r="0" b="0"/>
              <a:pathLst>
                <a:path w="321435" h="381285">
                  <a:moveTo>
                    <a:pt x="35684" y="0"/>
                  </a:moveTo>
                  <a:lnTo>
                    <a:pt x="36477" y="13773"/>
                  </a:lnTo>
                  <a:lnTo>
                    <a:pt x="41834" y="47528"/>
                  </a:lnTo>
                  <a:lnTo>
                    <a:pt x="42533" y="78288"/>
                  </a:lnTo>
                  <a:lnTo>
                    <a:pt x="42740" y="112538"/>
                  </a:lnTo>
                  <a:lnTo>
                    <a:pt x="39009" y="147821"/>
                  </a:lnTo>
                  <a:lnTo>
                    <a:pt x="35045" y="173648"/>
                  </a:lnTo>
                  <a:lnTo>
                    <a:pt x="30637" y="200208"/>
                  </a:lnTo>
                  <a:lnTo>
                    <a:pt x="26032" y="225242"/>
                  </a:lnTo>
                  <a:lnTo>
                    <a:pt x="22770" y="257856"/>
                  </a:lnTo>
                  <a:lnTo>
                    <a:pt x="18011" y="287628"/>
                  </a:lnTo>
                  <a:lnTo>
                    <a:pt x="9291" y="320429"/>
                  </a:lnTo>
                  <a:lnTo>
                    <a:pt x="238" y="355663"/>
                  </a:lnTo>
                  <a:lnTo>
                    <a:pt x="86" y="356510"/>
                  </a:lnTo>
                  <a:lnTo>
                    <a:pt x="0" y="349402"/>
                  </a:lnTo>
                  <a:lnTo>
                    <a:pt x="6119" y="319792"/>
                  </a:lnTo>
                  <a:lnTo>
                    <a:pt x="12617" y="286859"/>
                  </a:lnTo>
                  <a:lnTo>
                    <a:pt x="19236" y="259179"/>
                  </a:lnTo>
                  <a:lnTo>
                    <a:pt x="28583" y="223499"/>
                  </a:lnTo>
                  <a:lnTo>
                    <a:pt x="38073" y="193285"/>
                  </a:lnTo>
                  <a:lnTo>
                    <a:pt x="52501" y="170883"/>
                  </a:lnTo>
                  <a:lnTo>
                    <a:pt x="61215" y="161581"/>
                  </a:lnTo>
                  <a:lnTo>
                    <a:pt x="66345" y="159126"/>
                  </a:lnTo>
                  <a:lnTo>
                    <a:pt x="73697" y="157744"/>
                  </a:lnTo>
                  <a:lnTo>
                    <a:pt x="75313" y="159138"/>
                  </a:lnTo>
                  <a:lnTo>
                    <a:pt x="83172" y="182361"/>
                  </a:lnTo>
                  <a:lnTo>
                    <a:pt x="85358" y="214809"/>
                  </a:lnTo>
                  <a:lnTo>
                    <a:pt x="86418" y="248689"/>
                  </a:lnTo>
                  <a:lnTo>
                    <a:pt x="92167" y="276533"/>
                  </a:lnTo>
                  <a:lnTo>
                    <a:pt x="102779" y="304098"/>
                  </a:lnTo>
                  <a:lnTo>
                    <a:pt x="115994" y="335148"/>
                  </a:lnTo>
                  <a:lnTo>
                    <a:pt x="133657" y="360419"/>
                  </a:lnTo>
                  <a:lnTo>
                    <a:pt x="151497" y="371991"/>
                  </a:lnTo>
                  <a:lnTo>
                    <a:pt x="171863" y="380448"/>
                  </a:lnTo>
                  <a:lnTo>
                    <a:pt x="185901" y="381284"/>
                  </a:lnTo>
                  <a:lnTo>
                    <a:pt x="218109" y="375353"/>
                  </a:lnTo>
                  <a:lnTo>
                    <a:pt x="241871" y="368832"/>
                  </a:lnTo>
                  <a:lnTo>
                    <a:pt x="270440" y="348905"/>
                  </a:lnTo>
                  <a:lnTo>
                    <a:pt x="297178" y="320221"/>
                  </a:lnTo>
                  <a:lnTo>
                    <a:pt x="302715" y="306627"/>
                  </a:lnTo>
                  <a:lnTo>
                    <a:pt x="310678" y="277093"/>
                  </a:lnTo>
                  <a:lnTo>
                    <a:pt x="307768" y="256319"/>
                  </a:lnTo>
                  <a:lnTo>
                    <a:pt x="305973" y="253430"/>
                  </a:lnTo>
                  <a:lnTo>
                    <a:pt x="299745" y="248102"/>
                  </a:lnTo>
                  <a:lnTo>
                    <a:pt x="296656" y="247158"/>
                  </a:lnTo>
                  <a:lnTo>
                    <a:pt x="293803" y="247322"/>
                  </a:lnTo>
                  <a:lnTo>
                    <a:pt x="283878" y="249229"/>
                  </a:lnTo>
                  <a:lnTo>
                    <a:pt x="279728" y="249496"/>
                  </a:lnTo>
                  <a:lnTo>
                    <a:pt x="270883" y="254027"/>
                  </a:lnTo>
                  <a:lnTo>
                    <a:pt x="262454" y="261332"/>
                  </a:lnTo>
                  <a:lnTo>
                    <a:pt x="237370" y="295114"/>
                  </a:lnTo>
                  <a:lnTo>
                    <a:pt x="231174" y="312867"/>
                  </a:lnTo>
                  <a:lnTo>
                    <a:pt x="230518" y="323996"/>
                  </a:lnTo>
                  <a:lnTo>
                    <a:pt x="232873" y="336879"/>
                  </a:lnTo>
                  <a:lnTo>
                    <a:pt x="242453" y="353728"/>
                  </a:lnTo>
                  <a:lnTo>
                    <a:pt x="255346" y="364982"/>
                  </a:lnTo>
                  <a:lnTo>
                    <a:pt x="276805" y="373344"/>
                  </a:lnTo>
                  <a:lnTo>
                    <a:pt x="309824" y="377924"/>
                  </a:lnTo>
                  <a:lnTo>
                    <a:pt x="321434" y="378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185"/>
            <p:cNvSpPr/>
            <p:nvPr/>
          </p:nvSpPr>
          <p:spPr>
            <a:xfrm>
              <a:off x="6377433" y="2761635"/>
              <a:ext cx="151956" cy="205957"/>
            </a:xfrm>
            <a:custGeom>
              <a:avLst/>
              <a:gdLst/>
              <a:ahLst/>
              <a:cxnLst/>
              <a:rect l="0" t="0" r="0" b="0"/>
              <a:pathLst>
                <a:path w="151956" h="205957">
                  <a:moveTo>
                    <a:pt x="151955" y="45859"/>
                  </a:moveTo>
                  <a:lnTo>
                    <a:pt x="148162" y="42066"/>
                  </a:lnTo>
                  <a:lnTo>
                    <a:pt x="146300" y="38088"/>
                  </a:lnTo>
                  <a:lnTo>
                    <a:pt x="145804" y="35916"/>
                  </a:lnTo>
                  <a:lnTo>
                    <a:pt x="125012" y="12067"/>
                  </a:lnTo>
                  <a:lnTo>
                    <a:pt x="111670" y="7027"/>
                  </a:lnTo>
                  <a:lnTo>
                    <a:pt x="77233" y="0"/>
                  </a:lnTo>
                  <a:lnTo>
                    <a:pt x="53086" y="874"/>
                  </a:lnTo>
                  <a:lnTo>
                    <a:pt x="30849" y="6160"/>
                  </a:lnTo>
                  <a:lnTo>
                    <a:pt x="12972" y="16545"/>
                  </a:lnTo>
                  <a:lnTo>
                    <a:pt x="1414" y="29677"/>
                  </a:lnTo>
                  <a:lnTo>
                    <a:pt x="0" y="35071"/>
                  </a:lnTo>
                  <a:lnTo>
                    <a:pt x="546" y="47414"/>
                  </a:lnTo>
                  <a:lnTo>
                    <a:pt x="9109" y="67751"/>
                  </a:lnTo>
                  <a:lnTo>
                    <a:pt x="38599" y="97415"/>
                  </a:lnTo>
                  <a:lnTo>
                    <a:pt x="73498" y="130994"/>
                  </a:lnTo>
                  <a:lnTo>
                    <a:pt x="93254" y="148166"/>
                  </a:lnTo>
                  <a:lnTo>
                    <a:pt x="112507" y="178322"/>
                  </a:lnTo>
                  <a:lnTo>
                    <a:pt x="114578" y="187017"/>
                  </a:lnTo>
                  <a:lnTo>
                    <a:pt x="113544" y="190764"/>
                  </a:lnTo>
                  <a:lnTo>
                    <a:pt x="99996" y="205043"/>
                  </a:lnTo>
                  <a:lnTo>
                    <a:pt x="96678" y="205956"/>
                  </a:lnTo>
                  <a:lnTo>
                    <a:pt x="75374" y="203565"/>
                  </a:lnTo>
                  <a:lnTo>
                    <a:pt x="66061" y="199029"/>
                  </a:lnTo>
                  <a:lnTo>
                    <a:pt x="57423" y="191722"/>
                  </a:lnTo>
                  <a:lnTo>
                    <a:pt x="37655" y="1673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86"/>
            <p:cNvSpPr/>
            <p:nvPr/>
          </p:nvSpPr>
          <p:spPr>
            <a:xfrm>
              <a:off x="5931143" y="2736056"/>
              <a:ext cx="430038" cy="239914"/>
            </a:xfrm>
            <a:custGeom>
              <a:avLst/>
              <a:gdLst/>
              <a:ahLst/>
              <a:cxnLst/>
              <a:rect l="0" t="0" r="0" b="0"/>
              <a:pathLst>
                <a:path w="430038" h="239914">
                  <a:moveTo>
                    <a:pt x="33887" y="0"/>
                  </a:moveTo>
                  <a:lnTo>
                    <a:pt x="40385" y="5703"/>
                  </a:lnTo>
                  <a:lnTo>
                    <a:pt x="56832" y="16793"/>
                  </a:lnTo>
                  <a:lnTo>
                    <a:pt x="64587" y="31434"/>
                  </a:lnTo>
                  <a:lnTo>
                    <a:pt x="68946" y="64670"/>
                  </a:lnTo>
                  <a:lnTo>
                    <a:pt x="69166" y="71689"/>
                  </a:lnTo>
                  <a:lnTo>
                    <a:pt x="63062" y="87953"/>
                  </a:lnTo>
                  <a:lnTo>
                    <a:pt x="48353" y="114960"/>
                  </a:lnTo>
                  <a:lnTo>
                    <a:pt x="29161" y="148738"/>
                  </a:lnTo>
                  <a:lnTo>
                    <a:pt x="10876" y="183250"/>
                  </a:lnTo>
                  <a:lnTo>
                    <a:pt x="915" y="211705"/>
                  </a:lnTo>
                  <a:lnTo>
                    <a:pt x="0" y="217337"/>
                  </a:lnTo>
                  <a:lnTo>
                    <a:pt x="977" y="222679"/>
                  </a:lnTo>
                  <a:lnTo>
                    <a:pt x="6296" y="232848"/>
                  </a:lnTo>
                  <a:lnTo>
                    <a:pt x="10731" y="236194"/>
                  </a:lnTo>
                  <a:lnTo>
                    <a:pt x="22009" y="239913"/>
                  </a:lnTo>
                  <a:lnTo>
                    <a:pt x="55149" y="236597"/>
                  </a:lnTo>
                  <a:lnTo>
                    <a:pt x="87636" y="229735"/>
                  </a:lnTo>
                  <a:lnTo>
                    <a:pt x="122398" y="217206"/>
                  </a:lnTo>
                  <a:lnTo>
                    <a:pt x="157039" y="197972"/>
                  </a:lnTo>
                  <a:lnTo>
                    <a:pt x="186970" y="172518"/>
                  </a:lnTo>
                  <a:lnTo>
                    <a:pt x="216703" y="137589"/>
                  </a:lnTo>
                  <a:lnTo>
                    <a:pt x="226264" y="121476"/>
                  </a:lnTo>
                  <a:lnTo>
                    <a:pt x="230513" y="103731"/>
                  </a:lnTo>
                  <a:lnTo>
                    <a:pt x="228169" y="87378"/>
                  </a:lnTo>
                  <a:lnTo>
                    <a:pt x="213728" y="57477"/>
                  </a:lnTo>
                  <a:lnTo>
                    <a:pt x="189886" y="34343"/>
                  </a:lnTo>
                  <a:lnTo>
                    <a:pt x="162246" y="16603"/>
                  </a:lnTo>
                  <a:lnTo>
                    <a:pt x="148086" y="11348"/>
                  </a:lnTo>
                  <a:lnTo>
                    <a:pt x="116248" y="7697"/>
                  </a:lnTo>
                  <a:lnTo>
                    <a:pt x="104770" y="7308"/>
                  </a:lnTo>
                  <a:lnTo>
                    <a:pt x="98993" y="9334"/>
                  </a:lnTo>
                  <a:lnTo>
                    <a:pt x="96341" y="10985"/>
                  </a:lnTo>
                  <a:lnTo>
                    <a:pt x="95367" y="12880"/>
                  </a:lnTo>
                  <a:lnTo>
                    <a:pt x="95512" y="14937"/>
                  </a:lnTo>
                  <a:lnTo>
                    <a:pt x="96402" y="17102"/>
                  </a:lnTo>
                  <a:lnTo>
                    <a:pt x="105239" y="27733"/>
                  </a:lnTo>
                  <a:lnTo>
                    <a:pt x="121705" y="37145"/>
                  </a:lnTo>
                  <a:lnTo>
                    <a:pt x="155098" y="47437"/>
                  </a:lnTo>
                  <a:lnTo>
                    <a:pt x="187630" y="54713"/>
                  </a:lnTo>
                  <a:lnTo>
                    <a:pt x="223198" y="61896"/>
                  </a:lnTo>
                  <a:lnTo>
                    <a:pt x="249788" y="66668"/>
                  </a:lnTo>
                  <a:lnTo>
                    <a:pt x="275365" y="69318"/>
                  </a:lnTo>
                  <a:lnTo>
                    <a:pt x="300755" y="70496"/>
                  </a:lnTo>
                  <a:lnTo>
                    <a:pt x="327914" y="71019"/>
                  </a:lnTo>
                  <a:lnTo>
                    <a:pt x="362395" y="67521"/>
                  </a:lnTo>
                  <a:lnTo>
                    <a:pt x="396788" y="59228"/>
                  </a:lnTo>
                  <a:lnTo>
                    <a:pt x="416845" y="52298"/>
                  </a:lnTo>
                  <a:lnTo>
                    <a:pt x="422373" y="47585"/>
                  </a:lnTo>
                  <a:lnTo>
                    <a:pt x="429277" y="36677"/>
                  </a:lnTo>
                  <a:lnTo>
                    <a:pt x="430037" y="33183"/>
                  </a:lnTo>
                  <a:lnTo>
                    <a:pt x="429749" y="30059"/>
                  </a:lnTo>
                  <a:lnTo>
                    <a:pt x="428765" y="27183"/>
                  </a:lnTo>
                  <a:lnTo>
                    <a:pt x="423437" y="21871"/>
                  </a:lnTo>
                  <a:lnTo>
                    <a:pt x="419794" y="19343"/>
                  </a:lnTo>
                  <a:lnTo>
                    <a:pt x="403289" y="15786"/>
                  </a:lnTo>
                  <a:lnTo>
                    <a:pt x="383317" y="14732"/>
                  </a:lnTo>
                  <a:lnTo>
                    <a:pt x="349533" y="24988"/>
                  </a:lnTo>
                  <a:lnTo>
                    <a:pt x="314401" y="37598"/>
                  </a:lnTo>
                  <a:lnTo>
                    <a:pt x="299848" y="46873"/>
                  </a:lnTo>
                  <a:lnTo>
                    <a:pt x="268751" y="79109"/>
                  </a:lnTo>
                  <a:lnTo>
                    <a:pt x="255524" y="100169"/>
                  </a:lnTo>
                  <a:lnTo>
                    <a:pt x="250370" y="117698"/>
                  </a:lnTo>
                  <a:lnTo>
                    <a:pt x="253399" y="130098"/>
                  </a:lnTo>
                  <a:lnTo>
                    <a:pt x="260829" y="142753"/>
                  </a:lnTo>
                  <a:lnTo>
                    <a:pt x="291786" y="168739"/>
                  </a:lnTo>
                  <a:lnTo>
                    <a:pt x="320293" y="179466"/>
                  </a:lnTo>
                  <a:lnTo>
                    <a:pt x="350083" y="183880"/>
                  </a:lnTo>
                  <a:lnTo>
                    <a:pt x="391077" y="185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187"/>
            <p:cNvSpPr/>
            <p:nvPr/>
          </p:nvSpPr>
          <p:spPr>
            <a:xfrm>
              <a:off x="5410133" y="2497446"/>
              <a:ext cx="588965" cy="479505"/>
            </a:xfrm>
            <a:custGeom>
              <a:avLst/>
              <a:gdLst/>
              <a:ahLst/>
              <a:cxnLst/>
              <a:rect l="0" t="0" r="0" b="0"/>
              <a:pathLst>
                <a:path w="588965" h="479505">
                  <a:moveTo>
                    <a:pt x="19117" y="145742"/>
                  </a:moveTo>
                  <a:lnTo>
                    <a:pt x="19117" y="141949"/>
                  </a:lnTo>
                  <a:lnTo>
                    <a:pt x="17000" y="137971"/>
                  </a:lnTo>
                  <a:lnTo>
                    <a:pt x="5382" y="121364"/>
                  </a:lnTo>
                  <a:lnTo>
                    <a:pt x="1106" y="108713"/>
                  </a:lnTo>
                  <a:lnTo>
                    <a:pt x="0" y="94359"/>
                  </a:lnTo>
                  <a:lnTo>
                    <a:pt x="4633" y="69222"/>
                  </a:lnTo>
                  <a:lnTo>
                    <a:pt x="11621" y="53789"/>
                  </a:lnTo>
                  <a:lnTo>
                    <a:pt x="26369" y="41109"/>
                  </a:lnTo>
                  <a:lnTo>
                    <a:pt x="59101" y="25046"/>
                  </a:lnTo>
                  <a:lnTo>
                    <a:pt x="86100" y="15899"/>
                  </a:lnTo>
                  <a:lnTo>
                    <a:pt x="116620" y="9188"/>
                  </a:lnTo>
                  <a:lnTo>
                    <a:pt x="150823" y="3559"/>
                  </a:lnTo>
                  <a:lnTo>
                    <a:pt x="168833" y="947"/>
                  </a:lnTo>
                  <a:lnTo>
                    <a:pt x="187190" y="0"/>
                  </a:lnTo>
                  <a:lnTo>
                    <a:pt x="205778" y="161"/>
                  </a:lnTo>
                  <a:lnTo>
                    <a:pt x="224522" y="1063"/>
                  </a:lnTo>
                  <a:lnTo>
                    <a:pt x="244159" y="3252"/>
                  </a:lnTo>
                  <a:lnTo>
                    <a:pt x="264395" y="6298"/>
                  </a:lnTo>
                  <a:lnTo>
                    <a:pt x="285029" y="9917"/>
                  </a:lnTo>
                  <a:lnTo>
                    <a:pt x="304342" y="14711"/>
                  </a:lnTo>
                  <a:lnTo>
                    <a:pt x="322774" y="20288"/>
                  </a:lnTo>
                  <a:lnTo>
                    <a:pt x="340617" y="26387"/>
                  </a:lnTo>
                  <a:lnTo>
                    <a:pt x="358863" y="33628"/>
                  </a:lnTo>
                  <a:lnTo>
                    <a:pt x="377377" y="41630"/>
                  </a:lnTo>
                  <a:lnTo>
                    <a:pt x="396070" y="50140"/>
                  </a:lnTo>
                  <a:lnTo>
                    <a:pt x="431656" y="68063"/>
                  </a:lnTo>
                  <a:lnTo>
                    <a:pt x="464405" y="87405"/>
                  </a:lnTo>
                  <a:lnTo>
                    <a:pt x="492189" y="109231"/>
                  </a:lnTo>
                  <a:lnTo>
                    <a:pt x="515651" y="134277"/>
                  </a:lnTo>
                  <a:lnTo>
                    <a:pt x="536661" y="161284"/>
                  </a:lnTo>
                  <a:lnTo>
                    <a:pt x="556583" y="189162"/>
                  </a:lnTo>
                  <a:lnTo>
                    <a:pt x="571786" y="217427"/>
                  </a:lnTo>
                  <a:lnTo>
                    <a:pt x="582249" y="245864"/>
                  </a:lnTo>
                  <a:lnTo>
                    <a:pt x="586897" y="274378"/>
                  </a:lnTo>
                  <a:lnTo>
                    <a:pt x="588964" y="302926"/>
                  </a:lnTo>
                  <a:lnTo>
                    <a:pt x="588295" y="330695"/>
                  </a:lnTo>
                  <a:lnTo>
                    <a:pt x="582706" y="356266"/>
                  </a:lnTo>
                  <a:lnTo>
                    <a:pt x="566842" y="389182"/>
                  </a:lnTo>
                  <a:lnTo>
                    <a:pt x="543268" y="419044"/>
                  </a:lnTo>
                  <a:lnTo>
                    <a:pt x="512381" y="444207"/>
                  </a:lnTo>
                  <a:lnTo>
                    <a:pt x="478095" y="462952"/>
                  </a:lnTo>
                  <a:lnTo>
                    <a:pt x="452501" y="471403"/>
                  </a:lnTo>
                  <a:lnTo>
                    <a:pt x="426044" y="477011"/>
                  </a:lnTo>
                  <a:lnTo>
                    <a:pt x="401057" y="479504"/>
                  </a:lnTo>
                  <a:lnTo>
                    <a:pt x="376722" y="478495"/>
                  </a:lnTo>
                  <a:lnTo>
                    <a:pt x="352677" y="475401"/>
                  </a:lnTo>
                  <a:lnTo>
                    <a:pt x="318416" y="468402"/>
                  </a:lnTo>
                  <a:lnTo>
                    <a:pt x="286818" y="454334"/>
                  </a:lnTo>
                  <a:lnTo>
                    <a:pt x="269147" y="4457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188"/>
            <p:cNvSpPr/>
            <p:nvPr/>
          </p:nvSpPr>
          <p:spPr>
            <a:xfrm>
              <a:off x="5750720" y="2607469"/>
              <a:ext cx="28576" cy="278607"/>
            </a:xfrm>
            <a:custGeom>
              <a:avLst/>
              <a:gdLst/>
              <a:ahLst/>
              <a:cxnLst/>
              <a:rect l="0" t="0" r="0" b="0"/>
              <a:pathLst>
                <a:path w="28576" h="278607">
                  <a:moveTo>
                    <a:pt x="28575" y="0"/>
                  </a:moveTo>
                  <a:lnTo>
                    <a:pt x="28575" y="30528"/>
                  </a:lnTo>
                  <a:lnTo>
                    <a:pt x="28575" y="58329"/>
                  </a:lnTo>
                  <a:lnTo>
                    <a:pt x="26457" y="93572"/>
                  </a:lnTo>
                  <a:lnTo>
                    <a:pt x="22919" y="121652"/>
                  </a:lnTo>
                  <a:lnTo>
                    <a:pt x="19755" y="152197"/>
                  </a:lnTo>
                  <a:lnTo>
                    <a:pt x="15906" y="184266"/>
                  </a:lnTo>
                  <a:lnTo>
                    <a:pt x="10814" y="219754"/>
                  </a:lnTo>
                  <a:lnTo>
                    <a:pt x="7625" y="254834"/>
                  </a:lnTo>
                  <a:lnTo>
                    <a:pt x="7238" y="271970"/>
                  </a:lnTo>
                  <a:lnTo>
                    <a:pt x="6412" y="274182"/>
                  </a:lnTo>
                  <a:lnTo>
                    <a:pt x="5067" y="275657"/>
                  </a:lnTo>
                  <a:lnTo>
                    <a:pt x="0" y="278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5" name="SMARTInkShape-Group50"/>
          <p:cNvGrpSpPr/>
          <p:nvPr/>
        </p:nvGrpSpPr>
        <p:grpSpPr>
          <a:xfrm>
            <a:off x="6507956" y="1878806"/>
            <a:ext cx="371476" cy="632203"/>
            <a:chOff x="6507956" y="1878806"/>
            <a:chExt cx="371476" cy="632203"/>
          </a:xfrm>
        </p:grpSpPr>
        <p:sp>
          <p:nvSpPr>
            <p:cNvPr id="233" name="SMARTInkShape-189"/>
            <p:cNvSpPr/>
            <p:nvPr/>
          </p:nvSpPr>
          <p:spPr>
            <a:xfrm>
              <a:off x="6507956" y="2286000"/>
              <a:ext cx="371476" cy="225009"/>
            </a:xfrm>
            <a:custGeom>
              <a:avLst/>
              <a:gdLst/>
              <a:ahLst/>
              <a:cxnLst/>
              <a:rect l="0" t="0" r="0" b="0"/>
              <a:pathLst>
                <a:path w="371476" h="225009">
                  <a:moveTo>
                    <a:pt x="0" y="42863"/>
                  </a:moveTo>
                  <a:lnTo>
                    <a:pt x="0" y="22806"/>
                  </a:lnTo>
                  <a:lnTo>
                    <a:pt x="0" y="31495"/>
                  </a:lnTo>
                  <a:lnTo>
                    <a:pt x="2117" y="35958"/>
                  </a:lnTo>
                  <a:lnTo>
                    <a:pt x="12185" y="54153"/>
                  </a:lnTo>
                  <a:lnTo>
                    <a:pt x="25425" y="88323"/>
                  </a:lnTo>
                  <a:lnTo>
                    <a:pt x="30070" y="116930"/>
                  </a:lnTo>
                  <a:lnTo>
                    <a:pt x="38396" y="145335"/>
                  </a:lnTo>
                  <a:lnTo>
                    <a:pt x="55700" y="176801"/>
                  </a:lnTo>
                  <a:lnTo>
                    <a:pt x="79885" y="211826"/>
                  </a:lnTo>
                  <a:lnTo>
                    <a:pt x="83419" y="215036"/>
                  </a:lnTo>
                  <a:lnTo>
                    <a:pt x="101306" y="224403"/>
                  </a:lnTo>
                  <a:lnTo>
                    <a:pt x="104843" y="225008"/>
                  </a:lnTo>
                  <a:lnTo>
                    <a:pt x="122737" y="222081"/>
                  </a:lnTo>
                  <a:lnTo>
                    <a:pt x="134439" y="214057"/>
                  </a:lnTo>
                  <a:lnTo>
                    <a:pt x="164386" y="188890"/>
                  </a:lnTo>
                  <a:lnTo>
                    <a:pt x="187944" y="156637"/>
                  </a:lnTo>
                  <a:lnTo>
                    <a:pt x="216092" y="121375"/>
                  </a:lnTo>
                  <a:lnTo>
                    <a:pt x="245357" y="85716"/>
                  </a:lnTo>
                  <a:lnTo>
                    <a:pt x="278931" y="53797"/>
                  </a:lnTo>
                  <a:lnTo>
                    <a:pt x="308040" y="28707"/>
                  </a:lnTo>
                  <a:lnTo>
                    <a:pt x="339307" y="9757"/>
                  </a:lnTo>
                  <a:lnTo>
                    <a:pt x="350828" y="4336"/>
                  </a:lnTo>
                  <a:lnTo>
                    <a:pt x="3714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190"/>
            <p:cNvSpPr/>
            <p:nvPr/>
          </p:nvSpPr>
          <p:spPr>
            <a:xfrm>
              <a:off x="6650927" y="1878806"/>
              <a:ext cx="21035" cy="585789"/>
            </a:xfrm>
            <a:custGeom>
              <a:avLst/>
              <a:gdLst/>
              <a:ahLst/>
              <a:cxnLst/>
              <a:rect l="0" t="0" r="0" b="0"/>
              <a:pathLst>
                <a:path w="21035" h="585789">
                  <a:moveTo>
                    <a:pt x="7048" y="0"/>
                  </a:moveTo>
                  <a:lnTo>
                    <a:pt x="7048" y="32111"/>
                  </a:lnTo>
                  <a:lnTo>
                    <a:pt x="9165" y="57849"/>
                  </a:lnTo>
                  <a:lnTo>
                    <a:pt x="13199" y="89656"/>
                  </a:lnTo>
                  <a:lnTo>
                    <a:pt x="13897" y="117140"/>
                  </a:lnTo>
                  <a:lnTo>
                    <a:pt x="17897" y="149185"/>
                  </a:lnTo>
                  <a:lnTo>
                    <a:pt x="20316" y="183815"/>
                  </a:lnTo>
                  <a:lnTo>
                    <a:pt x="21034" y="215419"/>
                  </a:lnTo>
                  <a:lnTo>
                    <a:pt x="17454" y="248684"/>
                  </a:lnTo>
                  <a:lnTo>
                    <a:pt x="15158" y="279883"/>
                  </a:lnTo>
                  <a:lnTo>
                    <a:pt x="14478" y="313028"/>
                  </a:lnTo>
                  <a:lnTo>
                    <a:pt x="10483" y="347984"/>
                  </a:lnTo>
                  <a:lnTo>
                    <a:pt x="8066" y="383476"/>
                  </a:lnTo>
                  <a:lnTo>
                    <a:pt x="3558" y="415336"/>
                  </a:lnTo>
                  <a:lnTo>
                    <a:pt x="986" y="448677"/>
                  </a:lnTo>
                  <a:lnTo>
                    <a:pt x="225" y="479898"/>
                  </a:lnTo>
                  <a:lnTo>
                    <a:pt x="0" y="509258"/>
                  </a:lnTo>
                  <a:lnTo>
                    <a:pt x="3725" y="538065"/>
                  </a:lnTo>
                  <a:lnTo>
                    <a:pt x="6611" y="570233"/>
                  </a:lnTo>
                  <a:lnTo>
                    <a:pt x="7048" y="585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9" name="SMARTInkShape-Group51"/>
          <p:cNvGrpSpPr/>
          <p:nvPr/>
        </p:nvGrpSpPr>
        <p:grpSpPr>
          <a:xfrm>
            <a:off x="2843507" y="2278856"/>
            <a:ext cx="1892676" cy="1121570"/>
            <a:chOff x="2843507" y="2278856"/>
            <a:chExt cx="1892676" cy="1121570"/>
          </a:xfrm>
        </p:grpSpPr>
        <p:sp>
          <p:nvSpPr>
            <p:cNvPr id="236" name="SMARTInkShape-191"/>
            <p:cNvSpPr/>
            <p:nvPr/>
          </p:nvSpPr>
          <p:spPr>
            <a:xfrm>
              <a:off x="4615015" y="3200671"/>
              <a:ext cx="121168" cy="199755"/>
            </a:xfrm>
            <a:custGeom>
              <a:avLst/>
              <a:gdLst/>
              <a:ahLst/>
              <a:cxnLst/>
              <a:rect l="0" t="0" r="0" b="0"/>
              <a:pathLst>
                <a:path w="121168" h="199755">
                  <a:moveTo>
                    <a:pt x="71285" y="21160"/>
                  </a:moveTo>
                  <a:lnTo>
                    <a:pt x="71285" y="11217"/>
                  </a:lnTo>
                  <a:lnTo>
                    <a:pt x="73402" y="6687"/>
                  </a:lnTo>
                  <a:lnTo>
                    <a:pt x="75077" y="4368"/>
                  </a:lnTo>
                  <a:lnTo>
                    <a:pt x="75401" y="2821"/>
                  </a:lnTo>
                  <a:lnTo>
                    <a:pt x="74822" y="1791"/>
                  </a:lnTo>
                  <a:lnTo>
                    <a:pt x="73643" y="1103"/>
                  </a:lnTo>
                  <a:lnTo>
                    <a:pt x="66047" y="0"/>
                  </a:lnTo>
                  <a:lnTo>
                    <a:pt x="46490" y="546"/>
                  </a:lnTo>
                  <a:lnTo>
                    <a:pt x="33688" y="5439"/>
                  </a:lnTo>
                  <a:lnTo>
                    <a:pt x="5716" y="29729"/>
                  </a:lnTo>
                  <a:lnTo>
                    <a:pt x="2455" y="37140"/>
                  </a:lnTo>
                  <a:lnTo>
                    <a:pt x="0" y="58941"/>
                  </a:lnTo>
                  <a:lnTo>
                    <a:pt x="743" y="60635"/>
                  </a:lnTo>
                  <a:lnTo>
                    <a:pt x="2032" y="61764"/>
                  </a:lnTo>
                  <a:lnTo>
                    <a:pt x="19981" y="69479"/>
                  </a:lnTo>
                  <a:lnTo>
                    <a:pt x="22795" y="70041"/>
                  </a:lnTo>
                  <a:lnTo>
                    <a:pt x="30155" y="68550"/>
                  </a:lnTo>
                  <a:lnTo>
                    <a:pt x="44022" y="64917"/>
                  </a:lnTo>
                  <a:lnTo>
                    <a:pt x="55711" y="64287"/>
                  </a:lnTo>
                  <a:lnTo>
                    <a:pt x="82315" y="71314"/>
                  </a:lnTo>
                  <a:lnTo>
                    <a:pt x="94982" y="81025"/>
                  </a:lnTo>
                  <a:lnTo>
                    <a:pt x="116526" y="112773"/>
                  </a:lnTo>
                  <a:lnTo>
                    <a:pt x="119879" y="126269"/>
                  </a:lnTo>
                  <a:lnTo>
                    <a:pt x="121167" y="154539"/>
                  </a:lnTo>
                  <a:lnTo>
                    <a:pt x="119119" y="161932"/>
                  </a:lnTo>
                  <a:lnTo>
                    <a:pt x="116357" y="167863"/>
                  </a:lnTo>
                  <a:lnTo>
                    <a:pt x="115130" y="173145"/>
                  </a:lnTo>
                  <a:lnTo>
                    <a:pt x="110351" y="178138"/>
                  </a:lnTo>
                  <a:lnTo>
                    <a:pt x="82946" y="194981"/>
                  </a:lnTo>
                  <a:lnTo>
                    <a:pt x="47706" y="199335"/>
                  </a:lnTo>
                  <a:lnTo>
                    <a:pt x="42710" y="1997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92"/>
            <p:cNvSpPr/>
            <p:nvPr/>
          </p:nvSpPr>
          <p:spPr>
            <a:xfrm>
              <a:off x="4364831" y="3150736"/>
              <a:ext cx="207170" cy="156821"/>
            </a:xfrm>
            <a:custGeom>
              <a:avLst/>
              <a:gdLst/>
              <a:ahLst/>
              <a:cxnLst/>
              <a:rect l="0" t="0" r="0" b="0"/>
              <a:pathLst>
                <a:path w="207170" h="156821">
                  <a:moveTo>
                    <a:pt x="0" y="13945"/>
                  </a:moveTo>
                  <a:lnTo>
                    <a:pt x="4910" y="25352"/>
                  </a:lnTo>
                  <a:lnTo>
                    <a:pt x="13568" y="60678"/>
                  </a:lnTo>
                  <a:lnTo>
                    <a:pt x="14285" y="78112"/>
                  </a:lnTo>
                  <a:lnTo>
                    <a:pt x="14287" y="68285"/>
                  </a:lnTo>
                  <a:lnTo>
                    <a:pt x="18080" y="57651"/>
                  </a:lnTo>
                  <a:lnTo>
                    <a:pt x="25679" y="44745"/>
                  </a:lnTo>
                  <a:lnTo>
                    <a:pt x="27288" y="36630"/>
                  </a:lnTo>
                  <a:lnTo>
                    <a:pt x="29305" y="33037"/>
                  </a:lnTo>
                  <a:lnTo>
                    <a:pt x="57472" y="8433"/>
                  </a:lnTo>
                  <a:lnTo>
                    <a:pt x="67612" y="3558"/>
                  </a:lnTo>
                  <a:lnTo>
                    <a:pt x="102539" y="0"/>
                  </a:lnTo>
                  <a:lnTo>
                    <a:pt x="121399" y="553"/>
                  </a:lnTo>
                  <a:lnTo>
                    <a:pt x="147318" y="9614"/>
                  </a:lnTo>
                  <a:lnTo>
                    <a:pt x="158038" y="16454"/>
                  </a:lnTo>
                  <a:lnTo>
                    <a:pt x="173699" y="36776"/>
                  </a:lnTo>
                  <a:lnTo>
                    <a:pt x="188107" y="68053"/>
                  </a:lnTo>
                  <a:lnTo>
                    <a:pt x="191939" y="87633"/>
                  </a:lnTo>
                  <a:lnTo>
                    <a:pt x="194943" y="121094"/>
                  </a:lnTo>
                  <a:lnTo>
                    <a:pt x="201696" y="141905"/>
                  </a:lnTo>
                  <a:lnTo>
                    <a:pt x="204736" y="147016"/>
                  </a:lnTo>
                  <a:lnTo>
                    <a:pt x="207169" y="1568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193"/>
            <p:cNvSpPr/>
            <p:nvPr/>
          </p:nvSpPr>
          <p:spPr>
            <a:xfrm>
              <a:off x="4257675" y="3050381"/>
              <a:ext cx="28576" cy="28576"/>
            </a:xfrm>
            <a:custGeom>
              <a:avLst/>
              <a:gdLst/>
              <a:ahLst/>
              <a:cxnLst/>
              <a:rect l="0" t="0" r="0" b="0"/>
              <a:pathLst>
                <a:path w="28576" h="28576">
                  <a:moveTo>
                    <a:pt x="28575" y="28575"/>
                  </a:moveTo>
                  <a:lnTo>
                    <a:pt x="24783" y="28575"/>
                  </a:lnTo>
                  <a:lnTo>
                    <a:pt x="23666" y="27782"/>
                  </a:lnTo>
                  <a:lnTo>
                    <a:pt x="22921" y="26459"/>
                  </a:lnTo>
                  <a:lnTo>
                    <a:pt x="22424" y="24783"/>
                  </a:lnTo>
                  <a:lnTo>
                    <a:pt x="10254" y="8448"/>
                  </a:lnTo>
                  <a:lnTo>
                    <a:pt x="9217" y="5632"/>
                  </a:lnTo>
                  <a:lnTo>
                    <a:pt x="7732" y="375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194"/>
            <p:cNvSpPr/>
            <p:nvPr/>
          </p:nvSpPr>
          <p:spPr>
            <a:xfrm>
              <a:off x="4279400" y="3157538"/>
              <a:ext cx="28282" cy="107157"/>
            </a:xfrm>
            <a:custGeom>
              <a:avLst/>
              <a:gdLst/>
              <a:ahLst/>
              <a:cxnLst/>
              <a:rect l="0" t="0" r="0" b="0"/>
              <a:pathLst>
                <a:path w="28282" h="107157">
                  <a:moveTo>
                    <a:pt x="6850" y="0"/>
                  </a:moveTo>
                  <a:lnTo>
                    <a:pt x="699" y="0"/>
                  </a:lnTo>
                  <a:lnTo>
                    <a:pt x="368" y="793"/>
                  </a:lnTo>
                  <a:lnTo>
                    <a:pt x="0" y="3792"/>
                  </a:lnTo>
                  <a:lnTo>
                    <a:pt x="8537" y="35959"/>
                  </a:lnTo>
                  <a:lnTo>
                    <a:pt x="11568" y="46144"/>
                  </a:lnTo>
                  <a:lnTo>
                    <a:pt x="17467" y="75220"/>
                  </a:lnTo>
                  <a:lnTo>
                    <a:pt x="28281" y="107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195"/>
            <p:cNvSpPr/>
            <p:nvPr/>
          </p:nvSpPr>
          <p:spPr>
            <a:xfrm>
              <a:off x="4071938" y="3115102"/>
              <a:ext cx="164307" cy="149593"/>
            </a:xfrm>
            <a:custGeom>
              <a:avLst/>
              <a:gdLst/>
              <a:ahLst/>
              <a:cxnLst/>
              <a:rect l="0" t="0" r="0" b="0"/>
              <a:pathLst>
                <a:path w="164307" h="149593">
                  <a:moveTo>
                    <a:pt x="0" y="6717"/>
                  </a:moveTo>
                  <a:lnTo>
                    <a:pt x="0" y="23509"/>
                  </a:lnTo>
                  <a:lnTo>
                    <a:pt x="6702" y="56914"/>
                  </a:lnTo>
                  <a:lnTo>
                    <a:pt x="7141" y="84844"/>
                  </a:lnTo>
                  <a:lnTo>
                    <a:pt x="7937" y="60455"/>
                  </a:lnTo>
                  <a:lnTo>
                    <a:pt x="17785" y="29496"/>
                  </a:lnTo>
                  <a:lnTo>
                    <a:pt x="24044" y="22662"/>
                  </a:lnTo>
                  <a:lnTo>
                    <a:pt x="52357" y="2813"/>
                  </a:lnTo>
                  <a:lnTo>
                    <a:pt x="61991" y="533"/>
                  </a:lnTo>
                  <a:lnTo>
                    <a:pt x="70149" y="0"/>
                  </a:lnTo>
                  <a:lnTo>
                    <a:pt x="76950" y="1879"/>
                  </a:lnTo>
                  <a:lnTo>
                    <a:pt x="95182" y="12576"/>
                  </a:lnTo>
                  <a:lnTo>
                    <a:pt x="109215" y="33369"/>
                  </a:lnTo>
                  <a:lnTo>
                    <a:pt x="123796" y="65318"/>
                  </a:lnTo>
                  <a:lnTo>
                    <a:pt x="138109" y="96914"/>
                  </a:lnTo>
                  <a:lnTo>
                    <a:pt x="153987" y="129731"/>
                  </a:lnTo>
                  <a:lnTo>
                    <a:pt x="157015" y="139121"/>
                  </a:lnTo>
                  <a:lnTo>
                    <a:pt x="164306" y="149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96"/>
            <p:cNvSpPr/>
            <p:nvPr/>
          </p:nvSpPr>
          <p:spPr>
            <a:xfrm>
              <a:off x="3930133" y="3078956"/>
              <a:ext cx="125973" cy="134221"/>
            </a:xfrm>
            <a:custGeom>
              <a:avLst/>
              <a:gdLst/>
              <a:ahLst/>
              <a:cxnLst/>
              <a:rect l="0" t="0" r="0" b="0"/>
              <a:pathLst>
                <a:path w="125973" h="134221">
                  <a:moveTo>
                    <a:pt x="27505" y="0"/>
                  </a:moveTo>
                  <a:lnTo>
                    <a:pt x="27505" y="6151"/>
                  </a:lnTo>
                  <a:lnTo>
                    <a:pt x="3656" y="40929"/>
                  </a:lnTo>
                  <a:lnTo>
                    <a:pt x="330" y="54902"/>
                  </a:lnTo>
                  <a:lnTo>
                    <a:pt x="0" y="78755"/>
                  </a:lnTo>
                  <a:lnTo>
                    <a:pt x="4714" y="93802"/>
                  </a:lnTo>
                  <a:lnTo>
                    <a:pt x="15536" y="108517"/>
                  </a:lnTo>
                  <a:lnTo>
                    <a:pt x="28192" y="119731"/>
                  </a:lnTo>
                  <a:lnTo>
                    <a:pt x="50483" y="130631"/>
                  </a:lnTo>
                  <a:lnTo>
                    <a:pt x="70825" y="134220"/>
                  </a:lnTo>
                  <a:lnTo>
                    <a:pt x="103327" y="129448"/>
                  </a:lnTo>
                  <a:lnTo>
                    <a:pt x="110945" y="126853"/>
                  </a:lnTo>
                  <a:lnTo>
                    <a:pt x="114088" y="125050"/>
                  </a:lnTo>
                  <a:lnTo>
                    <a:pt x="122303" y="114928"/>
                  </a:lnTo>
                  <a:lnTo>
                    <a:pt x="125972" y="105667"/>
                  </a:lnTo>
                  <a:lnTo>
                    <a:pt x="124714" y="98292"/>
                  </a:lnTo>
                  <a:lnTo>
                    <a:pt x="117438" y="80623"/>
                  </a:lnTo>
                  <a:lnTo>
                    <a:pt x="86564" y="44966"/>
                  </a:lnTo>
                  <a:lnTo>
                    <a:pt x="70367"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97"/>
            <p:cNvSpPr/>
            <p:nvPr/>
          </p:nvSpPr>
          <p:spPr>
            <a:xfrm>
              <a:off x="3738742" y="3029488"/>
              <a:ext cx="145566" cy="170913"/>
            </a:xfrm>
            <a:custGeom>
              <a:avLst/>
              <a:gdLst/>
              <a:ahLst/>
              <a:cxnLst/>
              <a:rect l="0" t="0" r="0" b="0"/>
              <a:pathLst>
                <a:path w="145566" h="170913">
                  <a:moveTo>
                    <a:pt x="133171" y="63756"/>
                  </a:moveTo>
                  <a:lnTo>
                    <a:pt x="101796" y="34499"/>
                  </a:lnTo>
                  <a:lnTo>
                    <a:pt x="68508" y="12072"/>
                  </a:lnTo>
                  <a:lnTo>
                    <a:pt x="47336" y="3551"/>
                  </a:lnTo>
                  <a:lnTo>
                    <a:pt x="19297" y="0"/>
                  </a:lnTo>
                  <a:lnTo>
                    <a:pt x="6385" y="3414"/>
                  </a:lnTo>
                  <a:lnTo>
                    <a:pt x="3403" y="5272"/>
                  </a:lnTo>
                  <a:lnTo>
                    <a:pt x="90" y="9452"/>
                  </a:lnTo>
                  <a:lnTo>
                    <a:pt x="0" y="11678"/>
                  </a:lnTo>
                  <a:lnTo>
                    <a:pt x="2017" y="16269"/>
                  </a:lnTo>
                  <a:lnTo>
                    <a:pt x="24244" y="40373"/>
                  </a:lnTo>
                  <a:lnTo>
                    <a:pt x="53416" y="59872"/>
                  </a:lnTo>
                  <a:lnTo>
                    <a:pt x="85049" y="83714"/>
                  </a:lnTo>
                  <a:lnTo>
                    <a:pt x="119631" y="108806"/>
                  </a:lnTo>
                  <a:lnTo>
                    <a:pt x="137875" y="128011"/>
                  </a:lnTo>
                  <a:lnTo>
                    <a:pt x="144619" y="140209"/>
                  </a:lnTo>
                  <a:lnTo>
                    <a:pt x="145565" y="143299"/>
                  </a:lnTo>
                  <a:lnTo>
                    <a:pt x="145402" y="146154"/>
                  </a:lnTo>
                  <a:lnTo>
                    <a:pt x="143105" y="151442"/>
                  </a:lnTo>
                  <a:lnTo>
                    <a:pt x="124465" y="166113"/>
                  </a:lnTo>
                  <a:lnTo>
                    <a:pt x="117131" y="168779"/>
                  </a:lnTo>
                  <a:lnTo>
                    <a:pt x="84500" y="170725"/>
                  </a:lnTo>
                  <a:lnTo>
                    <a:pt x="49298" y="170909"/>
                  </a:lnTo>
                  <a:lnTo>
                    <a:pt x="47446" y="1709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198"/>
            <p:cNvSpPr/>
            <p:nvPr/>
          </p:nvSpPr>
          <p:spPr>
            <a:xfrm>
              <a:off x="3526184" y="3051789"/>
              <a:ext cx="202855" cy="155756"/>
            </a:xfrm>
            <a:custGeom>
              <a:avLst/>
              <a:gdLst/>
              <a:ahLst/>
              <a:cxnLst/>
              <a:rect l="0" t="0" r="0" b="0"/>
              <a:pathLst>
                <a:path w="202855" h="155756">
                  <a:moveTo>
                    <a:pt x="102841" y="34311"/>
                  </a:moveTo>
                  <a:lnTo>
                    <a:pt x="102841" y="24368"/>
                  </a:lnTo>
                  <a:lnTo>
                    <a:pt x="100724" y="19838"/>
                  </a:lnTo>
                  <a:lnTo>
                    <a:pt x="86048" y="3344"/>
                  </a:lnTo>
                  <a:lnTo>
                    <a:pt x="81355" y="704"/>
                  </a:lnTo>
                  <a:lnTo>
                    <a:pt x="78992" y="0"/>
                  </a:lnTo>
                  <a:lnTo>
                    <a:pt x="72133" y="1335"/>
                  </a:lnTo>
                  <a:lnTo>
                    <a:pt x="54794" y="8659"/>
                  </a:lnTo>
                  <a:lnTo>
                    <a:pt x="47620" y="15237"/>
                  </a:lnTo>
                  <a:lnTo>
                    <a:pt x="40199" y="23453"/>
                  </a:lnTo>
                  <a:lnTo>
                    <a:pt x="24220" y="37796"/>
                  </a:lnTo>
                  <a:lnTo>
                    <a:pt x="5624" y="72570"/>
                  </a:lnTo>
                  <a:lnTo>
                    <a:pt x="632" y="85446"/>
                  </a:lnTo>
                  <a:lnTo>
                    <a:pt x="0" y="96990"/>
                  </a:lnTo>
                  <a:lnTo>
                    <a:pt x="2270" y="117336"/>
                  </a:lnTo>
                  <a:lnTo>
                    <a:pt x="4044" y="121411"/>
                  </a:lnTo>
                  <a:lnTo>
                    <a:pt x="10248" y="128055"/>
                  </a:lnTo>
                  <a:lnTo>
                    <a:pt x="22666" y="136259"/>
                  </a:lnTo>
                  <a:lnTo>
                    <a:pt x="36399" y="139924"/>
                  </a:lnTo>
                  <a:lnTo>
                    <a:pt x="45795" y="138665"/>
                  </a:lnTo>
                  <a:lnTo>
                    <a:pt x="64761" y="131388"/>
                  </a:lnTo>
                  <a:lnTo>
                    <a:pt x="93318" y="111456"/>
                  </a:lnTo>
                  <a:lnTo>
                    <a:pt x="100725" y="101935"/>
                  </a:lnTo>
                  <a:lnTo>
                    <a:pt x="105869" y="90560"/>
                  </a:lnTo>
                  <a:lnTo>
                    <a:pt x="113739" y="55725"/>
                  </a:lnTo>
                  <a:lnTo>
                    <a:pt x="112183" y="44887"/>
                  </a:lnTo>
                  <a:lnTo>
                    <a:pt x="104027" y="29089"/>
                  </a:lnTo>
                  <a:lnTo>
                    <a:pt x="102838" y="28448"/>
                  </a:lnTo>
                  <a:lnTo>
                    <a:pt x="99400" y="27736"/>
                  </a:lnTo>
                  <a:lnTo>
                    <a:pt x="98166" y="28340"/>
                  </a:lnTo>
                  <a:lnTo>
                    <a:pt x="97343" y="29537"/>
                  </a:lnTo>
                  <a:lnTo>
                    <a:pt x="96429" y="33777"/>
                  </a:lnTo>
                  <a:lnTo>
                    <a:pt x="95794" y="50126"/>
                  </a:lnTo>
                  <a:lnTo>
                    <a:pt x="103481" y="70544"/>
                  </a:lnTo>
                  <a:lnTo>
                    <a:pt x="119301" y="104304"/>
                  </a:lnTo>
                  <a:lnTo>
                    <a:pt x="134176" y="119608"/>
                  </a:lnTo>
                  <a:lnTo>
                    <a:pt x="153665" y="132080"/>
                  </a:lnTo>
                  <a:lnTo>
                    <a:pt x="188011" y="148414"/>
                  </a:lnTo>
                  <a:lnTo>
                    <a:pt x="202854" y="155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199"/>
            <p:cNvSpPr/>
            <p:nvPr/>
          </p:nvSpPr>
          <p:spPr>
            <a:xfrm>
              <a:off x="3358724" y="3010889"/>
              <a:ext cx="141169" cy="189512"/>
            </a:xfrm>
            <a:custGeom>
              <a:avLst/>
              <a:gdLst/>
              <a:ahLst/>
              <a:cxnLst/>
              <a:rect l="0" t="0" r="0" b="0"/>
              <a:pathLst>
                <a:path w="141169" h="189512">
                  <a:moveTo>
                    <a:pt x="5982" y="125217"/>
                  </a:moveTo>
                  <a:lnTo>
                    <a:pt x="5982" y="115274"/>
                  </a:lnTo>
                  <a:lnTo>
                    <a:pt x="8099" y="110744"/>
                  </a:lnTo>
                  <a:lnTo>
                    <a:pt x="19717" y="97576"/>
                  </a:lnTo>
                  <a:lnTo>
                    <a:pt x="43003" y="85391"/>
                  </a:lnTo>
                  <a:lnTo>
                    <a:pt x="77591" y="72916"/>
                  </a:lnTo>
                  <a:lnTo>
                    <a:pt x="110354" y="52399"/>
                  </a:lnTo>
                  <a:lnTo>
                    <a:pt x="135505" y="31048"/>
                  </a:lnTo>
                  <a:lnTo>
                    <a:pt x="138954" y="23568"/>
                  </a:lnTo>
                  <a:lnTo>
                    <a:pt x="141168" y="9624"/>
                  </a:lnTo>
                  <a:lnTo>
                    <a:pt x="140556" y="7674"/>
                  </a:lnTo>
                  <a:lnTo>
                    <a:pt x="139354" y="6374"/>
                  </a:lnTo>
                  <a:lnTo>
                    <a:pt x="127930" y="495"/>
                  </a:lnTo>
                  <a:lnTo>
                    <a:pt x="123793" y="0"/>
                  </a:lnTo>
                  <a:lnTo>
                    <a:pt x="91634" y="5600"/>
                  </a:lnTo>
                  <a:lnTo>
                    <a:pt x="62182" y="21623"/>
                  </a:lnTo>
                  <a:lnTo>
                    <a:pt x="42213" y="35873"/>
                  </a:lnTo>
                  <a:lnTo>
                    <a:pt x="15888" y="68531"/>
                  </a:lnTo>
                  <a:lnTo>
                    <a:pt x="5125" y="85844"/>
                  </a:lnTo>
                  <a:lnTo>
                    <a:pt x="701" y="104820"/>
                  </a:lnTo>
                  <a:lnTo>
                    <a:pt x="0" y="131772"/>
                  </a:lnTo>
                  <a:lnTo>
                    <a:pt x="2794" y="142947"/>
                  </a:lnTo>
                  <a:lnTo>
                    <a:pt x="12623" y="158163"/>
                  </a:lnTo>
                  <a:lnTo>
                    <a:pt x="29381" y="172726"/>
                  </a:lnTo>
                  <a:lnTo>
                    <a:pt x="49428" y="183303"/>
                  </a:lnTo>
                  <a:lnTo>
                    <a:pt x="84032" y="188285"/>
                  </a:lnTo>
                  <a:lnTo>
                    <a:pt x="117679" y="189269"/>
                  </a:lnTo>
                  <a:lnTo>
                    <a:pt x="127426" y="1895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200"/>
            <p:cNvSpPr/>
            <p:nvPr/>
          </p:nvSpPr>
          <p:spPr>
            <a:xfrm>
              <a:off x="2843507" y="2698151"/>
              <a:ext cx="504490" cy="509394"/>
            </a:xfrm>
            <a:custGeom>
              <a:avLst/>
              <a:gdLst/>
              <a:ahLst/>
              <a:cxnLst/>
              <a:rect l="0" t="0" r="0" b="0"/>
              <a:pathLst>
                <a:path w="504490" h="509394">
                  <a:moveTo>
                    <a:pt x="6849" y="152205"/>
                  </a:moveTo>
                  <a:lnTo>
                    <a:pt x="3057" y="148413"/>
                  </a:lnTo>
                  <a:lnTo>
                    <a:pt x="1195" y="142318"/>
                  </a:lnTo>
                  <a:lnTo>
                    <a:pt x="0" y="121677"/>
                  </a:lnTo>
                  <a:lnTo>
                    <a:pt x="7378" y="97828"/>
                  </a:lnTo>
                  <a:lnTo>
                    <a:pt x="30590" y="66234"/>
                  </a:lnTo>
                  <a:lnTo>
                    <a:pt x="47034" y="48644"/>
                  </a:lnTo>
                  <a:lnTo>
                    <a:pt x="71276" y="34476"/>
                  </a:lnTo>
                  <a:lnTo>
                    <a:pt x="99777" y="22887"/>
                  </a:lnTo>
                  <a:lnTo>
                    <a:pt x="128319" y="12445"/>
                  </a:lnTo>
                  <a:lnTo>
                    <a:pt x="161113" y="4629"/>
                  </a:lnTo>
                  <a:lnTo>
                    <a:pt x="178748" y="1434"/>
                  </a:lnTo>
                  <a:lnTo>
                    <a:pt x="196855" y="97"/>
                  </a:lnTo>
                  <a:lnTo>
                    <a:pt x="215276" y="0"/>
                  </a:lnTo>
                  <a:lnTo>
                    <a:pt x="233906" y="729"/>
                  </a:lnTo>
                  <a:lnTo>
                    <a:pt x="269424" y="3655"/>
                  </a:lnTo>
                  <a:lnTo>
                    <a:pt x="303730" y="8395"/>
                  </a:lnTo>
                  <a:lnTo>
                    <a:pt x="337498" y="15794"/>
                  </a:lnTo>
                  <a:lnTo>
                    <a:pt x="368910" y="24374"/>
                  </a:lnTo>
                  <a:lnTo>
                    <a:pt x="397953" y="34273"/>
                  </a:lnTo>
                  <a:lnTo>
                    <a:pt x="424090" y="46609"/>
                  </a:lnTo>
                  <a:lnTo>
                    <a:pt x="457325" y="70735"/>
                  </a:lnTo>
                  <a:lnTo>
                    <a:pt x="483488" y="97992"/>
                  </a:lnTo>
                  <a:lnTo>
                    <a:pt x="498737" y="126176"/>
                  </a:lnTo>
                  <a:lnTo>
                    <a:pt x="504489" y="154635"/>
                  </a:lnTo>
                  <a:lnTo>
                    <a:pt x="502402" y="183176"/>
                  </a:lnTo>
                  <a:lnTo>
                    <a:pt x="492963" y="215533"/>
                  </a:lnTo>
                  <a:lnTo>
                    <a:pt x="480340" y="234326"/>
                  </a:lnTo>
                  <a:lnTo>
                    <a:pt x="450157" y="269586"/>
                  </a:lnTo>
                  <a:lnTo>
                    <a:pt x="420863" y="293876"/>
                  </a:lnTo>
                  <a:lnTo>
                    <a:pt x="390840" y="316155"/>
                  </a:lnTo>
                  <a:lnTo>
                    <a:pt x="358044" y="334045"/>
                  </a:lnTo>
                  <a:lnTo>
                    <a:pt x="326983" y="345607"/>
                  </a:lnTo>
                  <a:lnTo>
                    <a:pt x="297672" y="354060"/>
                  </a:lnTo>
                  <a:lnTo>
                    <a:pt x="265820" y="362440"/>
                  </a:lnTo>
                  <a:lnTo>
                    <a:pt x="237441" y="359540"/>
                  </a:lnTo>
                  <a:lnTo>
                    <a:pt x="236777" y="358691"/>
                  </a:lnTo>
                  <a:lnTo>
                    <a:pt x="236040" y="355631"/>
                  </a:lnTo>
                  <a:lnTo>
                    <a:pt x="237430" y="353703"/>
                  </a:lnTo>
                  <a:lnTo>
                    <a:pt x="243209" y="349446"/>
                  </a:lnTo>
                  <a:lnTo>
                    <a:pt x="255387" y="346378"/>
                  </a:lnTo>
                  <a:lnTo>
                    <a:pt x="285131" y="346135"/>
                  </a:lnTo>
                  <a:lnTo>
                    <a:pt x="311465" y="351659"/>
                  </a:lnTo>
                  <a:lnTo>
                    <a:pt x="342099" y="367346"/>
                  </a:lnTo>
                  <a:lnTo>
                    <a:pt x="371081" y="385731"/>
                  </a:lnTo>
                  <a:lnTo>
                    <a:pt x="398942" y="405444"/>
                  </a:lnTo>
                  <a:lnTo>
                    <a:pt x="429321" y="438378"/>
                  </a:lnTo>
                  <a:lnTo>
                    <a:pt x="458526" y="471613"/>
                  </a:lnTo>
                  <a:lnTo>
                    <a:pt x="474583" y="487351"/>
                  </a:lnTo>
                  <a:lnTo>
                    <a:pt x="492624" y="5093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201"/>
            <p:cNvSpPr/>
            <p:nvPr/>
          </p:nvSpPr>
          <p:spPr>
            <a:xfrm>
              <a:off x="3143250" y="2793206"/>
              <a:ext cx="42864" cy="407195"/>
            </a:xfrm>
            <a:custGeom>
              <a:avLst/>
              <a:gdLst/>
              <a:ahLst/>
              <a:cxnLst/>
              <a:rect l="0" t="0" r="0" b="0"/>
              <a:pathLst>
                <a:path w="42864" h="407195">
                  <a:moveTo>
                    <a:pt x="42863" y="0"/>
                  </a:moveTo>
                  <a:lnTo>
                    <a:pt x="42863" y="3793"/>
                  </a:lnTo>
                  <a:lnTo>
                    <a:pt x="40746" y="7771"/>
                  </a:lnTo>
                  <a:lnTo>
                    <a:pt x="39070" y="9943"/>
                  </a:lnTo>
                  <a:lnTo>
                    <a:pt x="34044" y="39145"/>
                  </a:lnTo>
                  <a:lnTo>
                    <a:pt x="25863" y="74496"/>
                  </a:lnTo>
                  <a:lnTo>
                    <a:pt x="22744" y="102595"/>
                  </a:lnTo>
                  <a:lnTo>
                    <a:pt x="21820" y="134821"/>
                  </a:lnTo>
                  <a:lnTo>
                    <a:pt x="19488" y="159933"/>
                  </a:lnTo>
                  <a:lnTo>
                    <a:pt x="15805" y="186175"/>
                  </a:lnTo>
                  <a:lnTo>
                    <a:pt x="11522" y="211068"/>
                  </a:lnTo>
                  <a:lnTo>
                    <a:pt x="9090" y="235360"/>
                  </a:lnTo>
                  <a:lnTo>
                    <a:pt x="7215" y="259386"/>
                  </a:lnTo>
                  <a:lnTo>
                    <a:pt x="2491" y="294431"/>
                  </a:lnTo>
                  <a:lnTo>
                    <a:pt x="738" y="325276"/>
                  </a:lnTo>
                  <a:lnTo>
                    <a:pt x="219" y="353729"/>
                  </a:lnTo>
                  <a:lnTo>
                    <a:pt x="29" y="388659"/>
                  </a:lnTo>
                  <a:lnTo>
                    <a:pt x="0" y="4071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202"/>
            <p:cNvSpPr/>
            <p:nvPr/>
          </p:nvSpPr>
          <p:spPr>
            <a:xfrm>
              <a:off x="3464719" y="2421731"/>
              <a:ext cx="385763" cy="355640"/>
            </a:xfrm>
            <a:custGeom>
              <a:avLst/>
              <a:gdLst/>
              <a:ahLst/>
              <a:cxnLst/>
              <a:rect l="0" t="0" r="0" b="0"/>
              <a:pathLst>
                <a:path w="385763" h="355640">
                  <a:moveTo>
                    <a:pt x="0" y="0"/>
                  </a:moveTo>
                  <a:lnTo>
                    <a:pt x="794" y="32250"/>
                  </a:lnTo>
                  <a:lnTo>
                    <a:pt x="7771" y="59993"/>
                  </a:lnTo>
                  <a:lnTo>
                    <a:pt x="16590" y="86567"/>
                  </a:lnTo>
                  <a:lnTo>
                    <a:pt x="29257" y="114550"/>
                  </a:lnTo>
                  <a:lnTo>
                    <a:pt x="43064" y="145066"/>
                  </a:lnTo>
                  <a:lnTo>
                    <a:pt x="57209" y="177126"/>
                  </a:lnTo>
                  <a:lnTo>
                    <a:pt x="69338" y="206734"/>
                  </a:lnTo>
                  <a:lnTo>
                    <a:pt x="80076" y="235615"/>
                  </a:lnTo>
                  <a:lnTo>
                    <a:pt x="93311" y="264281"/>
                  </a:lnTo>
                  <a:lnTo>
                    <a:pt x="108213" y="298619"/>
                  </a:lnTo>
                  <a:lnTo>
                    <a:pt x="129859" y="332833"/>
                  </a:lnTo>
                  <a:lnTo>
                    <a:pt x="141576" y="343710"/>
                  </a:lnTo>
                  <a:lnTo>
                    <a:pt x="158964" y="353702"/>
                  </a:lnTo>
                  <a:lnTo>
                    <a:pt x="165371" y="355639"/>
                  </a:lnTo>
                  <a:lnTo>
                    <a:pt x="172981" y="354382"/>
                  </a:lnTo>
                  <a:lnTo>
                    <a:pt x="181655" y="350385"/>
                  </a:lnTo>
                  <a:lnTo>
                    <a:pt x="215313" y="325050"/>
                  </a:lnTo>
                  <a:lnTo>
                    <a:pt x="250163" y="292425"/>
                  </a:lnTo>
                  <a:lnTo>
                    <a:pt x="285767" y="257113"/>
                  </a:lnTo>
                  <a:lnTo>
                    <a:pt x="318121" y="228588"/>
                  </a:lnTo>
                  <a:lnTo>
                    <a:pt x="350176" y="204932"/>
                  </a:lnTo>
                  <a:lnTo>
                    <a:pt x="385762" y="178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203"/>
            <p:cNvSpPr/>
            <p:nvPr/>
          </p:nvSpPr>
          <p:spPr>
            <a:xfrm>
              <a:off x="3650482" y="2278856"/>
              <a:ext cx="14263" cy="357053"/>
            </a:xfrm>
            <a:custGeom>
              <a:avLst/>
              <a:gdLst/>
              <a:ahLst/>
              <a:cxnLst/>
              <a:rect l="0" t="0" r="0" b="0"/>
              <a:pathLst>
                <a:path w="14263" h="357053">
                  <a:moveTo>
                    <a:pt x="14262" y="0"/>
                  </a:moveTo>
                  <a:lnTo>
                    <a:pt x="13468" y="20720"/>
                  </a:lnTo>
                  <a:lnTo>
                    <a:pt x="8111" y="50854"/>
                  </a:lnTo>
                  <a:lnTo>
                    <a:pt x="7314" y="84452"/>
                  </a:lnTo>
                  <a:lnTo>
                    <a:pt x="7176" y="112247"/>
                  </a:lnTo>
                  <a:lnTo>
                    <a:pt x="7135" y="140591"/>
                  </a:lnTo>
                  <a:lnTo>
                    <a:pt x="7123" y="169098"/>
                  </a:lnTo>
                  <a:lnTo>
                    <a:pt x="6326" y="197653"/>
                  </a:lnTo>
                  <a:lnTo>
                    <a:pt x="2209" y="226222"/>
                  </a:lnTo>
                  <a:lnTo>
                    <a:pt x="636" y="254795"/>
                  </a:lnTo>
                  <a:lnTo>
                    <a:pt x="170" y="282575"/>
                  </a:lnTo>
                  <a:lnTo>
                    <a:pt x="0" y="317258"/>
                  </a:lnTo>
                  <a:lnTo>
                    <a:pt x="773" y="336983"/>
                  </a:lnTo>
                  <a:lnTo>
                    <a:pt x="7250" y="353702"/>
                  </a:lnTo>
                  <a:lnTo>
                    <a:pt x="8793" y="354864"/>
                  </a:lnTo>
                  <a:lnTo>
                    <a:pt x="13942" y="357052"/>
                  </a:lnTo>
                  <a:lnTo>
                    <a:pt x="14262" y="350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0" name="SMARTInkShape-204"/>
          <p:cNvSpPr/>
          <p:nvPr/>
        </p:nvSpPr>
        <p:spPr>
          <a:xfrm>
            <a:off x="4979195" y="1672029"/>
            <a:ext cx="378619" cy="28185"/>
          </a:xfrm>
          <a:custGeom>
            <a:avLst/>
            <a:gdLst/>
            <a:ahLst/>
            <a:cxnLst/>
            <a:rect l="0" t="0" r="0" b="0"/>
            <a:pathLst>
              <a:path w="378619" h="28185">
                <a:moveTo>
                  <a:pt x="0" y="28184"/>
                </a:moveTo>
                <a:lnTo>
                  <a:pt x="3791" y="24391"/>
                </a:lnTo>
                <a:lnTo>
                  <a:pt x="5653" y="20413"/>
                </a:lnTo>
                <a:lnTo>
                  <a:pt x="6150" y="18241"/>
                </a:lnTo>
                <a:lnTo>
                  <a:pt x="7274" y="16792"/>
                </a:lnTo>
                <a:lnTo>
                  <a:pt x="37645" y="4066"/>
                </a:lnTo>
                <a:lnTo>
                  <a:pt x="71964" y="489"/>
                </a:lnTo>
                <a:lnTo>
                  <a:pt x="96277" y="0"/>
                </a:lnTo>
                <a:lnTo>
                  <a:pt x="127192" y="1899"/>
                </a:lnTo>
                <a:lnTo>
                  <a:pt x="162097" y="4595"/>
                </a:lnTo>
                <a:lnTo>
                  <a:pt x="180296" y="5314"/>
                </a:lnTo>
                <a:lnTo>
                  <a:pt x="198778" y="5794"/>
                </a:lnTo>
                <a:lnTo>
                  <a:pt x="218244" y="6907"/>
                </a:lnTo>
                <a:lnTo>
                  <a:pt x="238364" y="8443"/>
                </a:lnTo>
                <a:lnTo>
                  <a:pt x="258921" y="10261"/>
                </a:lnTo>
                <a:lnTo>
                  <a:pt x="294463" y="14397"/>
                </a:lnTo>
                <a:lnTo>
                  <a:pt x="325341" y="18087"/>
                </a:lnTo>
                <a:lnTo>
                  <a:pt x="352293" y="19728"/>
                </a:lnTo>
                <a:lnTo>
                  <a:pt x="378618" y="21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205"/>
          <p:cNvSpPr/>
          <p:nvPr/>
        </p:nvSpPr>
        <p:spPr>
          <a:xfrm>
            <a:off x="2064544" y="1757363"/>
            <a:ext cx="371476" cy="28576"/>
          </a:xfrm>
          <a:custGeom>
            <a:avLst/>
            <a:gdLst/>
            <a:ahLst/>
            <a:cxnLst/>
            <a:rect l="0" t="0" r="0" b="0"/>
            <a:pathLst>
              <a:path w="371476" h="28576">
                <a:moveTo>
                  <a:pt x="0" y="28575"/>
                </a:moveTo>
                <a:lnTo>
                  <a:pt x="0" y="24782"/>
                </a:lnTo>
                <a:lnTo>
                  <a:pt x="794" y="23665"/>
                </a:lnTo>
                <a:lnTo>
                  <a:pt x="2116" y="22920"/>
                </a:lnTo>
                <a:lnTo>
                  <a:pt x="9887" y="21872"/>
                </a:lnTo>
                <a:lnTo>
                  <a:pt x="38608" y="20695"/>
                </a:lnTo>
                <a:lnTo>
                  <a:pt x="68942" y="16538"/>
                </a:lnTo>
                <a:lnTo>
                  <a:pt x="103065" y="14954"/>
                </a:lnTo>
                <a:lnTo>
                  <a:pt x="126504" y="14583"/>
                </a:lnTo>
                <a:lnTo>
                  <a:pt x="154385" y="12302"/>
                </a:lnTo>
                <a:lnTo>
                  <a:pt x="185296" y="9436"/>
                </a:lnTo>
                <a:lnTo>
                  <a:pt x="217556" y="8162"/>
                </a:lnTo>
                <a:lnTo>
                  <a:pt x="250414" y="7596"/>
                </a:lnTo>
                <a:lnTo>
                  <a:pt x="282745" y="6551"/>
                </a:lnTo>
                <a:lnTo>
                  <a:pt x="312989" y="3440"/>
                </a:lnTo>
                <a:lnTo>
                  <a:pt x="3714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9" name="SMARTInkShape-Group54"/>
          <p:cNvGrpSpPr/>
          <p:nvPr/>
        </p:nvGrpSpPr>
        <p:grpSpPr>
          <a:xfrm>
            <a:off x="6050755" y="1257528"/>
            <a:ext cx="1335884" cy="485548"/>
            <a:chOff x="6050755" y="1257528"/>
            <a:chExt cx="1335884" cy="485548"/>
          </a:xfrm>
        </p:grpSpPr>
        <p:sp>
          <p:nvSpPr>
            <p:cNvPr id="252" name="SMARTInkShape-206"/>
            <p:cNvSpPr/>
            <p:nvPr/>
          </p:nvSpPr>
          <p:spPr>
            <a:xfrm>
              <a:off x="7315200" y="1501296"/>
              <a:ext cx="71439" cy="156055"/>
            </a:xfrm>
            <a:custGeom>
              <a:avLst/>
              <a:gdLst/>
              <a:ahLst/>
              <a:cxnLst/>
              <a:rect l="0" t="0" r="0" b="0"/>
              <a:pathLst>
                <a:path w="71439" h="156055">
                  <a:moveTo>
                    <a:pt x="71438" y="27467"/>
                  </a:moveTo>
                  <a:lnTo>
                    <a:pt x="71438" y="16825"/>
                  </a:lnTo>
                  <a:lnTo>
                    <a:pt x="69321" y="12683"/>
                  </a:lnTo>
                  <a:lnTo>
                    <a:pt x="67645" y="10467"/>
                  </a:lnTo>
                  <a:lnTo>
                    <a:pt x="63667" y="8005"/>
                  </a:lnTo>
                  <a:lnTo>
                    <a:pt x="37646" y="0"/>
                  </a:lnTo>
                  <a:lnTo>
                    <a:pt x="23678" y="3012"/>
                  </a:lnTo>
                  <a:lnTo>
                    <a:pt x="13277" y="8932"/>
                  </a:lnTo>
                  <a:lnTo>
                    <a:pt x="9870" y="13408"/>
                  </a:lnTo>
                  <a:lnTo>
                    <a:pt x="8355" y="18837"/>
                  </a:lnTo>
                  <a:lnTo>
                    <a:pt x="7682" y="26542"/>
                  </a:lnTo>
                  <a:lnTo>
                    <a:pt x="11095" y="39804"/>
                  </a:lnTo>
                  <a:lnTo>
                    <a:pt x="20154" y="58508"/>
                  </a:lnTo>
                  <a:lnTo>
                    <a:pt x="31989" y="71942"/>
                  </a:lnTo>
                  <a:lnTo>
                    <a:pt x="48093" y="86111"/>
                  </a:lnTo>
                  <a:lnTo>
                    <a:pt x="62009" y="105552"/>
                  </a:lnTo>
                  <a:lnTo>
                    <a:pt x="63843" y="115475"/>
                  </a:lnTo>
                  <a:lnTo>
                    <a:pt x="64160" y="122687"/>
                  </a:lnTo>
                  <a:lnTo>
                    <a:pt x="62118" y="127466"/>
                  </a:lnTo>
                  <a:lnTo>
                    <a:pt x="54339" y="137001"/>
                  </a:lnTo>
                  <a:lnTo>
                    <a:pt x="43706" y="144147"/>
                  </a:lnTo>
                  <a:lnTo>
                    <a:pt x="0" y="156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207"/>
            <p:cNvSpPr/>
            <p:nvPr/>
          </p:nvSpPr>
          <p:spPr>
            <a:xfrm>
              <a:off x="7123727" y="1564616"/>
              <a:ext cx="126955" cy="141207"/>
            </a:xfrm>
            <a:custGeom>
              <a:avLst/>
              <a:gdLst/>
              <a:ahLst/>
              <a:cxnLst/>
              <a:rect l="0" t="0" r="0" b="0"/>
              <a:pathLst>
                <a:path w="126955" h="141207">
                  <a:moveTo>
                    <a:pt x="41454" y="35584"/>
                  </a:moveTo>
                  <a:lnTo>
                    <a:pt x="41454" y="39376"/>
                  </a:lnTo>
                  <a:lnTo>
                    <a:pt x="40661" y="40494"/>
                  </a:lnTo>
                  <a:lnTo>
                    <a:pt x="39337" y="41238"/>
                  </a:lnTo>
                  <a:lnTo>
                    <a:pt x="37661" y="41735"/>
                  </a:lnTo>
                  <a:lnTo>
                    <a:pt x="36544" y="42860"/>
                  </a:lnTo>
                  <a:lnTo>
                    <a:pt x="32635" y="50368"/>
                  </a:lnTo>
                  <a:lnTo>
                    <a:pt x="12836" y="85789"/>
                  </a:lnTo>
                  <a:lnTo>
                    <a:pt x="1761" y="109429"/>
                  </a:lnTo>
                  <a:lnTo>
                    <a:pt x="0" y="118939"/>
                  </a:lnTo>
                  <a:lnTo>
                    <a:pt x="1119" y="122904"/>
                  </a:lnTo>
                  <a:lnTo>
                    <a:pt x="14809" y="137561"/>
                  </a:lnTo>
                  <a:lnTo>
                    <a:pt x="21939" y="140438"/>
                  </a:lnTo>
                  <a:lnTo>
                    <a:pt x="26063" y="141206"/>
                  </a:lnTo>
                  <a:lnTo>
                    <a:pt x="43243" y="138493"/>
                  </a:lnTo>
                  <a:lnTo>
                    <a:pt x="71754" y="126090"/>
                  </a:lnTo>
                  <a:lnTo>
                    <a:pt x="84290" y="117084"/>
                  </a:lnTo>
                  <a:lnTo>
                    <a:pt x="110152" y="82985"/>
                  </a:lnTo>
                  <a:lnTo>
                    <a:pt x="121428" y="64181"/>
                  </a:lnTo>
                  <a:lnTo>
                    <a:pt x="126044" y="43202"/>
                  </a:lnTo>
                  <a:lnTo>
                    <a:pt x="126954" y="23772"/>
                  </a:lnTo>
                  <a:lnTo>
                    <a:pt x="125442" y="19772"/>
                  </a:lnTo>
                  <a:lnTo>
                    <a:pt x="119528" y="13210"/>
                  </a:lnTo>
                  <a:lnTo>
                    <a:pt x="103590" y="3325"/>
                  </a:lnTo>
                  <a:lnTo>
                    <a:pt x="93820" y="890"/>
                  </a:lnTo>
                  <a:lnTo>
                    <a:pt x="72094" y="0"/>
                  </a:lnTo>
                  <a:lnTo>
                    <a:pt x="55742" y="70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208"/>
            <p:cNvSpPr/>
            <p:nvPr/>
          </p:nvSpPr>
          <p:spPr>
            <a:xfrm>
              <a:off x="6618140" y="1272079"/>
              <a:ext cx="425599" cy="449566"/>
            </a:xfrm>
            <a:custGeom>
              <a:avLst/>
              <a:gdLst/>
              <a:ahLst/>
              <a:cxnLst/>
              <a:rect l="0" t="0" r="0" b="0"/>
              <a:pathLst>
                <a:path w="425599" h="449566">
                  <a:moveTo>
                    <a:pt x="4116" y="299546"/>
                  </a:moveTo>
                  <a:lnTo>
                    <a:pt x="4116" y="295754"/>
                  </a:lnTo>
                  <a:lnTo>
                    <a:pt x="3323" y="294636"/>
                  </a:lnTo>
                  <a:lnTo>
                    <a:pt x="1999" y="293892"/>
                  </a:lnTo>
                  <a:lnTo>
                    <a:pt x="323" y="293395"/>
                  </a:lnTo>
                  <a:lnTo>
                    <a:pt x="0" y="291477"/>
                  </a:lnTo>
                  <a:lnTo>
                    <a:pt x="1757" y="285112"/>
                  </a:lnTo>
                  <a:lnTo>
                    <a:pt x="7210" y="276396"/>
                  </a:lnTo>
                  <a:lnTo>
                    <a:pt x="34583" y="251561"/>
                  </a:lnTo>
                  <a:lnTo>
                    <a:pt x="68137" y="232800"/>
                  </a:lnTo>
                  <a:lnTo>
                    <a:pt x="99903" y="218562"/>
                  </a:lnTo>
                  <a:lnTo>
                    <a:pt x="129776" y="203496"/>
                  </a:lnTo>
                  <a:lnTo>
                    <a:pt x="158735" y="184303"/>
                  </a:lnTo>
                  <a:lnTo>
                    <a:pt x="185837" y="162742"/>
                  </a:lnTo>
                  <a:lnTo>
                    <a:pt x="210021" y="127414"/>
                  </a:lnTo>
                  <a:lnTo>
                    <a:pt x="226293" y="93654"/>
                  </a:lnTo>
                  <a:lnTo>
                    <a:pt x="236357" y="64054"/>
                  </a:lnTo>
                  <a:lnTo>
                    <a:pt x="239168" y="35277"/>
                  </a:lnTo>
                  <a:lnTo>
                    <a:pt x="240346" y="22549"/>
                  </a:lnTo>
                  <a:lnTo>
                    <a:pt x="246913" y="0"/>
                  </a:lnTo>
                  <a:lnTo>
                    <a:pt x="242076" y="11012"/>
                  </a:lnTo>
                  <a:lnTo>
                    <a:pt x="240055" y="44279"/>
                  </a:lnTo>
                  <a:lnTo>
                    <a:pt x="239917" y="70629"/>
                  </a:lnTo>
                  <a:lnTo>
                    <a:pt x="240671" y="103220"/>
                  </a:lnTo>
                  <a:lnTo>
                    <a:pt x="243981" y="138805"/>
                  </a:lnTo>
                  <a:lnTo>
                    <a:pt x="242220" y="165399"/>
                  </a:lnTo>
                  <a:lnTo>
                    <a:pt x="243026" y="193094"/>
                  </a:lnTo>
                  <a:lnTo>
                    <a:pt x="245236" y="220484"/>
                  </a:lnTo>
                  <a:lnTo>
                    <a:pt x="246218" y="245886"/>
                  </a:lnTo>
                  <a:lnTo>
                    <a:pt x="248771" y="270406"/>
                  </a:lnTo>
                  <a:lnTo>
                    <a:pt x="251758" y="294532"/>
                  </a:lnTo>
                  <a:lnTo>
                    <a:pt x="253439" y="329634"/>
                  </a:lnTo>
                  <a:lnTo>
                    <a:pt x="254731" y="358908"/>
                  </a:lnTo>
                  <a:lnTo>
                    <a:pt x="260611" y="394154"/>
                  </a:lnTo>
                  <a:lnTo>
                    <a:pt x="261265" y="412985"/>
                  </a:lnTo>
                  <a:lnTo>
                    <a:pt x="262083" y="395907"/>
                  </a:lnTo>
                  <a:lnTo>
                    <a:pt x="265083" y="387088"/>
                  </a:lnTo>
                  <a:lnTo>
                    <a:pt x="283536" y="363765"/>
                  </a:lnTo>
                  <a:lnTo>
                    <a:pt x="316108" y="330498"/>
                  </a:lnTo>
                  <a:lnTo>
                    <a:pt x="330361" y="320006"/>
                  </a:lnTo>
                  <a:lnTo>
                    <a:pt x="344639" y="315662"/>
                  </a:lnTo>
                  <a:lnTo>
                    <a:pt x="358924" y="314375"/>
                  </a:lnTo>
                  <a:lnTo>
                    <a:pt x="373211" y="317786"/>
                  </a:lnTo>
                  <a:lnTo>
                    <a:pt x="380619" y="323792"/>
                  </a:lnTo>
                  <a:lnTo>
                    <a:pt x="387351" y="334135"/>
                  </a:lnTo>
                  <a:lnTo>
                    <a:pt x="402491" y="366762"/>
                  </a:lnTo>
                  <a:lnTo>
                    <a:pt x="415058" y="399943"/>
                  </a:lnTo>
                  <a:lnTo>
                    <a:pt x="421799" y="431536"/>
                  </a:lnTo>
                  <a:lnTo>
                    <a:pt x="425598" y="449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209"/>
            <p:cNvSpPr/>
            <p:nvPr/>
          </p:nvSpPr>
          <p:spPr>
            <a:xfrm>
              <a:off x="6750844" y="1321594"/>
              <a:ext cx="57151" cy="364332"/>
            </a:xfrm>
            <a:custGeom>
              <a:avLst/>
              <a:gdLst/>
              <a:ahLst/>
              <a:cxnLst/>
              <a:rect l="0" t="0" r="0" b="0"/>
              <a:pathLst>
                <a:path w="57151" h="364332">
                  <a:moveTo>
                    <a:pt x="0" y="0"/>
                  </a:moveTo>
                  <a:lnTo>
                    <a:pt x="0" y="31063"/>
                  </a:lnTo>
                  <a:lnTo>
                    <a:pt x="0" y="61434"/>
                  </a:lnTo>
                  <a:lnTo>
                    <a:pt x="0" y="88670"/>
                  </a:lnTo>
                  <a:lnTo>
                    <a:pt x="0" y="120640"/>
                  </a:lnTo>
                  <a:lnTo>
                    <a:pt x="3793" y="155249"/>
                  </a:lnTo>
                  <a:lnTo>
                    <a:pt x="9943" y="190638"/>
                  </a:lnTo>
                  <a:lnTo>
                    <a:pt x="16793" y="226260"/>
                  </a:lnTo>
                  <a:lnTo>
                    <a:pt x="23849" y="261949"/>
                  </a:lnTo>
                  <a:lnTo>
                    <a:pt x="30967" y="293867"/>
                  </a:lnTo>
                  <a:lnTo>
                    <a:pt x="41896" y="323433"/>
                  </a:lnTo>
                  <a:lnTo>
                    <a:pt x="53086" y="357285"/>
                  </a:lnTo>
                  <a:lnTo>
                    <a:pt x="57150" y="3643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210"/>
            <p:cNvSpPr/>
            <p:nvPr/>
          </p:nvSpPr>
          <p:spPr>
            <a:xfrm>
              <a:off x="6447772" y="1535906"/>
              <a:ext cx="203060" cy="150020"/>
            </a:xfrm>
            <a:custGeom>
              <a:avLst/>
              <a:gdLst/>
              <a:ahLst/>
              <a:cxnLst/>
              <a:rect l="0" t="0" r="0" b="0"/>
              <a:pathLst>
                <a:path w="203060" h="150020">
                  <a:moveTo>
                    <a:pt x="95903" y="0"/>
                  </a:moveTo>
                  <a:lnTo>
                    <a:pt x="95903" y="3793"/>
                  </a:lnTo>
                  <a:lnTo>
                    <a:pt x="95109" y="4910"/>
                  </a:lnTo>
                  <a:lnTo>
                    <a:pt x="93786" y="5655"/>
                  </a:lnTo>
                  <a:lnTo>
                    <a:pt x="92110" y="6151"/>
                  </a:lnTo>
                  <a:lnTo>
                    <a:pt x="82924" y="13445"/>
                  </a:lnTo>
                  <a:lnTo>
                    <a:pt x="48143" y="47778"/>
                  </a:lnTo>
                  <a:lnTo>
                    <a:pt x="17333" y="82364"/>
                  </a:lnTo>
                  <a:lnTo>
                    <a:pt x="863" y="101890"/>
                  </a:lnTo>
                  <a:lnTo>
                    <a:pt x="0" y="104439"/>
                  </a:lnTo>
                  <a:lnTo>
                    <a:pt x="217" y="106932"/>
                  </a:lnTo>
                  <a:lnTo>
                    <a:pt x="1156" y="109388"/>
                  </a:lnTo>
                  <a:lnTo>
                    <a:pt x="2576" y="111026"/>
                  </a:lnTo>
                  <a:lnTo>
                    <a:pt x="6270" y="112845"/>
                  </a:lnTo>
                  <a:lnTo>
                    <a:pt x="8366" y="112536"/>
                  </a:lnTo>
                  <a:lnTo>
                    <a:pt x="37924" y="97653"/>
                  </a:lnTo>
                  <a:lnTo>
                    <a:pt x="68160" y="75890"/>
                  </a:lnTo>
                  <a:lnTo>
                    <a:pt x="103766" y="53301"/>
                  </a:lnTo>
                  <a:lnTo>
                    <a:pt x="113755" y="46308"/>
                  </a:lnTo>
                  <a:lnTo>
                    <a:pt x="122909" y="43317"/>
                  </a:lnTo>
                  <a:lnTo>
                    <a:pt x="123432" y="43959"/>
                  </a:lnTo>
                  <a:lnTo>
                    <a:pt x="136636" y="74982"/>
                  </a:lnTo>
                  <a:lnTo>
                    <a:pt x="150693" y="109702"/>
                  </a:lnTo>
                  <a:lnTo>
                    <a:pt x="158616" y="127754"/>
                  </a:lnTo>
                  <a:lnTo>
                    <a:pt x="170664" y="138836"/>
                  </a:lnTo>
                  <a:lnTo>
                    <a:pt x="184289" y="146353"/>
                  </a:lnTo>
                  <a:lnTo>
                    <a:pt x="203059" y="1500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211"/>
            <p:cNvSpPr/>
            <p:nvPr/>
          </p:nvSpPr>
          <p:spPr>
            <a:xfrm>
              <a:off x="6050755" y="1257528"/>
              <a:ext cx="406305" cy="299811"/>
            </a:xfrm>
            <a:custGeom>
              <a:avLst/>
              <a:gdLst/>
              <a:ahLst/>
              <a:cxnLst/>
              <a:rect l="0" t="0" r="0" b="0"/>
              <a:pathLst>
                <a:path w="406305" h="299811">
                  <a:moveTo>
                    <a:pt x="0" y="71210"/>
                  </a:moveTo>
                  <a:lnTo>
                    <a:pt x="0" y="67417"/>
                  </a:lnTo>
                  <a:lnTo>
                    <a:pt x="2118" y="63439"/>
                  </a:lnTo>
                  <a:lnTo>
                    <a:pt x="30530" y="33625"/>
                  </a:lnTo>
                  <a:lnTo>
                    <a:pt x="64034" y="17160"/>
                  </a:lnTo>
                  <a:lnTo>
                    <a:pt x="97379" y="5629"/>
                  </a:lnTo>
                  <a:lnTo>
                    <a:pt x="123449" y="2375"/>
                  </a:lnTo>
                  <a:lnTo>
                    <a:pt x="153028" y="929"/>
                  </a:lnTo>
                  <a:lnTo>
                    <a:pt x="183900" y="286"/>
                  </a:lnTo>
                  <a:lnTo>
                    <a:pt x="213497" y="0"/>
                  </a:lnTo>
                  <a:lnTo>
                    <a:pt x="242525" y="1990"/>
                  </a:lnTo>
                  <a:lnTo>
                    <a:pt x="271302" y="5520"/>
                  </a:lnTo>
                  <a:lnTo>
                    <a:pt x="299967" y="9735"/>
                  </a:lnTo>
                  <a:lnTo>
                    <a:pt x="335296" y="20363"/>
                  </a:lnTo>
                  <a:lnTo>
                    <a:pt x="369180" y="34061"/>
                  </a:lnTo>
                  <a:lnTo>
                    <a:pt x="397055" y="61026"/>
                  </a:lnTo>
                  <a:lnTo>
                    <a:pt x="402688" y="70917"/>
                  </a:lnTo>
                  <a:lnTo>
                    <a:pt x="405859" y="87527"/>
                  </a:lnTo>
                  <a:lnTo>
                    <a:pt x="406304" y="93994"/>
                  </a:lnTo>
                  <a:lnTo>
                    <a:pt x="402566" y="107530"/>
                  </a:lnTo>
                  <a:lnTo>
                    <a:pt x="382772" y="142726"/>
                  </a:lnTo>
                  <a:lnTo>
                    <a:pt x="367327" y="164102"/>
                  </a:lnTo>
                  <a:lnTo>
                    <a:pt x="334468" y="192658"/>
                  </a:lnTo>
                  <a:lnTo>
                    <a:pt x="304684" y="216203"/>
                  </a:lnTo>
                  <a:lnTo>
                    <a:pt x="270723" y="241170"/>
                  </a:lnTo>
                  <a:lnTo>
                    <a:pt x="237642" y="261533"/>
                  </a:lnTo>
                  <a:lnTo>
                    <a:pt x="209849" y="277620"/>
                  </a:lnTo>
                  <a:lnTo>
                    <a:pt x="178595" y="299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212"/>
            <p:cNvSpPr/>
            <p:nvPr/>
          </p:nvSpPr>
          <p:spPr>
            <a:xfrm>
              <a:off x="6207920" y="1400175"/>
              <a:ext cx="107156" cy="342901"/>
            </a:xfrm>
            <a:custGeom>
              <a:avLst/>
              <a:gdLst/>
              <a:ahLst/>
              <a:cxnLst/>
              <a:rect l="0" t="0" r="0" b="0"/>
              <a:pathLst>
                <a:path w="107156" h="342901">
                  <a:moveTo>
                    <a:pt x="0" y="0"/>
                  </a:moveTo>
                  <a:lnTo>
                    <a:pt x="0" y="30528"/>
                  </a:lnTo>
                  <a:lnTo>
                    <a:pt x="793" y="58330"/>
                  </a:lnTo>
                  <a:lnTo>
                    <a:pt x="7770" y="93572"/>
                  </a:lnTo>
                  <a:lnTo>
                    <a:pt x="14472" y="121652"/>
                  </a:lnTo>
                  <a:lnTo>
                    <a:pt x="21485" y="150081"/>
                  </a:lnTo>
                  <a:lnTo>
                    <a:pt x="28590" y="178612"/>
                  </a:lnTo>
                  <a:lnTo>
                    <a:pt x="37839" y="209291"/>
                  </a:lnTo>
                  <a:lnTo>
                    <a:pt x="50634" y="241400"/>
                  </a:lnTo>
                  <a:lnTo>
                    <a:pt x="69179" y="276901"/>
                  </a:lnTo>
                  <a:lnTo>
                    <a:pt x="85113" y="311984"/>
                  </a:lnTo>
                  <a:lnTo>
                    <a:pt x="107155"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 name="SMARTInkShape-Group55"/>
          <p:cNvGrpSpPr/>
          <p:nvPr/>
        </p:nvGrpSpPr>
        <p:grpSpPr>
          <a:xfrm>
            <a:off x="3286125" y="1557338"/>
            <a:ext cx="1319722" cy="557009"/>
            <a:chOff x="3286125" y="1557338"/>
            <a:chExt cx="1319722" cy="557009"/>
          </a:xfrm>
        </p:grpSpPr>
        <p:sp>
          <p:nvSpPr>
            <p:cNvPr id="260" name="SMARTInkShape-213"/>
            <p:cNvSpPr/>
            <p:nvPr/>
          </p:nvSpPr>
          <p:spPr>
            <a:xfrm>
              <a:off x="4461957" y="1700213"/>
              <a:ext cx="143890" cy="185738"/>
            </a:xfrm>
            <a:custGeom>
              <a:avLst/>
              <a:gdLst/>
              <a:ahLst/>
              <a:cxnLst/>
              <a:rect l="0" t="0" r="0" b="0"/>
              <a:pathLst>
                <a:path w="143890" h="185738">
                  <a:moveTo>
                    <a:pt x="45749" y="0"/>
                  </a:moveTo>
                  <a:lnTo>
                    <a:pt x="15691" y="12184"/>
                  </a:lnTo>
                  <a:lnTo>
                    <a:pt x="937" y="23849"/>
                  </a:lnTo>
                  <a:lnTo>
                    <a:pt x="0" y="27011"/>
                  </a:lnTo>
                  <a:lnTo>
                    <a:pt x="1074" y="34759"/>
                  </a:lnTo>
                  <a:lnTo>
                    <a:pt x="9934" y="48046"/>
                  </a:lnTo>
                  <a:lnTo>
                    <a:pt x="39534" y="77147"/>
                  </a:lnTo>
                  <a:lnTo>
                    <a:pt x="71156" y="97347"/>
                  </a:lnTo>
                  <a:lnTo>
                    <a:pt x="101480" y="115831"/>
                  </a:lnTo>
                  <a:lnTo>
                    <a:pt x="136279" y="141196"/>
                  </a:lnTo>
                  <a:lnTo>
                    <a:pt x="141547" y="146891"/>
                  </a:lnTo>
                  <a:lnTo>
                    <a:pt x="143889" y="152068"/>
                  </a:lnTo>
                  <a:lnTo>
                    <a:pt x="143719" y="154560"/>
                  </a:lnTo>
                  <a:lnTo>
                    <a:pt x="141414" y="159445"/>
                  </a:lnTo>
                  <a:lnTo>
                    <a:pt x="139688" y="161065"/>
                  </a:lnTo>
                  <a:lnTo>
                    <a:pt x="108712" y="171887"/>
                  </a:lnTo>
                  <a:lnTo>
                    <a:pt x="88218" y="176606"/>
                  </a:lnTo>
                  <a:lnTo>
                    <a:pt x="54429" y="183241"/>
                  </a:lnTo>
                  <a:lnTo>
                    <a:pt x="38606" y="185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214"/>
            <p:cNvSpPr/>
            <p:nvPr/>
          </p:nvSpPr>
          <p:spPr>
            <a:xfrm>
              <a:off x="4194333" y="1735931"/>
              <a:ext cx="205644" cy="178365"/>
            </a:xfrm>
            <a:custGeom>
              <a:avLst/>
              <a:gdLst/>
              <a:ahLst/>
              <a:cxnLst/>
              <a:rect l="0" t="0" r="0" b="0"/>
              <a:pathLst>
                <a:path w="205644" h="178365">
                  <a:moveTo>
                    <a:pt x="20480" y="71438"/>
                  </a:moveTo>
                  <a:lnTo>
                    <a:pt x="20480" y="67645"/>
                  </a:lnTo>
                  <a:lnTo>
                    <a:pt x="22596" y="63667"/>
                  </a:lnTo>
                  <a:lnTo>
                    <a:pt x="31871" y="52305"/>
                  </a:lnTo>
                  <a:lnTo>
                    <a:pt x="33480" y="47589"/>
                  </a:lnTo>
                  <a:lnTo>
                    <a:pt x="34703" y="46013"/>
                  </a:lnTo>
                  <a:lnTo>
                    <a:pt x="39422" y="43003"/>
                  </a:lnTo>
                  <a:lnTo>
                    <a:pt x="40805" y="39485"/>
                  </a:lnTo>
                  <a:lnTo>
                    <a:pt x="40379" y="39024"/>
                  </a:lnTo>
                  <a:lnTo>
                    <a:pt x="35663" y="42200"/>
                  </a:lnTo>
                  <a:lnTo>
                    <a:pt x="21460" y="58317"/>
                  </a:lnTo>
                  <a:lnTo>
                    <a:pt x="3868" y="90556"/>
                  </a:lnTo>
                  <a:lnTo>
                    <a:pt x="0" y="114461"/>
                  </a:lnTo>
                  <a:lnTo>
                    <a:pt x="124" y="131105"/>
                  </a:lnTo>
                  <a:lnTo>
                    <a:pt x="2966" y="143994"/>
                  </a:lnTo>
                  <a:lnTo>
                    <a:pt x="8991" y="153427"/>
                  </a:lnTo>
                  <a:lnTo>
                    <a:pt x="29587" y="169742"/>
                  </a:lnTo>
                  <a:lnTo>
                    <a:pt x="42784" y="174660"/>
                  </a:lnTo>
                  <a:lnTo>
                    <a:pt x="74451" y="177817"/>
                  </a:lnTo>
                  <a:lnTo>
                    <a:pt x="101911" y="178364"/>
                  </a:lnTo>
                  <a:lnTo>
                    <a:pt x="130156" y="174733"/>
                  </a:lnTo>
                  <a:lnTo>
                    <a:pt x="157532" y="165602"/>
                  </a:lnTo>
                  <a:lnTo>
                    <a:pt x="188311" y="144800"/>
                  </a:lnTo>
                  <a:lnTo>
                    <a:pt x="199677" y="130834"/>
                  </a:lnTo>
                  <a:lnTo>
                    <a:pt x="203310" y="121384"/>
                  </a:lnTo>
                  <a:lnTo>
                    <a:pt x="205643" y="102382"/>
                  </a:lnTo>
                  <a:lnTo>
                    <a:pt x="202254" y="88103"/>
                  </a:lnTo>
                  <a:lnTo>
                    <a:pt x="192431" y="73818"/>
                  </a:lnTo>
                  <a:lnTo>
                    <a:pt x="162480" y="50006"/>
                  </a:lnTo>
                  <a:lnTo>
                    <a:pt x="130814" y="30957"/>
                  </a:lnTo>
                  <a:lnTo>
                    <a:pt x="99689" y="17610"/>
                  </a:lnTo>
                  <a:lnTo>
                    <a:pt x="70610" y="7330"/>
                  </a:lnTo>
                  <a:lnTo>
                    <a:pt x="43176" y="644"/>
                  </a:lnTo>
                  <a:lnTo>
                    <a:pt x="276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215"/>
            <p:cNvSpPr/>
            <p:nvPr/>
          </p:nvSpPr>
          <p:spPr>
            <a:xfrm>
              <a:off x="3886339" y="1721644"/>
              <a:ext cx="284156" cy="392703"/>
            </a:xfrm>
            <a:custGeom>
              <a:avLst/>
              <a:gdLst/>
              <a:ahLst/>
              <a:cxnLst/>
              <a:rect l="0" t="0" r="0" b="0"/>
              <a:pathLst>
                <a:path w="284156" h="392703">
                  <a:moveTo>
                    <a:pt x="64155" y="0"/>
                  </a:moveTo>
                  <a:lnTo>
                    <a:pt x="49682" y="16590"/>
                  </a:lnTo>
                  <a:lnTo>
                    <a:pt x="36349" y="38403"/>
                  </a:lnTo>
                  <a:lnTo>
                    <a:pt x="13750" y="61952"/>
                  </a:lnTo>
                  <a:lnTo>
                    <a:pt x="3427" y="80176"/>
                  </a:lnTo>
                  <a:lnTo>
                    <a:pt x="566" y="92243"/>
                  </a:lnTo>
                  <a:lnTo>
                    <a:pt x="0" y="102270"/>
                  </a:lnTo>
                  <a:lnTo>
                    <a:pt x="748" y="103899"/>
                  </a:lnTo>
                  <a:lnTo>
                    <a:pt x="2040" y="104984"/>
                  </a:lnTo>
                  <a:lnTo>
                    <a:pt x="3694" y="105708"/>
                  </a:lnTo>
                  <a:lnTo>
                    <a:pt x="13609" y="106727"/>
                  </a:lnTo>
                  <a:lnTo>
                    <a:pt x="36091" y="101368"/>
                  </a:lnTo>
                  <a:lnTo>
                    <a:pt x="51694" y="94152"/>
                  </a:lnTo>
                  <a:lnTo>
                    <a:pt x="85553" y="69744"/>
                  </a:lnTo>
                  <a:lnTo>
                    <a:pt x="107807" y="48195"/>
                  </a:lnTo>
                  <a:lnTo>
                    <a:pt x="113866" y="38975"/>
                  </a:lnTo>
                  <a:lnTo>
                    <a:pt x="124216" y="32009"/>
                  </a:lnTo>
                  <a:lnTo>
                    <a:pt x="130007" y="30101"/>
                  </a:lnTo>
                  <a:lnTo>
                    <a:pt x="131868" y="31180"/>
                  </a:lnTo>
                  <a:lnTo>
                    <a:pt x="133110" y="33486"/>
                  </a:lnTo>
                  <a:lnTo>
                    <a:pt x="135283" y="39489"/>
                  </a:lnTo>
                  <a:lnTo>
                    <a:pt x="152342" y="73228"/>
                  </a:lnTo>
                  <a:lnTo>
                    <a:pt x="163389" y="101160"/>
                  </a:lnTo>
                  <a:lnTo>
                    <a:pt x="182623" y="136428"/>
                  </a:lnTo>
                  <a:lnTo>
                    <a:pt x="196094" y="164513"/>
                  </a:lnTo>
                  <a:lnTo>
                    <a:pt x="213050" y="192942"/>
                  </a:lnTo>
                  <a:lnTo>
                    <a:pt x="230245" y="223591"/>
                  </a:lnTo>
                  <a:lnTo>
                    <a:pt x="248304" y="255691"/>
                  </a:lnTo>
                  <a:lnTo>
                    <a:pt x="264836" y="291189"/>
                  </a:lnTo>
                  <a:lnTo>
                    <a:pt x="275745" y="321132"/>
                  </a:lnTo>
                  <a:lnTo>
                    <a:pt x="284155" y="353351"/>
                  </a:lnTo>
                  <a:lnTo>
                    <a:pt x="282847" y="363684"/>
                  </a:lnTo>
                  <a:lnTo>
                    <a:pt x="277648" y="376310"/>
                  </a:lnTo>
                  <a:lnTo>
                    <a:pt x="272547" y="382355"/>
                  </a:lnTo>
                  <a:lnTo>
                    <a:pt x="264988" y="387688"/>
                  </a:lnTo>
                  <a:lnTo>
                    <a:pt x="248015" y="391360"/>
                  </a:lnTo>
                  <a:lnTo>
                    <a:pt x="217464" y="392702"/>
                  </a:lnTo>
                  <a:lnTo>
                    <a:pt x="183797" y="392086"/>
                  </a:lnTo>
                  <a:lnTo>
                    <a:pt x="153435" y="382959"/>
                  </a:lnTo>
                  <a:lnTo>
                    <a:pt x="118440" y="354074"/>
                  </a:lnTo>
                  <a:lnTo>
                    <a:pt x="114161" y="350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216"/>
            <p:cNvSpPr/>
            <p:nvPr/>
          </p:nvSpPr>
          <p:spPr>
            <a:xfrm>
              <a:off x="3617176" y="1721644"/>
              <a:ext cx="203563" cy="192426"/>
            </a:xfrm>
            <a:custGeom>
              <a:avLst/>
              <a:gdLst/>
              <a:ahLst/>
              <a:cxnLst/>
              <a:rect l="0" t="0" r="0" b="0"/>
              <a:pathLst>
                <a:path w="203563" h="192426">
                  <a:moveTo>
                    <a:pt x="97574" y="35719"/>
                  </a:moveTo>
                  <a:lnTo>
                    <a:pt x="91423" y="29568"/>
                  </a:lnTo>
                  <a:lnTo>
                    <a:pt x="90724" y="25077"/>
                  </a:lnTo>
                  <a:lnTo>
                    <a:pt x="89833" y="23861"/>
                  </a:lnTo>
                  <a:lnTo>
                    <a:pt x="86725" y="22511"/>
                  </a:lnTo>
                  <a:lnTo>
                    <a:pt x="84785" y="22945"/>
                  </a:lnTo>
                  <a:lnTo>
                    <a:pt x="77469" y="26554"/>
                  </a:lnTo>
                  <a:lnTo>
                    <a:pt x="69853" y="27677"/>
                  </a:lnTo>
                  <a:lnTo>
                    <a:pt x="66393" y="29563"/>
                  </a:lnTo>
                  <a:lnTo>
                    <a:pt x="35328" y="62137"/>
                  </a:lnTo>
                  <a:lnTo>
                    <a:pt x="22249" y="86710"/>
                  </a:lnTo>
                  <a:lnTo>
                    <a:pt x="5790" y="121573"/>
                  </a:lnTo>
                  <a:lnTo>
                    <a:pt x="0" y="139121"/>
                  </a:lnTo>
                  <a:lnTo>
                    <a:pt x="762" y="149408"/>
                  </a:lnTo>
                  <a:lnTo>
                    <a:pt x="7719" y="168948"/>
                  </a:lnTo>
                  <a:lnTo>
                    <a:pt x="14247" y="176423"/>
                  </a:lnTo>
                  <a:lnTo>
                    <a:pt x="28963" y="185094"/>
                  </a:lnTo>
                  <a:lnTo>
                    <a:pt x="41681" y="189420"/>
                  </a:lnTo>
                  <a:lnTo>
                    <a:pt x="76308" y="192425"/>
                  </a:lnTo>
                  <a:lnTo>
                    <a:pt x="109660" y="191204"/>
                  </a:lnTo>
                  <a:lnTo>
                    <a:pt x="142118" y="179438"/>
                  </a:lnTo>
                  <a:lnTo>
                    <a:pt x="158646" y="173413"/>
                  </a:lnTo>
                  <a:lnTo>
                    <a:pt x="187324" y="152031"/>
                  </a:lnTo>
                  <a:lnTo>
                    <a:pt x="198338" y="134211"/>
                  </a:lnTo>
                  <a:lnTo>
                    <a:pt x="202836" y="117642"/>
                  </a:lnTo>
                  <a:lnTo>
                    <a:pt x="203562" y="92911"/>
                  </a:lnTo>
                  <a:lnTo>
                    <a:pt x="194738" y="66994"/>
                  </a:lnTo>
                  <a:lnTo>
                    <a:pt x="164783" y="38128"/>
                  </a:lnTo>
                  <a:lnTo>
                    <a:pt x="134692" y="24759"/>
                  </a:lnTo>
                  <a:lnTo>
                    <a:pt x="104994" y="14474"/>
                  </a:lnTo>
                  <a:lnTo>
                    <a:pt x="83368" y="9315"/>
                  </a:lnTo>
                  <a:lnTo>
                    <a:pt x="63996" y="5670"/>
                  </a:lnTo>
                  <a:lnTo>
                    <a:pt x="43228" y="1120"/>
                  </a:lnTo>
                  <a:lnTo>
                    <a:pt x="2613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217"/>
            <p:cNvSpPr/>
            <p:nvPr/>
          </p:nvSpPr>
          <p:spPr>
            <a:xfrm>
              <a:off x="3286125" y="1557338"/>
              <a:ext cx="235745" cy="356820"/>
            </a:xfrm>
            <a:custGeom>
              <a:avLst/>
              <a:gdLst/>
              <a:ahLst/>
              <a:cxnLst/>
              <a:rect l="0" t="0" r="0" b="0"/>
              <a:pathLst>
                <a:path w="235745" h="356820">
                  <a:moveTo>
                    <a:pt x="0" y="0"/>
                  </a:moveTo>
                  <a:lnTo>
                    <a:pt x="794" y="31455"/>
                  </a:lnTo>
                  <a:lnTo>
                    <a:pt x="7276" y="65278"/>
                  </a:lnTo>
                  <a:lnTo>
                    <a:pt x="12667" y="95179"/>
                  </a:lnTo>
                  <a:lnTo>
                    <a:pt x="13807" y="122128"/>
                  </a:lnTo>
                  <a:lnTo>
                    <a:pt x="12029" y="150221"/>
                  </a:lnTo>
                  <a:lnTo>
                    <a:pt x="8591" y="178653"/>
                  </a:lnTo>
                  <a:lnTo>
                    <a:pt x="7573" y="207186"/>
                  </a:lnTo>
                  <a:lnTo>
                    <a:pt x="7229" y="241480"/>
                  </a:lnTo>
                  <a:lnTo>
                    <a:pt x="7160" y="275300"/>
                  </a:lnTo>
                  <a:lnTo>
                    <a:pt x="9264" y="301030"/>
                  </a:lnTo>
                  <a:lnTo>
                    <a:pt x="17088" y="325016"/>
                  </a:lnTo>
                  <a:lnTo>
                    <a:pt x="27729" y="340158"/>
                  </a:lnTo>
                  <a:lnTo>
                    <a:pt x="40936" y="350907"/>
                  </a:lnTo>
                  <a:lnTo>
                    <a:pt x="52325" y="354396"/>
                  </a:lnTo>
                  <a:lnTo>
                    <a:pt x="86030" y="356819"/>
                  </a:lnTo>
                  <a:lnTo>
                    <a:pt x="116477" y="354998"/>
                  </a:lnTo>
                  <a:lnTo>
                    <a:pt x="143520" y="349395"/>
                  </a:lnTo>
                  <a:lnTo>
                    <a:pt x="171641" y="342707"/>
                  </a:lnTo>
                  <a:lnTo>
                    <a:pt x="202003" y="333337"/>
                  </a:lnTo>
                  <a:lnTo>
                    <a:pt x="235744" y="328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1" name="SMARTInkShape-Group56"/>
          <p:cNvGrpSpPr/>
          <p:nvPr/>
        </p:nvGrpSpPr>
        <p:grpSpPr>
          <a:xfrm>
            <a:off x="594771" y="1536288"/>
            <a:ext cx="1087546" cy="485394"/>
            <a:chOff x="594771" y="1536288"/>
            <a:chExt cx="1087546" cy="485394"/>
          </a:xfrm>
        </p:grpSpPr>
        <p:sp>
          <p:nvSpPr>
            <p:cNvPr id="266" name="SMARTInkShape-218"/>
            <p:cNvSpPr/>
            <p:nvPr/>
          </p:nvSpPr>
          <p:spPr>
            <a:xfrm>
              <a:off x="1546332" y="1707356"/>
              <a:ext cx="135985" cy="207170"/>
            </a:xfrm>
            <a:custGeom>
              <a:avLst/>
              <a:gdLst/>
              <a:ahLst/>
              <a:cxnLst/>
              <a:rect l="0" t="0" r="0" b="0"/>
              <a:pathLst>
                <a:path w="135985" h="207170">
                  <a:moveTo>
                    <a:pt x="18149" y="0"/>
                  </a:moveTo>
                  <a:lnTo>
                    <a:pt x="12446" y="6497"/>
                  </a:lnTo>
                  <a:lnTo>
                    <a:pt x="6758" y="17095"/>
                  </a:lnTo>
                  <a:lnTo>
                    <a:pt x="0" y="38869"/>
                  </a:lnTo>
                  <a:lnTo>
                    <a:pt x="3159" y="52616"/>
                  </a:lnTo>
                  <a:lnTo>
                    <a:pt x="9915" y="66743"/>
                  </a:lnTo>
                  <a:lnTo>
                    <a:pt x="35934" y="100166"/>
                  </a:lnTo>
                  <a:lnTo>
                    <a:pt x="68616" y="125913"/>
                  </a:lnTo>
                  <a:lnTo>
                    <a:pt x="101818" y="144326"/>
                  </a:lnTo>
                  <a:lnTo>
                    <a:pt x="128035" y="163807"/>
                  </a:lnTo>
                  <a:lnTo>
                    <a:pt x="135370" y="173733"/>
                  </a:lnTo>
                  <a:lnTo>
                    <a:pt x="135984" y="176147"/>
                  </a:lnTo>
                  <a:lnTo>
                    <a:pt x="135599" y="178550"/>
                  </a:lnTo>
                  <a:lnTo>
                    <a:pt x="133055" y="183337"/>
                  </a:lnTo>
                  <a:lnTo>
                    <a:pt x="129279" y="188110"/>
                  </a:lnTo>
                  <a:lnTo>
                    <a:pt x="118898" y="195260"/>
                  </a:lnTo>
                  <a:lnTo>
                    <a:pt x="88031" y="203399"/>
                  </a:lnTo>
                  <a:lnTo>
                    <a:pt x="68156" y="2071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219"/>
            <p:cNvSpPr/>
            <p:nvPr/>
          </p:nvSpPr>
          <p:spPr>
            <a:xfrm>
              <a:off x="1301539" y="1793081"/>
              <a:ext cx="151715" cy="138627"/>
            </a:xfrm>
            <a:custGeom>
              <a:avLst/>
              <a:gdLst/>
              <a:ahLst/>
              <a:cxnLst/>
              <a:rect l="0" t="0" r="0" b="0"/>
              <a:pathLst>
                <a:path w="151715" h="138627">
                  <a:moveTo>
                    <a:pt x="34342" y="50007"/>
                  </a:moveTo>
                  <a:lnTo>
                    <a:pt x="34342" y="43856"/>
                  </a:lnTo>
                  <a:lnTo>
                    <a:pt x="33549" y="43525"/>
                  </a:lnTo>
                  <a:lnTo>
                    <a:pt x="23700" y="42889"/>
                  </a:lnTo>
                  <a:lnTo>
                    <a:pt x="22485" y="43674"/>
                  </a:lnTo>
                  <a:lnTo>
                    <a:pt x="21675" y="44991"/>
                  </a:lnTo>
                  <a:lnTo>
                    <a:pt x="20535" y="50637"/>
                  </a:lnTo>
                  <a:lnTo>
                    <a:pt x="19474" y="55843"/>
                  </a:lnTo>
                  <a:lnTo>
                    <a:pt x="3271" y="90623"/>
                  </a:lnTo>
                  <a:lnTo>
                    <a:pt x="0" y="104815"/>
                  </a:lnTo>
                  <a:lnTo>
                    <a:pt x="1352" y="112201"/>
                  </a:lnTo>
                  <a:lnTo>
                    <a:pt x="6576" y="120822"/>
                  </a:lnTo>
                  <a:lnTo>
                    <a:pt x="15452" y="130846"/>
                  </a:lnTo>
                  <a:lnTo>
                    <a:pt x="30068" y="138076"/>
                  </a:lnTo>
                  <a:lnTo>
                    <a:pt x="40645" y="138626"/>
                  </a:lnTo>
                  <a:lnTo>
                    <a:pt x="75007" y="130409"/>
                  </a:lnTo>
                  <a:lnTo>
                    <a:pt x="106588" y="115197"/>
                  </a:lnTo>
                  <a:lnTo>
                    <a:pt x="128017" y="97338"/>
                  </a:lnTo>
                  <a:lnTo>
                    <a:pt x="148411" y="64277"/>
                  </a:lnTo>
                  <a:lnTo>
                    <a:pt x="150869" y="59520"/>
                  </a:lnTo>
                  <a:lnTo>
                    <a:pt x="151714" y="55555"/>
                  </a:lnTo>
                  <a:lnTo>
                    <a:pt x="151484" y="52118"/>
                  </a:lnTo>
                  <a:lnTo>
                    <a:pt x="145411" y="37106"/>
                  </a:lnTo>
                  <a:lnTo>
                    <a:pt x="138866" y="27311"/>
                  </a:lnTo>
                  <a:lnTo>
                    <a:pt x="128107" y="19381"/>
                  </a:lnTo>
                  <a:lnTo>
                    <a:pt x="99636" y="10384"/>
                  </a:lnTo>
                  <a:lnTo>
                    <a:pt x="70258" y="5667"/>
                  </a:lnTo>
                  <a:lnTo>
                    <a:pt x="35956" y="747"/>
                  </a:lnTo>
                  <a:lnTo>
                    <a:pt x="200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220"/>
            <p:cNvSpPr/>
            <p:nvPr/>
          </p:nvSpPr>
          <p:spPr>
            <a:xfrm>
              <a:off x="808237" y="1560739"/>
              <a:ext cx="449064" cy="425225"/>
            </a:xfrm>
            <a:custGeom>
              <a:avLst/>
              <a:gdLst/>
              <a:ahLst/>
              <a:cxnLst/>
              <a:rect l="0" t="0" r="0" b="0"/>
              <a:pathLst>
                <a:path w="449064" h="425225">
                  <a:moveTo>
                    <a:pt x="6151" y="296636"/>
                  </a:moveTo>
                  <a:lnTo>
                    <a:pt x="6151" y="292844"/>
                  </a:lnTo>
                  <a:lnTo>
                    <a:pt x="5357" y="291726"/>
                  </a:lnTo>
                  <a:lnTo>
                    <a:pt x="4034" y="290982"/>
                  </a:lnTo>
                  <a:lnTo>
                    <a:pt x="2358" y="290485"/>
                  </a:lnTo>
                  <a:lnTo>
                    <a:pt x="1241" y="289360"/>
                  </a:lnTo>
                  <a:lnTo>
                    <a:pt x="0" y="285994"/>
                  </a:lnTo>
                  <a:lnTo>
                    <a:pt x="462" y="283985"/>
                  </a:lnTo>
                  <a:lnTo>
                    <a:pt x="3093" y="279636"/>
                  </a:lnTo>
                  <a:lnTo>
                    <a:pt x="12829" y="268933"/>
                  </a:lnTo>
                  <a:lnTo>
                    <a:pt x="44865" y="252085"/>
                  </a:lnTo>
                  <a:lnTo>
                    <a:pt x="73449" y="236869"/>
                  </a:lnTo>
                  <a:lnTo>
                    <a:pt x="96386" y="224829"/>
                  </a:lnTo>
                  <a:lnTo>
                    <a:pt x="122455" y="214186"/>
                  </a:lnTo>
                  <a:lnTo>
                    <a:pt x="147800" y="202048"/>
                  </a:lnTo>
                  <a:lnTo>
                    <a:pt x="172293" y="188716"/>
                  </a:lnTo>
                  <a:lnTo>
                    <a:pt x="207602" y="167822"/>
                  </a:lnTo>
                  <a:lnTo>
                    <a:pt x="237731" y="145756"/>
                  </a:lnTo>
                  <a:lnTo>
                    <a:pt x="269647" y="112375"/>
                  </a:lnTo>
                  <a:lnTo>
                    <a:pt x="295089" y="82615"/>
                  </a:lnTo>
                  <a:lnTo>
                    <a:pt x="309699" y="49690"/>
                  </a:lnTo>
                  <a:lnTo>
                    <a:pt x="318112" y="26253"/>
                  </a:lnTo>
                  <a:lnTo>
                    <a:pt x="320448" y="0"/>
                  </a:lnTo>
                  <a:lnTo>
                    <a:pt x="320472" y="6885"/>
                  </a:lnTo>
                  <a:lnTo>
                    <a:pt x="313994" y="40725"/>
                  </a:lnTo>
                  <a:lnTo>
                    <a:pt x="313462" y="70402"/>
                  </a:lnTo>
                  <a:lnTo>
                    <a:pt x="313371" y="97312"/>
                  </a:lnTo>
                  <a:lnTo>
                    <a:pt x="313343" y="127510"/>
                  </a:lnTo>
                  <a:lnTo>
                    <a:pt x="313335" y="161593"/>
                  </a:lnTo>
                  <a:lnTo>
                    <a:pt x="313333" y="196828"/>
                  </a:lnTo>
                  <a:lnTo>
                    <a:pt x="311215" y="232403"/>
                  </a:lnTo>
                  <a:lnTo>
                    <a:pt x="309794" y="268079"/>
                  </a:lnTo>
                  <a:lnTo>
                    <a:pt x="312284" y="301668"/>
                  </a:lnTo>
                  <a:lnTo>
                    <a:pt x="313021" y="331729"/>
                  </a:lnTo>
                  <a:lnTo>
                    <a:pt x="313270" y="366539"/>
                  </a:lnTo>
                  <a:lnTo>
                    <a:pt x="313326" y="400858"/>
                  </a:lnTo>
                  <a:lnTo>
                    <a:pt x="313332" y="423674"/>
                  </a:lnTo>
                  <a:lnTo>
                    <a:pt x="313332" y="393085"/>
                  </a:lnTo>
                  <a:lnTo>
                    <a:pt x="313332" y="360461"/>
                  </a:lnTo>
                  <a:lnTo>
                    <a:pt x="318241" y="327353"/>
                  </a:lnTo>
                  <a:lnTo>
                    <a:pt x="322151" y="297059"/>
                  </a:lnTo>
                  <a:lnTo>
                    <a:pt x="330331" y="271937"/>
                  </a:lnTo>
                  <a:lnTo>
                    <a:pt x="350468" y="245791"/>
                  </a:lnTo>
                  <a:lnTo>
                    <a:pt x="362082" y="237562"/>
                  </a:lnTo>
                  <a:lnTo>
                    <a:pt x="371785" y="233889"/>
                  </a:lnTo>
                  <a:lnTo>
                    <a:pt x="379263" y="235146"/>
                  </a:lnTo>
                  <a:lnTo>
                    <a:pt x="390282" y="240317"/>
                  </a:lnTo>
                  <a:lnTo>
                    <a:pt x="401116" y="249175"/>
                  </a:lnTo>
                  <a:lnTo>
                    <a:pt x="415697" y="273256"/>
                  </a:lnTo>
                  <a:lnTo>
                    <a:pt x="424451" y="296868"/>
                  </a:lnTo>
                  <a:lnTo>
                    <a:pt x="431005" y="326339"/>
                  </a:lnTo>
                  <a:lnTo>
                    <a:pt x="439933" y="358962"/>
                  </a:lnTo>
                  <a:lnTo>
                    <a:pt x="441803" y="394152"/>
                  </a:lnTo>
                  <a:lnTo>
                    <a:pt x="449063" y="425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221"/>
            <p:cNvSpPr/>
            <p:nvPr/>
          </p:nvSpPr>
          <p:spPr>
            <a:xfrm>
              <a:off x="964701" y="1564481"/>
              <a:ext cx="85431" cy="457201"/>
            </a:xfrm>
            <a:custGeom>
              <a:avLst/>
              <a:gdLst/>
              <a:ahLst/>
              <a:cxnLst/>
              <a:rect l="0" t="0" r="0" b="0"/>
              <a:pathLst>
                <a:path w="85431" h="457201">
                  <a:moveTo>
                    <a:pt x="6849" y="0"/>
                  </a:moveTo>
                  <a:lnTo>
                    <a:pt x="698" y="0"/>
                  </a:lnTo>
                  <a:lnTo>
                    <a:pt x="367" y="794"/>
                  </a:lnTo>
                  <a:lnTo>
                    <a:pt x="0" y="3793"/>
                  </a:lnTo>
                  <a:lnTo>
                    <a:pt x="8536" y="38077"/>
                  </a:lnTo>
                  <a:lnTo>
                    <a:pt x="12915" y="68552"/>
                  </a:lnTo>
                  <a:lnTo>
                    <a:pt x="17466" y="95806"/>
                  </a:lnTo>
                  <a:lnTo>
                    <a:pt x="23841" y="127782"/>
                  </a:lnTo>
                  <a:lnTo>
                    <a:pt x="30757" y="162392"/>
                  </a:lnTo>
                  <a:lnTo>
                    <a:pt x="34041" y="197782"/>
                  </a:lnTo>
                  <a:lnTo>
                    <a:pt x="38807" y="229611"/>
                  </a:lnTo>
                  <a:lnTo>
                    <a:pt x="43013" y="253656"/>
                  </a:lnTo>
                  <a:lnTo>
                    <a:pt x="46734" y="278630"/>
                  </a:lnTo>
                  <a:lnTo>
                    <a:pt x="49623" y="311334"/>
                  </a:lnTo>
                  <a:lnTo>
                    <a:pt x="55153" y="345013"/>
                  </a:lnTo>
                  <a:lnTo>
                    <a:pt x="61819" y="374659"/>
                  </a:lnTo>
                  <a:lnTo>
                    <a:pt x="71182" y="406412"/>
                  </a:lnTo>
                  <a:lnTo>
                    <a:pt x="77351" y="436313"/>
                  </a:lnTo>
                  <a:lnTo>
                    <a:pt x="78803" y="446425"/>
                  </a:lnTo>
                  <a:lnTo>
                    <a:pt x="85430"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222"/>
            <p:cNvSpPr/>
            <p:nvPr/>
          </p:nvSpPr>
          <p:spPr>
            <a:xfrm>
              <a:off x="594771" y="1536288"/>
              <a:ext cx="248193" cy="427415"/>
            </a:xfrm>
            <a:custGeom>
              <a:avLst/>
              <a:gdLst/>
              <a:ahLst/>
              <a:cxnLst/>
              <a:rect l="0" t="0" r="0" b="0"/>
              <a:pathLst>
                <a:path w="248193" h="427415">
                  <a:moveTo>
                    <a:pt x="248192" y="13906"/>
                  </a:moveTo>
                  <a:lnTo>
                    <a:pt x="244399" y="10113"/>
                  </a:lnTo>
                  <a:lnTo>
                    <a:pt x="242537" y="6135"/>
                  </a:lnTo>
                  <a:lnTo>
                    <a:pt x="242041" y="3963"/>
                  </a:lnTo>
                  <a:lnTo>
                    <a:pt x="240122" y="2515"/>
                  </a:lnTo>
                  <a:lnTo>
                    <a:pt x="230631" y="477"/>
                  </a:lnTo>
                  <a:lnTo>
                    <a:pt x="225041" y="0"/>
                  </a:lnTo>
                  <a:lnTo>
                    <a:pt x="192622" y="9595"/>
                  </a:lnTo>
                  <a:lnTo>
                    <a:pt x="163572" y="19551"/>
                  </a:lnTo>
                  <a:lnTo>
                    <a:pt x="129147" y="44322"/>
                  </a:lnTo>
                  <a:lnTo>
                    <a:pt x="96999" y="72788"/>
                  </a:lnTo>
                  <a:lnTo>
                    <a:pt x="62299" y="107003"/>
                  </a:lnTo>
                  <a:lnTo>
                    <a:pt x="30507" y="142523"/>
                  </a:lnTo>
                  <a:lnTo>
                    <a:pt x="13258" y="176099"/>
                  </a:lnTo>
                  <a:lnTo>
                    <a:pt x="7661" y="191874"/>
                  </a:lnTo>
                  <a:lnTo>
                    <a:pt x="7145" y="200953"/>
                  </a:lnTo>
                  <a:lnTo>
                    <a:pt x="11593" y="215857"/>
                  </a:lnTo>
                  <a:lnTo>
                    <a:pt x="16301" y="220872"/>
                  </a:lnTo>
                  <a:lnTo>
                    <a:pt x="19779" y="223321"/>
                  </a:lnTo>
                  <a:lnTo>
                    <a:pt x="23685" y="224160"/>
                  </a:lnTo>
                  <a:lnTo>
                    <a:pt x="57527" y="219208"/>
                  </a:lnTo>
                  <a:lnTo>
                    <a:pt x="90596" y="212277"/>
                  </a:lnTo>
                  <a:lnTo>
                    <a:pt x="103072" y="206297"/>
                  </a:lnTo>
                  <a:lnTo>
                    <a:pt x="109081" y="202600"/>
                  </a:lnTo>
                  <a:lnTo>
                    <a:pt x="118062" y="200033"/>
                  </a:lnTo>
                  <a:lnTo>
                    <a:pt x="116802" y="204050"/>
                  </a:lnTo>
                  <a:lnTo>
                    <a:pt x="111630" y="213120"/>
                  </a:lnTo>
                  <a:lnTo>
                    <a:pt x="105741" y="219127"/>
                  </a:lnTo>
                  <a:lnTo>
                    <a:pt x="84675" y="238035"/>
                  </a:lnTo>
                  <a:lnTo>
                    <a:pt x="54473" y="271433"/>
                  </a:lnTo>
                  <a:lnTo>
                    <a:pt x="28687" y="301842"/>
                  </a:lnTo>
                  <a:lnTo>
                    <a:pt x="11863" y="334395"/>
                  </a:lnTo>
                  <a:lnTo>
                    <a:pt x="1690" y="363756"/>
                  </a:lnTo>
                  <a:lnTo>
                    <a:pt x="0" y="384530"/>
                  </a:lnTo>
                  <a:lnTo>
                    <a:pt x="6138" y="406173"/>
                  </a:lnTo>
                  <a:lnTo>
                    <a:pt x="8241" y="411149"/>
                  </a:lnTo>
                  <a:lnTo>
                    <a:pt x="16928" y="418794"/>
                  </a:lnTo>
                  <a:lnTo>
                    <a:pt x="28727" y="424043"/>
                  </a:lnTo>
                  <a:lnTo>
                    <a:pt x="57820" y="427414"/>
                  </a:lnTo>
                  <a:lnTo>
                    <a:pt x="84629" y="425881"/>
                  </a:lnTo>
                  <a:lnTo>
                    <a:pt x="114797" y="420400"/>
                  </a:lnTo>
                  <a:lnTo>
                    <a:pt x="148871" y="411632"/>
                  </a:lnTo>
                  <a:lnTo>
                    <a:pt x="173093" y="401810"/>
                  </a:lnTo>
                  <a:lnTo>
                    <a:pt x="208742" y="381606"/>
                  </a:lnTo>
                  <a:lnTo>
                    <a:pt x="226760" y="3710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4" name="SMARTInkShape-Group57"/>
          <p:cNvGrpSpPr/>
          <p:nvPr/>
        </p:nvGrpSpPr>
        <p:grpSpPr>
          <a:xfrm>
            <a:off x="4829191" y="571500"/>
            <a:ext cx="583932" cy="377161"/>
            <a:chOff x="4829191" y="571500"/>
            <a:chExt cx="583932" cy="377161"/>
          </a:xfrm>
        </p:grpSpPr>
        <p:sp>
          <p:nvSpPr>
            <p:cNvPr id="272" name="SMARTInkShape-223"/>
            <p:cNvSpPr/>
            <p:nvPr/>
          </p:nvSpPr>
          <p:spPr>
            <a:xfrm>
              <a:off x="5230633" y="586781"/>
              <a:ext cx="182490" cy="230768"/>
            </a:xfrm>
            <a:custGeom>
              <a:avLst/>
              <a:gdLst/>
              <a:ahLst/>
              <a:cxnLst/>
              <a:rect l="0" t="0" r="0" b="0"/>
              <a:pathLst>
                <a:path w="182490" h="230768">
                  <a:moveTo>
                    <a:pt x="34312" y="6150"/>
                  </a:moveTo>
                  <a:lnTo>
                    <a:pt x="34312" y="0"/>
                  </a:lnTo>
                  <a:lnTo>
                    <a:pt x="34312" y="27640"/>
                  </a:lnTo>
                  <a:lnTo>
                    <a:pt x="34312" y="56174"/>
                  </a:lnTo>
                  <a:lnTo>
                    <a:pt x="30519" y="90467"/>
                  </a:lnTo>
                  <a:lnTo>
                    <a:pt x="22126" y="125082"/>
                  </a:lnTo>
                  <a:lnTo>
                    <a:pt x="12824" y="155673"/>
                  </a:lnTo>
                  <a:lnTo>
                    <a:pt x="1760" y="190235"/>
                  </a:lnTo>
                  <a:lnTo>
                    <a:pt x="0" y="198561"/>
                  </a:lnTo>
                  <a:lnTo>
                    <a:pt x="324" y="201893"/>
                  </a:lnTo>
                  <a:lnTo>
                    <a:pt x="2802" y="207712"/>
                  </a:lnTo>
                  <a:lnTo>
                    <a:pt x="15420" y="222770"/>
                  </a:lnTo>
                  <a:lnTo>
                    <a:pt x="26245" y="229966"/>
                  </a:lnTo>
                  <a:lnTo>
                    <a:pt x="30521" y="230767"/>
                  </a:lnTo>
                  <a:lnTo>
                    <a:pt x="44918" y="228102"/>
                  </a:lnTo>
                  <a:lnTo>
                    <a:pt x="77629" y="217833"/>
                  </a:lnTo>
                  <a:lnTo>
                    <a:pt x="105838" y="202010"/>
                  </a:lnTo>
                  <a:lnTo>
                    <a:pt x="141479" y="173700"/>
                  </a:lnTo>
                  <a:lnTo>
                    <a:pt x="159109" y="155014"/>
                  </a:lnTo>
                  <a:lnTo>
                    <a:pt x="176373" y="120298"/>
                  </a:lnTo>
                  <a:lnTo>
                    <a:pt x="181972" y="98974"/>
                  </a:lnTo>
                  <a:lnTo>
                    <a:pt x="182489" y="84711"/>
                  </a:lnTo>
                  <a:lnTo>
                    <a:pt x="178316" y="64882"/>
                  </a:lnTo>
                  <a:lnTo>
                    <a:pt x="174249" y="56595"/>
                  </a:lnTo>
                  <a:lnTo>
                    <a:pt x="167678" y="50266"/>
                  </a:lnTo>
                  <a:lnTo>
                    <a:pt x="163704" y="47467"/>
                  </a:lnTo>
                  <a:lnTo>
                    <a:pt x="148705" y="46474"/>
                  </a:lnTo>
                  <a:lnTo>
                    <a:pt x="120063" y="48260"/>
                  </a:lnTo>
                  <a:lnTo>
                    <a:pt x="93585" y="46673"/>
                  </a:lnTo>
                  <a:lnTo>
                    <a:pt x="55742" y="418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224"/>
            <p:cNvSpPr/>
            <p:nvPr/>
          </p:nvSpPr>
          <p:spPr>
            <a:xfrm>
              <a:off x="4829191" y="571500"/>
              <a:ext cx="325267" cy="377161"/>
            </a:xfrm>
            <a:custGeom>
              <a:avLst/>
              <a:gdLst/>
              <a:ahLst/>
              <a:cxnLst/>
              <a:rect l="0" t="0" r="0" b="0"/>
              <a:pathLst>
                <a:path w="325267" h="377161">
                  <a:moveTo>
                    <a:pt x="49989" y="121444"/>
                  </a:moveTo>
                  <a:lnTo>
                    <a:pt x="49197" y="139332"/>
                  </a:lnTo>
                  <a:lnTo>
                    <a:pt x="44336" y="161637"/>
                  </a:lnTo>
                  <a:lnTo>
                    <a:pt x="39348" y="192354"/>
                  </a:lnTo>
                  <a:lnTo>
                    <a:pt x="31513" y="226262"/>
                  </a:lnTo>
                  <a:lnTo>
                    <a:pt x="27026" y="256713"/>
                  </a:lnTo>
                  <a:lnTo>
                    <a:pt x="14137" y="292226"/>
                  </a:lnTo>
                  <a:lnTo>
                    <a:pt x="4720" y="308019"/>
                  </a:lnTo>
                  <a:lnTo>
                    <a:pt x="3141" y="309328"/>
                  </a:lnTo>
                  <a:lnTo>
                    <a:pt x="2089" y="309406"/>
                  </a:lnTo>
                  <a:lnTo>
                    <a:pt x="1387" y="308664"/>
                  </a:lnTo>
                  <a:lnTo>
                    <a:pt x="608" y="305724"/>
                  </a:lnTo>
                  <a:lnTo>
                    <a:pt x="0" y="270170"/>
                  </a:lnTo>
                  <a:lnTo>
                    <a:pt x="2106" y="249648"/>
                  </a:lnTo>
                  <a:lnTo>
                    <a:pt x="9928" y="217588"/>
                  </a:lnTo>
                  <a:lnTo>
                    <a:pt x="19117" y="186385"/>
                  </a:lnTo>
                  <a:lnTo>
                    <a:pt x="30951" y="153896"/>
                  </a:lnTo>
                  <a:lnTo>
                    <a:pt x="41880" y="138556"/>
                  </a:lnTo>
                  <a:lnTo>
                    <a:pt x="55172" y="127749"/>
                  </a:lnTo>
                  <a:lnTo>
                    <a:pt x="65372" y="123312"/>
                  </a:lnTo>
                  <a:lnTo>
                    <a:pt x="91114" y="121492"/>
                  </a:lnTo>
                  <a:lnTo>
                    <a:pt x="96130" y="125250"/>
                  </a:lnTo>
                  <a:lnTo>
                    <a:pt x="98278" y="129221"/>
                  </a:lnTo>
                  <a:lnTo>
                    <a:pt x="98851" y="131391"/>
                  </a:lnTo>
                  <a:lnTo>
                    <a:pt x="114425" y="163460"/>
                  </a:lnTo>
                  <a:lnTo>
                    <a:pt x="118316" y="174249"/>
                  </a:lnTo>
                  <a:lnTo>
                    <a:pt x="122929" y="202695"/>
                  </a:lnTo>
                  <a:lnTo>
                    <a:pt x="127457" y="234860"/>
                  </a:lnTo>
                  <a:lnTo>
                    <a:pt x="134054" y="269054"/>
                  </a:lnTo>
                  <a:lnTo>
                    <a:pt x="143002" y="299562"/>
                  </a:lnTo>
                  <a:lnTo>
                    <a:pt x="159694" y="334900"/>
                  </a:lnTo>
                  <a:lnTo>
                    <a:pt x="176002" y="360725"/>
                  </a:lnTo>
                  <a:lnTo>
                    <a:pt x="184076" y="368731"/>
                  </a:lnTo>
                  <a:lnTo>
                    <a:pt x="195376" y="375336"/>
                  </a:lnTo>
                  <a:lnTo>
                    <a:pt x="201390" y="377160"/>
                  </a:lnTo>
                  <a:lnTo>
                    <a:pt x="204104" y="376852"/>
                  </a:lnTo>
                  <a:lnTo>
                    <a:pt x="209238" y="374394"/>
                  </a:lnTo>
                  <a:lnTo>
                    <a:pt x="223910" y="360645"/>
                  </a:lnTo>
                  <a:lnTo>
                    <a:pt x="246786" y="326763"/>
                  </a:lnTo>
                  <a:lnTo>
                    <a:pt x="267985" y="292058"/>
                  </a:lnTo>
                  <a:lnTo>
                    <a:pt x="279682" y="264071"/>
                  </a:lnTo>
                  <a:lnTo>
                    <a:pt x="293201" y="235670"/>
                  </a:lnTo>
                  <a:lnTo>
                    <a:pt x="305144" y="205030"/>
                  </a:lnTo>
                  <a:lnTo>
                    <a:pt x="313710" y="170816"/>
                  </a:lnTo>
                  <a:lnTo>
                    <a:pt x="319159" y="137660"/>
                  </a:lnTo>
                  <a:lnTo>
                    <a:pt x="322890" y="109844"/>
                  </a:lnTo>
                  <a:lnTo>
                    <a:pt x="325266" y="94064"/>
                  </a:lnTo>
                  <a:lnTo>
                    <a:pt x="322112" y="61100"/>
                  </a:lnTo>
                  <a:lnTo>
                    <a:pt x="315885" y="30271"/>
                  </a:lnTo>
                  <a:lnTo>
                    <a:pt x="30716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7" name="SMARTInkShape-Group58"/>
          <p:cNvGrpSpPr/>
          <p:nvPr/>
        </p:nvGrpSpPr>
        <p:grpSpPr>
          <a:xfrm>
            <a:off x="2436019" y="464344"/>
            <a:ext cx="1112836" cy="680694"/>
            <a:chOff x="2436019" y="464344"/>
            <a:chExt cx="1112836" cy="680694"/>
          </a:xfrm>
        </p:grpSpPr>
        <p:sp>
          <p:nvSpPr>
            <p:cNvPr id="275" name="SMARTInkShape-225"/>
            <p:cNvSpPr/>
            <p:nvPr/>
          </p:nvSpPr>
          <p:spPr>
            <a:xfrm>
              <a:off x="3369910" y="589173"/>
              <a:ext cx="178945" cy="282366"/>
            </a:xfrm>
            <a:custGeom>
              <a:avLst/>
              <a:gdLst/>
              <a:ahLst/>
              <a:cxnLst/>
              <a:rect l="0" t="0" r="0" b="0"/>
              <a:pathLst>
                <a:path w="178945" h="282366">
                  <a:moveTo>
                    <a:pt x="151959" y="53765"/>
                  </a:moveTo>
                  <a:lnTo>
                    <a:pt x="135166" y="20179"/>
                  </a:lnTo>
                  <a:lnTo>
                    <a:pt x="126239" y="12909"/>
                  </a:lnTo>
                  <a:lnTo>
                    <a:pt x="114334" y="7825"/>
                  </a:lnTo>
                  <a:lnTo>
                    <a:pt x="85172" y="2445"/>
                  </a:lnTo>
                  <a:lnTo>
                    <a:pt x="68301" y="0"/>
                  </a:lnTo>
                  <a:lnTo>
                    <a:pt x="38067" y="4897"/>
                  </a:lnTo>
                  <a:lnTo>
                    <a:pt x="24346" y="9821"/>
                  </a:lnTo>
                  <a:lnTo>
                    <a:pt x="8491" y="21518"/>
                  </a:lnTo>
                  <a:lnTo>
                    <a:pt x="1412" y="30437"/>
                  </a:lnTo>
                  <a:lnTo>
                    <a:pt x="0" y="35831"/>
                  </a:lnTo>
                  <a:lnTo>
                    <a:pt x="549" y="48176"/>
                  </a:lnTo>
                  <a:lnTo>
                    <a:pt x="9112" y="68513"/>
                  </a:lnTo>
                  <a:lnTo>
                    <a:pt x="32726" y="102421"/>
                  </a:lnTo>
                  <a:lnTo>
                    <a:pt x="67141" y="137577"/>
                  </a:lnTo>
                  <a:lnTo>
                    <a:pt x="97194" y="160354"/>
                  </a:lnTo>
                  <a:lnTo>
                    <a:pt x="127001" y="182184"/>
                  </a:lnTo>
                  <a:lnTo>
                    <a:pt x="159285" y="212345"/>
                  </a:lnTo>
                  <a:lnTo>
                    <a:pt x="175168" y="236994"/>
                  </a:lnTo>
                  <a:lnTo>
                    <a:pt x="178944" y="247578"/>
                  </a:lnTo>
                  <a:lnTo>
                    <a:pt x="178680" y="250442"/>
                  </a:lnTo>
                  <a:lnTo>
                    <a:pt x="176270" y="255742"/>
                  </a:lnTo>
                  <a:lnTo>
                    <a:pt x="170451" y="263187"/>
                  </a:lnTo>
                  <a:lnTo>
                    <a:pt x="156115" y="270421"/>
                  </a:lnTo>
                  <a:lnTo>
                    <a:pt x="123440" y="275066"/>
                  </a:lnTo>
                  <a:lnTo>
                    <a:pt x="91827" y="279849"/>
                  </a:lnTo>
                  <a:lnTo>
                    <a:pt x="56531" y="281868"/>
                  </a:lnTo>
                  <a:lnTo>
                    <a:pt x="37659" y="2823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226"/>
            <p:cNvSpPr/>
            <p:nvPr/>
          </p:nvSpPr>
          <p:spPr>
            <a:xfrm>
              <a:off x="2436019" y="464344"/>
              <a:ext cx="847405" cy="680694"/>
            </a:xfrm>
            <a:custGeom>
              <a:avLst/>
              <a:gdLst/>
              <a:ahLst/>
              <a:cxnLst/>
              <a:rect l="0" t="0" r="0" b="0"/>
              <a:pathLst>
                <a:path w="847405" h="680694">
                  <a:moveTo>
                    <a:pt x="0" y="0"/>
                  </a:moveTo>
                  <a:lnTo>
                    <a:pt x="0" y="3792"/>
                  </a:lnTo>
                  <a:lnTo>
                    <a:pt x="2116" y="7771"/>
                  </a:lnTo>
                  <a:lnTo>
                    <a:pt x="3792" y="9943"/>
                  </a:lnTo>
                  <a:lnTo>
                    <a:pt x="5654" y="16590"/>
                  </a:lnTo>
                  <a:lnTo>
                    <a:pt x="12651" y="49809"/>
                  </a:lnTo>
                  <a:lnTo>
                    <a:pt x="19270" y="76847"/>
                  </a:lnTo>
                  <a:lnTo>
                    <a:pt x="26259" y="105760"/>
                  </a:lnTo>
                  <a:lnTo>
                    <a:pt x="34150" y="138316"/>
                  </a:lnTo>
                  <a:lnTo>
                    <a:pt x="46190" y="168423"/>
                  </a:lnTo>
                  <a:lnTo>
                    <a:pt x="59812" y="197452"/>
                  </a:lnTo>
                  <a:lnTo>
                    <a:pt x="74696" y="226162"/>
                  </a:lnTo>
                  <a:lnTo>
                    <a:pt x="93040" y="253983"/>
                  </a:lnTo>
                  <a:lnTo>
                    <a:pt x="110470" y="276866"/>
                  </a:lnTo>
                  <a:lnTo>
                    <a:pt x="141883" y="299223"/>
                  </a:lnTo>
                  <a:lnTo>
                    <a:pt x="157515" y="307613"/>
                  </a:lnTo>
                  <a:lnTo>
                    <a:pt x="184166" y="312336"/>
                  </a:lnTo>
                  <a:lnTo>
                    <a:pt x="212171" y="312942"/>
                  </a:lnTo>
                  <a:lnTo>
                    <a:pt x="231088" y="310270"/>
                  </a:lnTo>
                  <a:lnTo>
                    <a:pt x="259588" y="296719"/>
                  </a:lnTo>
                  <a:lnTo>
                    <a:pt x="288140" y="281415"/>
                  </a:lnTo>
                  <a:lnTo>
                    <a:pt x="320530" y="251409"/>
                  </a:lnTo>
                  <a:lnTo>
                    <a:pt x="349858" y="219612"/>
                  </a:lnTo>
                  <a:lnTo>
                    <a:pt x="362661" y="201586"/>
                  </a:lnTo>
                  <a:lnTo>
                    <a:pt x="374331" y="172794"/>
                  </a:lnTo>
                  <a:lnTo>
                    <a:pt x="382816" y="141068"/>
                  </a:lnTo>
                  <a:lnTo>
                    <a:pt x="388770" y="115087"/>
                  </a:lnTo>
                  <a:lnTo>
                    <a:pt x="387006" y="86840"/>
                  </a:lnTo>
                  <a:lnTo>
                    <a:pt x="385337" y="55275"/>
                  </a:lnTo>
                  <a:lnTo>
                    <a:pt x="382134" y="38060"/>
                  </a:lnTo>
                  <a:lnTo>
                    <a:pt x="379375" y="34105"/>
                  </a:lnTo>
                  <a:lnTo>
                    <a:pt x="375947" y="33055"/>
                  </a:lnTo>
                  <a:lnTo>
                    <a:pt x="372075" y="33943"/>
                  </a:lnTo>
                  <a:lnTo>
                    <a:pt x="369494" y="36122"/>
                  </a:lnTo>
                  <a:lnTo>
                    <a:pt x="366626" y="42777"/>
                  </a:lnTo>
                  <a:lnTo>
                    <a:pt x="365578" y="71391"/>
                  </a:lnTo>
                  <a:lnTo>
                    <a:pt x="369375" y="99117"/>
                  </a:lnTo>
                  <a:lnTo>
                    <a:pt x="371646" y="132908"/>
                  </a:lnTo>
                  <a:lnTo>
                    <a:pt x="374990" y="159083"/>
                  </a:lnTo>
                  <a:lnTo>
                    <a:pt x="379123" y="186591"/>
                  </a:lnTo>
                  <a:lnTo>
                    <a:pt x="384399" y="215485"/>
                  </a:lnTo>
                  <a:lnTo>
                    <a:pt x="392036" y="246848"/>
                  </a:lnTo>
                  <a:lnTo>
                    <a:pt x="400721" y="279308"/>
                  </a:lnTo>
                  <a:lnTo>
                    <a:pt x="409873" y="312256"/>
                  </a:lnTo>
                  <a:lnTo>
                    <a:pt x="419232" y="345420"/>
                  </a:lnTo>
                  <a:lnTo>
                    <a:pt x="426567" y="376563"/>
                  </a:lnTo>
                  <a:lnTo>
                    <a:pt x="433267" y="407074"/>
                  </a:lnTo>
                  <a:lnTo>
                    <a:pt x="441536" y="439155"/>
                  </a:lnTo>
                  <a:lnTo>
                    <a:pt x="448386" y="469817"/>
                  </a:lnTo>
                  <a:lnTo>
                    <a:pt x="453283" y="498526"/>
                  </a:lnTo>
                  <a:lnTo>
                    <a:pt x="455459" y="524515"/>
                  </a:lnTo>
                  <a:lnTo>
                    <a:pt x="454309" y="549295"/>
                  </a:lnTo>
                  <a:lnTo>
                    <a:pt x="449199" y="583441"/>
                  </a:lnTo>
                  <a:lnTo>
                    <a:pt x="440542" y="613667"/>
                  </a:lnTo>
                  <a:lnTo>
                    <a:pt x="427186" y="648533"/>
                  </a:lnTo>
                  <a:lnTo>
                    <a:pt x="417667" y="661564"/>
                  </a:lnTo>
                  <a:lnTo>
                    <a:pt x="411794" y="667261"/>
                  </a:lnTo>
                  <a:lnTo>
                    <a:pt x="384568" y="679072"/>
                  </a:lnTo>
                  <a:lnTo>
                    <a:pt x="366975" y="680693"/>
                  </a:lnTo>
                  <a:lnTo>
                    <a:pt x="351219" y="677974"/>
                  </a:lnTo>
                  <a:lnTo>
                    <a:pt x="329754" y="667518"/>
                  </a:lnTo>
                  <a:lnTo>
                    <a:pt x="318272" y="658889"/>
                  </a:lnTo>
                  <a:lnTo>
                    <a:pt x="297965" y="629008"/>
                  </a:lnTo>
                  <a:lnTo>
                    <a:pt x="285048" y="601063"/>
                  </a:lnTo>
                  <a:lnTo>
                    <a:pt x="281309" y="568000"/>
                  </a:lnTo>
                  <a:lnTo>
                    <a:pt x="284875" y="533068"/>
                  </a:lnTo>
                  <a:lnTo>
                    <a:pt x="292546" y="497583"/>
                  </a:lnTo>
                  <a:lnTo>
                    <a:pt x="309195" y="462727"/>
                  </a:lnTo>
                  <a:lnTo>
                    <a:pt x="329209" y="431938"/>
                  </a:lnTo>
                  <a:lnTo>
                    <a:pt x="351808" y="403501"/>
                  </a:lnTo>
                  <a:lnTo>
                    <a:pt x="382140" y="380435"/>
                  </a:lnTo>
                  <a:lnTo>
                    <a:pt x="411588" y="363193"/>
                  </a:lnTo>
                  <a:lnTo>
                    <a:pt x="441216" y="349618"/>
                  </a:lnTo>
                  <a:lnTo>
                    <a:pt x="473983" y="344890"/>
                  </a:lnTo>
                  <a:lnTo>
                    <a:pt x="504153" y="343490"/>
                  </a:lnTo>
                  <a:lnTo>
                    <a:pt x="536376" y="343075"/>
                  </a:lnTo>
                  <a:lnTo>
                    <a:pt x="567531" y="342977"/>
                  </a:lnTo>
                  <a:lnTo>
                    <a:pt x="602544" y="342934"/>
                  </a:lnTo>
                  <a:lnTo>
                    <a:pt x="636097" y="342915"/>
                  </a:lnTo>
                  <a:lnTo>
                    <a:pt x="661593" y="342907"/>
                  </a:lnTo>
                  <a:lnTo>
                    <a:pt x="690005" y="339109"/>
                  </a:lnTo>
                  <a:lnTo>
                    <a:pt x="717296" y="332957"/>
                  </a:lnTo>
                  <a:lnTo>
                    <a:pt x="745491" y="322315"/>
                  </a:lnTo>
                  <a:lnTo>
                    <a:pt x="777759" y="304497"/>
                  </a:lnTo>
                  <a:lnTo>
                    <a:pt x="799037" y="289629"/>
                  </a:lnTo>
                  <a:lnTo>
                    <a:pt x="830754" y="255448"/>
                  </a:lnTo>
                  <a:lnTo>
                    <a:pt x="840447" y="245559"/>
                  </a:lnTo>
                  <a:lnTo>
                    <a:pt x="845813" y="231639"/>
                  </a:lnTo>
                  <a:lnTo>
                    <a:pt x="847404" y="215663"/>
                  </a:lnTo>
                  <a:lnTo>
                    <a:pt x="845466" y="200625"/>
                  </a:lnTo>
                  <a:lnTo>
                    <a:pt x="837725" y="186004"/>
                  </a:lnTo>
                  <a:lnTo>
                    <a:pt x="832327" y="178771"/>
                  </a:lnTo>
                  <a:lnTo>
                    <a:pt x="817863" y="170735"/>
                  </a:lnTo>
                  <a:lnTo>
                    <a:pt x="801644" y="167957"/>
                  </a:lnTo>
                  <a:lnTo>
                    <a:pt x="786499" y="169368"/>
                  </a:lnTo>
                  <a:lnTo>
                    <a:pt x="757373" y="182445"/>
                  </a:lnTo>
                  <a:lnTo>
                    <a:pt x="728689" y="202432"/>
                  </a:lnTo>
                  <a:lnTo>
                    <a:pt x="700092" y="229075"/>
                  </a:lnTo>
                  <a:lnTo>
                    <a:pt x="672307" y="262178"/>
                  </a:lnTo>
                  <a:lnTo>
                    <a:pt x="656578" y="285909"/>
                  </a:lnTo>
                  <a:lnTo>
                    <a:pt x="643750" y="319854"/>
                  </a:lnTo>
                  <a:lnTo>
                    <a:pt x="638151" y="344538"/>
                  </a:lnTo>
                  <a:lnTo>
                    <a:pt x="638609" y="369843"/>
                  </a:lnTo>
                  <a:lnTo>
                    <a:pt x="642601" y="384243"/>
                  </a:lnTo>
                  <a:lnTo>
                    <a:pt x="658099" y="406423"/>
                  </a:lnTo>
                  <a:lnTo>
                    <a:pt x="680240" y="426091"/>
                  </a:lnTo>
                  <a:lnTo>
                    <a:pt x="695764" y="431468"/>
                  </a:lnTo>
                  <a:lnTo>
                    <a:pt x="726588" y="434494"/>
                  </a:lnTo>
                  <a:lnTo>
                    <a:pt x="764381" y="4357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8" name="TextBox 277"/>
          <p:cNvSpPr txBox="1"/>
          <p:nvPr/>
        </p:nvSpPr>
        <p:spPr>
          <a:xfrm>
            <a:off x="1098273" y="5715000"/>
            <a:ext cx="5670138" cy="923330"/>
          </a:xfrm>
          <a:prstGeom prst="rect">
            <a:avLst/>
          </a:prstGeom>
          <a:noFill/>
        </p:spPr>
        <p:txBody>
          <a:bodyPr wrap="square" rtlCol="0">
            <a:spAutoFit/>
          </a:bodyPr>
          <a:lstStyle/>
          <a:p>
            <a:r>
              <a:rPr lang="en-US" dirty="0" smtClean="0"/>
              <a:t>Planning help – numbers refer to the pages that you might see the information on. Being in class when we made this diagram would have been best. </a:t>
            </a:r>
            <a:endParaRPr lang="en-US" dirty="0"/>
          </a:p>
        </p:txBody>
      </p:sp>
    </p:spTree>
    <p:extLst>
      <p:ext uri="{BB962C8B-B14F-4D97-AF65-F5344CB8AC3E}">
        <p14:creationId xmlns:p14="http://schemas.microsoft.com/office/powerpoint/2010/main" val="1361351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81000" y="152400"/>
            <a:ext cx="7696200" cy="16001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5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Ticket</a:t>
            </a:r>
            <a:r>
              <a:rPr lang="en-US" sz="540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 </a:t>
            </a:r>
            <a:r>
              <a:rPr lang="en-US" sz="54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Out: May 7</a:t>
            </a:r>
            <a:endPar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endParaRPr>
          </a:p>
        </p:txBody>
      </p:sp>
      <p:sp>
        <p:nvSpPr>
          <p:cNvPr id="309" name="Shape 309"/>
          <p:cNvSpPr txBox="1">
            <a:spLocks noGrp="1"/>
          </p:cNvSpPr>
          <p:nvPr>
            <p:ph type="body" idx="1"/>
          </p:nvPr>
        </p:nvSpPr>
        <p:spPr>
          <a:xfrm>
            <a:off x="685800" y="1447800"/>
            <a:ext cx="7543800" cy="4495800"/>
          </a:xfrm>
          <a:prstGeom prst="rect">
            <a:avLst/>
          </a:prstGeom>
          <a:noFill/>
          <a:ln>
            <a:noFill/>
          </a:ln>
        </p:spPr>
        <p:txBody>
          <a:bodyPr lIns="91425" tIns="91425" rIns="91425" bIns="91425" anchor="ctr" anchorCtr="0">
            <a:noAutofit/>
          </a:bodyPr>
          <a:lstStyle/>
          <a:p>
            <a:pPr marL="152400" marR="0" lvl="0" indent="0" algn="l" rtl="0">
              <a:lnSpc>
                <a:spcPct val="100000"/>
              </a:lnSpc>
              <a:spcBef>
                <a:spcPts val="480"/>
              </a:spcBef>
              <a:spcAft>
                <a:spcPts val="0"/>
              </a:spcAft>
              <a:buClr>
                <a:schemeClr val="accent1"/>
              </a:buClr>
              <a:buFont typeface="Times New Roman"/>
              <a:buNone/>
            </a:pPr>
            <a:r>
              <a:rPr lang="en-US" sz="2800" b="0" i="0" u="none" strike="noStrike" cap="none" baseline="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This Ticket Out</a:t>
            </a:r>
            <a:r>
              <a:rPr lang="en-US" sz="2800" b="0" i="0" u="none" strike="noStrike" cap="none"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 is graded.</a:t>
            </a:r>
          </a:p>
          <a:p>
            <a:pPr marL="666750" marR="0" lvl="0" indent="-514350" algn="l" rtl="0">
              <a:lnSpc>
                <a:spcPct val="100000"/>
              </a:lnSpc>
              <a:spcBef>
                <a:spcPts val="480"/>
              </a:spcBef>
              <a:spcAft>
                <a:spcPts val="0"/>
              </a:spcAft>
              <a:buClr>
                <a:schemeClr val="accent1"/>
              </a:buClr>
              <a:buFont typeface="Times New Roman"/>
              <a:buAutoNum type="arabicPeriod"/>
            </a:pPr>
            <a:r>
              <a:rPr lang="en-US" sz="280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Do you think Reagan’s speech is effective or not in convincing his audience?</a:t>
            </a:r>
          </a:p>
          <a:p>
            <a:pPr marL="666750" marR="0" lvl="0" indent="-514350" algn="l" rtl="0">
              <a:lnSpc>
                <a:spcPct val="100000"/>
              </a:lnSpc>
              <a:spcBef>
                <a:spcPts val="480"/>
              </a:spcBef>
              <a:spcAft>
                <a:spcPts val="0"/>
              </a:spcAft>
              <a:buClr>
                <a:schemeClr val="accent1"/>
              </a:buClr>
              <a:buFont typeface="Times New Roman"/>
              <a:buAutoNum type="arabicPeriod"/>
            </a:pPr>
            <a:r>
              <a:rPr lang="en-US" sz="280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Grade your in-class work today including focus and time on task. 	</a:t>
            </a:r>
            <a:r>
              <a:rPr lang="en-US" sz="230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A =excellent focus. Good work done.</a:t>
            </a:r>
          </a:p>
          <a:p>
            <a:pPr marL="152400" marR="0" lvl="0" indent="0" algn="l" rtl="0">
              <a:lnSpc>
                <a:spcPct val="100000"/>
              </a:lnSpc>
              <a:spcBef>
                <a:spcPts val="480"/>
              </a:spcBef>
              <a:spcAft>
                <a:spcPts val="0"/>
              </a:spcAft>
              <a:buClr>
                <a:schemeClr val="accent1"/>
              </a:buClr>
              <a:buNone/>
            </a:pPr>
            <a:r>
              <a:rPr lang="en-US" sz="2300" b="0" i="0" u="none" strike="noStrike" cap="none"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	C = so-so focus. I just sort of did my work.</a:t>
            </a:r>
          </a:p>
          <a:p>
            <a:pPr marL="152400" marR="0" lvl="0" indent="0" algn="l" rtl="0">
              <a:lnSpc>
                <a:spcPct val="100000"/>
              </a:lnSpc>
              <a:spcBef>
                <a:spcPts val="480"/>
              </a:spcBef>
              <a:spcAft>
                <a:spcPts val="0"/>
              </a:spcAft>
              <a:buClr>
                <a:schemeClr val="accent1"/>
              </a:buClr>
              <a:buNone/>
            </a:pPr>
            <a:r>
              <a:rPr lang="en-US" sz="2300"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rPr>
              <a:t>	F = I was mostly off task, a real pain to those who were on-task. </a:t>
            </a:r>
            <a:endParaRPr lang="en-US" sz="2300" b="0" i="0" u="none" strike="noStrike" cap="none"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endParaRPr>
          </a:p>
          <a:p>
            <a:pPr marL="152400" marR="0" lvl="0" indent="0" algn="l" rtl="0">
              <a:lnSpc>
                <a:spcPct val="100000"/>
              </a:lnSpc>
              <a:spcBef>
                <a:spcPts val="480"/>
              </a:spcBef>
              <a:spcAft>
                <a:spcPts val="0"/>
              </a:spcAft>
              <a:buClr>
                <a:schemeClr val="accent1"/>
              </a:buClr>
              <a:buFont typeface="Times New Roman"/>
              <a:buNone/>
            </a:pPr>
            <a:endParaRPr sz="2800" b="0" i="0" u="none" strike="noStrike" cap="none" baseline="0" dirty="0">
              <a:solidFill>
                <a:schemeClr val="dk2"/>
              </a:solidFill>
              <a:latin typeface="Verdana" panose="020B0604030504040204" pitchFamily="34" charset="0"/>
              <a:ea typeface="Verdana" panose="020B0604030504040204" pitchFamily="34" charset="0"/>
              <a:cs typeface="Verdana" panose="020B0604030504040204" pitchFamily="34" charset="0"/>
              <a:sym typeface="Times New Roman"/>
              <a:rtl val="0"/>
            </a:endParaRPr>
          </a:p>
        </p:txBody>
      </p:sp>
    </p:spTree>
    <p:extLst>
      <p:ext uri="{BB962C8B-B14F-4D97-AF65-F5344CB8AC3E}">
        <p14:creationId xmlns:p14="http://schemas.microsoft.com/office/powerpoint/2010/main" val="241415415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20000" cy="5715000"/>
          </a:xfrm>
        </p:spPr>
        <p:txBody>
          <a:bodyPr>
            <a:normAutofit/>
          </a:bodyPr>
          <a:lstStyle/>
          <a:p>
            <a:r>
              <a:rPr lang="en-US" sz="5000" dirty="0" smtClean="0"/>
              <a:t>Vocabulary from the text you might need:</a:t>
            </a:r>
            <a:br>
              <a:rPr lang="en-US" sz="5000" dirty="0" smtClean="0"/>
            </a:br>
            <a:r>
              <a:rPr lang="en-US" sz="2500" dirty="0" smtClean="0"/>
              <a:t>Read the following definitions for some vocabulary help. </a:t>
            </a:r>
            <a:endParaRPr lang="en-US" sz="2500" dirty="0"/>
          </a:p>
        </p:txBody>
      </p:sp>
    </p:spTree>
    <p:extLst>
      <p:ext uri="{BB962C8B-B14F-4D97-AF65-F5344CB8AC3E}">
        <p14:creationId xmlns:p14="http://schemas.microsoft.com/office/powerpoint/2010/main" val="17372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0" name="Shape 270"/>
          <p:cNvSpPr txBox="1">
            <a:spLocks noGrp="1"/>
          </p:cNvSpPr>
          <p:nvPr>
            <p:ph sz="half" idx="2"/>
          </p:nvPr>
        </p:nvSpPr>
        <p:spPr>
          <a:xfrm>
            <a:off x="4572000" y="304800"/>
            <a:ext cx="4038600" cy="2667000"/>
          </a:xfrm>
          <a:prstGeom prst="rect">
            <a:avLst/>
          </a:prstGeom>
          <a:noFill/>
          <a:ln>
            <a:noFill/>
          </a:ln>
        </p:spPr>
        <p:txBody>
          <a:bodyPr lIns="91425" tIns="91425" rIns="91425" bIns="91425" anchor="ctr" anchorCtr="0">
            <a:noAutofit/>
          </a:bodyPr>
          <a:lstStyle/>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DEFINITION: A person or country that attacks another </a:t>
            </a:r>
            <a:r>
              <a:rPr lang="en-US" sz="1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first</a:t>
            </a:r>
          </a:p>
          <a:p>
            <a:pPr marL="274320" marR="0" lvl="0" indent="-121920" algn="l" rtl="0">
              <a:lnSpc>
                <a:spcPct val="100000"/>
              </a:lnSpc>
              <a:spcBef>
                <a:spcPts val="0"/>
              </a:spcBef>
              <a:spcAft>
                <a:spcPts val="0"/>
              </a:spcAft>
              <a:buClr>
                <a:schemeClr val="accent1"/>
              </a:buClr>
              <a:buSzPct val="100000"/>
              <a:buFont typeface="Times New Roman"/>
              <a:buChar char="•"/>
            </a:pPr>
            <a:endPar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EXAMPLE: The small girl was trying to be calm during the argument.  It was clear that her brother was the </a:t>
            </a:r>
            <a:r>
              <a:rPr lang="en-US" dirty="0">
                <a:latin typeface="Verdana" panose="020B0604030504040204" pitchFamily="34" charset="0"/>
                <a:ea typeface="Verdana" panose="020B0604030504040204" pitchFamily="34" charset="0"/>
                <a:cs typeface="Verdana" panose="020B0604030504040204" pitchFamily="34" charset="0"/>
                <a:rtl val="0"/>
              </a:rPr>
              <a:t>aggressor</a:t>
            </a:r>
            <a:r>
              <a:rPr lang="en-US" sz="1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a:t>
            </a:r>
          </a:p>
          <a:p>
            <a:pPr marL="274320" marR="0" lvl="0" indent="-121920" algn="l" rtl="0">
              <a:lnSpc>
                <a:spcPct val="100000"/>
              </a:lnSpc>
              <a:spcBef>
                <a:spcPts val="0"/>
              </a:spcBef>
              <a:spcAft>
                <a:spcPts val="0"/>
              </a:spcAft>
              <a:buClr>
                <a:schemeClr val="accent1"/>
              </a:buClr>
              <a:buSzPct val="100000"/>
              <a:buFont typeface="Times New Roman"/>
              <a:buChar char="•"/>
            </a:pPr>
            <a:endPar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IN TEXT EXAMPLE: “The defense policy of the United States is based on a simple premise: The United States does not start fights. We will never be an aggressor.” </a:t>
            </a:r>
          </a:p>
          <a:p>
            <a:pPr marL="274320" marR="0" lvl="0" indent="-33020" algn="l" rtl="0">
              <a:lnSpc>
                <a:spcPct val="100000"/>
              </a:lnSpc>
              <a:spcBef>
                <a:spcPts val="0"/>
              </a:spcBef>
              <a:spcAft>
                <a:spcPts val="0"/>
              </a:spcAft>
              <a:buClr>
                <a:schemeClr val="accent1"/>
              </a:buClr>
              <a:buFont typeface="Times New Roman"/>
              <a:buNone/>
            </a:pPr>
            <a:endParaRPr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68" name="Shape 268"/>
          <p:cNvSpPr txBox="1">
            <a:spLocks noGrp="1"/>
          </p:cNvSpPr>
          <p:nvPr>
            <p:ph type="title"/>
          </p:nvPr>
        </p:nvSpPr>
        <p:spPr>
          <a:xfrm rot="2020118">
            <a:off x="1600200" y="276317"/>
            <a:ext cx="1524000" cy="6019799"/>
          </a:xfrm>
          <a:prstGeom prst="rect">
            <a:avLst/>
          </a:prstGeom>
          <a:noFill/>
          <a:ln>
            <a:noFill/>
          </a:ln>
        </p:spPr>
        <p:txBody>
          <a:bodyPr vert="vert270" lIns="91425" tIns="91425" rIns="91425" bIns="91425" anchor="b" anchorCtr="0">
            <a:noAutofit/>
          </a:bodyPr>
          <a:lstStyle/>
          <a:p>
            <a:pPr marL="0" marR="0" lvl="0" indent="0" rtl="0">
              <a:lnSpc>
                <a:spcPct val="100000"/>
              </a:lnSpc>
              <a:spcBef>
                <a:spcPts val="0"/>
              </a:spcBef>
              <a:spcAft>
                <a:spcPts val="0"/>
              </a:spcAft>
              <a:buClr>
                <a:srgbClr val="262626"/>
              </a:buClr>
              <a:buSzPct val="25000"/>
              <a:buFont typeface="Impact"/>
              <a:buNone/>
            </a:pPr>
            <a:r>
              <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A</a:t>
            </a:r>
            <a:r>
              <a:rPr lang="en-US" sz="5400" dirty="0">
                <a:latin typeface="Verdana" panose="020B0604030504040204" pitchFamily="34" charset="0"/>
                <a:ea typeface="Verdana" panose="020B0604030504040204" pitchFamily="34" charset="0"/>
                <a:cs typeface="Verdana" panose="020B0604030504040204" pitchFamily="34" charset="0"/>
                <a:sym typeface="Impact"/>
                <a:rtl val="0"/>
              </a:rPr>
              <a:t>G</a:t>
            </a:r>
            <a:r>
              <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GRESSOR</a:t>
            </a:r>
          </a:p>
        </p:txBody>
      </p:sp>
      <p:pic>
        <p:nvPicPr>
          <p:cNvPr id="271" name="Shape 271"/>
          <p:cNvPicPr preferRelativeResize="0"/>
          <p:nvPr/>
        </p:nvPicPr>
        <p:blipFill rotWithShape="1">
          <a:blip r:embed="rId3">
            <a:alphaModFix/>
          </a:blip>
          <a:srcRect/>
          <a:stretch/>
        </p:blipFill>
        <p:spPr>
          <a:xfrm>
            <a:off x="4419600" y="3286217"/>
            <a:ext cx="3657600" cy="3048000"/>
          </a:xfrm>
          <a:prstGeom prst="rect">
            <a:avLst/>
          </a:prstGeom>
          <a:noFill/>
          <a:ln>
            <a:noFill/>
          </a:ln>
        </p:spPr>
      </p:pic>
    </p:spTree>
    <p:extLst>
      <p:ext uri="{BB962C8B-B14F-4D97-AF65-F5344CB8AC3E}">
        <p14:creationId xmlns:p14="http://schemas.microsoft.com/office/powerpoint/2010/main" val="265967927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8" name="Shape 278"/>
          <p:cNvSpPr txBox="1">
            <a:spLocks noGrp="1"/>
          </p:cNvSpPr>
          <p:nvPr>
            <p:ph sz="half" idx="2"/>
          </p:nvPr>
        </p:nvSpPr>
        <p:spPr>
          <a:prstGeom prst="rect">
            <a:avLst/>
          </a:prstGeom>
          <a:noFill/>
          <a:ln>
            <a:noFill/>
          </a:ln>
        </p:spPr>
        <p:txBody>
          <a:bodyPr lIns="91425" tIns="91425" rIns="91425" bIns="91425" anchor="ctr" anchorCtr="0">
            <a:noAutofit/>
          </a:bodyPr>
          <a:lstStyle/>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DEFINITION: the act of making someone decide not to do something</a:t>
            </a: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EXAMPLE: I buried some land mines as as an act of deterrence for the deer.</a:t>
            </a: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IN TEXT EXAMPLE: Deterrence means simply this: making sure any adversary who thinks about attacking the United States, or our allies, or our vital interests, concludes that the risks to him outweigh any potential gains.</a:t>
            </a:r>
          </a:p>
          <a:p>
            <a:pPr marL="274320" marR="0" lvl="0" indent="-33020" algn="l" rtl="0">
              <a:lnSpc>
                <a:spcPct val="100000"/>
              </a:lnSpc>
              <a:spcBef>
                <a:spcPts val="0"/>
              </a:spcBef>
              <a:spcAft>
                <a:spcPts val="0"/>
              </a:spcAft>
              <a:buClr>
                <a:schemeClr val="accent1"/>
              </a:buClr>
              <a:buFont typeface="Times New Roman"/>
              <a:buNone/>
            </a:pPr>
            <a:endParaRPr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76" name="Shape 276"/>
          <p:cNvSpPr txBox="1">
            <a:spLocks noGrp="1"/>
          </p:cNvSpPr>
          <p:nvPr>
            <p:ph type="title"/>
          </p:nvPr>
        </p:nvSpPr>
        <p:spPr>
          <a:xfrm rot="3107009">
            <a:off x="4280258" y="-305661"/>
            <a:ext cx="1315375" cy="5714999"/>
          </a:xfrm>
          <a:prstGeom prst="rect">
            <a:avLst/>
          </a:prstGeom>
          <a:noFill/>
          <a:ln>
            <a:noFill/>
          </a:ln>
        </p:spPr>
        <p:txBody>
          <a:bodyPr vert="vert270"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DETERRENCE</a:t>
            </a:r>
          </a:p>
        </p:txBody>
      </p:sp>
      <p:pic>
        <p:nvPicPr>
          <p:cNvPr id="279" name="Shape 279"/>
          <p:cNvPicPr preferRelativeResize="0"/>
          <p:nvPr/>
        </p:nvPicPr>
        <p:blipFill rotWithShape="1">
          <a:blip r:embed="rId3">
            <a:alphaModFix/>
          </a:blip>
          <a:srcRect/>
          <a:stretch/>
        </p:blipFill>
        <p:spPr>
          <a:xfrm>
            <a:off x="4419600" y="3429000"/>
            <a:ext cx="3657600" cy="2814638"/>
          </a:xfrm>
          <a:prstGeom prst="rect">
            <a:avLst/>
          </a:prstGeom>
          <a:noFill/>
          <a:ln>
            <a:noFill/>
          </a:ln>
        </p:spPr>
      </p:pic>
    </p:spTree>
    <p:extLst>
      <p:ext uri="{BB962C8B-B14F-4D97-AF65-F5344CB8AC3E}">
        <p14:creationId xmlns:p14="http://schemas.microsoft.com/office/powerpoint/2010/main" val="297214969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Shape 285"/>
          <p:cNvSpPr txBox="1">
            <a:spLocks noGrp="1"/>
          </p:cNvSpPr>
          <p:nvPr>
            <p:ph sz="half" idx="1"/>
          </p:nvPr>
        </p:nvSpPr>
        <p:spPr>
          <a:prstGeom prst="rect">
            <a:avLst/>
          </a:prstGeom>
          <a:noFill/>
          <a:ln>
            <a:noFill/>
          </a:ln>
        </p:spPr>
        <p:txBody>
          <a:bodyPr lIns="91425" tIns="91425" rIns="91425" bIns="91425" anchor="ctr" anchorCtr="0">
            <a:noAutofit/>
          </a:bodyPr>
          <a:lstStyle/>
          <a:p>
            <a:pPr marL="274320" marR="0" lvl="0" indent="-33020" algn="l" rtl="0">
              <a:lnSpc>
                <a:spcPct val="100000"/>
              </a:lnSpc>
              <a:spcBef>
                <a:spcPts val="0"/>
              </a:spcBef>
              <a:spcAft>
                <a:spcPts val="0"/>
              </a:spcAft>
              <a:buClr>
                <a:schemeClr val="accent1"/>
              </a:buClr>
              <a:buFont typeface="Times New Roman"/>
              <a:buNone/>
            </a:pPr>
            <a:endParaRPr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86" name="Shape 286"/>
          <p:cNvSpPr txBox="1">
            <a:spLocks noGrp="1"/>
          </p:cNvSpPr>
          <p:nvPr>
            <p:ph sz="half" idx="2"/>
          </p:nvPr>
        </p:nvSpPr>
        <p:spPr>
          <a:prstGeom prst="rect">
            <a:avLst/>
          </a:prstGeom>
          <a:noFill/>
          <a:ln>
            <a:noFill/>
          </a:ln>
        </p:spPr>
        <p:txBody>
          <a:bodyPr lIns="91425" tIns="91425" rIns="91425" bIns="91425" anchor="ctr" anchorCtr="0">
            <a:noAutofit/>
          </a:bodyPr>
          <a:lstStyle/>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DEFINITION: To take apart and make ineffective.</a:t>
            </a: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EXAMPLE: I had to dismantle my sister’s saxophone in order to spare the rest of the family.</a:t>
            </a: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IN TEXT EXAMPLE: “We will begin that deployment late this year. At the same time, however, we're willing to cancel our program if the Soviets will dismantle theirs.”</a:t>
            </a:r>
          </a:p>
          <a:p>
            <a:pPr marL="274320" marR="0" lvl="0" indent="-33020" algn="l" rtl="0">
              <a:lnSpc>
                <a:spcPct val="100000"/>
              </a:lnSpc>
              <a:spcBef>
                <a:spcPts val="0"/>
              </a:spcBef>
              <a:spcAft>
                <a:spcPts val="0"/>
              </a:spcAft>
              <a:buClr>
                <a:schemeClr val="accent1"/>
              </a:buClr>
              <a:buFont typeface="Times New Roman"/>
              <a:buNone/>
            </a:pPr>
            <a:endParaRPr sz="1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84" name="Shape 284"/>
          <p:cNvSpPr txBox="1">
            <a:spLocks noGrp="1"/>
          </p:cNvSpPr>
          <p:nvPr>
            <p:ph type="title"/>
          </p:nvPr>
        </p:nvSpPr>
        <p:spPr>
          <a:xfrm>
            <a:off x="4267200" y="457201"/>
            <a:ext cx="4038600" cy="1295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Dismantle</a:t>
            </a:r>
          </a:p>
        </p:txBody>
      </p:sp>
      <p:pic>
        <p:nvPicPr>
          <p:cNvPr id="287" name="Shape 287"/>
          <p:cNvPicPr preferRelativeResize="0"/>
          <p:nvPr/>
        </p:nvPicPr>
        <p:blipFill rotWithShape="1">
          <a:blip r:embed="rId3">
            <a:alphaModFix/>
          </a:blip>
          <a:srcRect/>
          <a:stretch/>
        </p:blipFill>
        <p:spPr>
          <a:xfrm>
            <a:off x="228600" y="3667242"/>
            <a:ext cx="3797299" cy="3161166"/>
          </a:xfrm>
          <a:prstGeom prst="rect">
            <a:avLst/>
          </a:prstGeom>
          <a:noFill/>
          <a:ln>
            <a:noFill/>
          </a:ln>
        </p:spPr>
      </p:pic>
    </p:spTree>
    <p:extLst>
      <p:ext uri="{BB962C8B-B14F-4D97-AF65-F5344CB8AC3E}">
        <p14:creationId xmlns:p14="http://schemas.microsoft.com/office/powerpoint/2010/main" val="183621759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Shape 294"/>
          <p:cNvSpPr txBox="1">
            <a:spLocks noGrp="1"/>
          </p:cNvSpPr>
          <p:nvPr>
            <p:ph sz="half" idx="2"/>
          </p:nvPr>
        </p:nvSpPr>
        <p:spPr>
          <a:xfrm>
            <a:off x="457200" y="457200"/>
            <a:ext cx="8077200" cy="2667000"/>
          </a:xfrm>
          <a:prstGeom prst="rect">
            <a:avLst/>
          </a:prstGeom>
          <a:noFill/>
          <a:ln>
            <a:noFill/>
          </a:ln>
        </p:spPr>
        <p:txBody>
          <a:bodyPr lIns="91425" tIns="91425" rIns="91425" bIns="91425" anchor="ctr" anchorCtr="0">
            <a:noAutofit/>
          </a:bodyPr>
          <a:lstStyle/>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DEFINITION: something that balances the effect of something </a:t>
            </a:r>
            <a:r>
              <a:rPr lang="en-US" sz="1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else</a:t>
            </a:r>
          </a:p>
          <a:p>
            <a:pPr marL="274320" marR="0" lvl="0" indent="-121920" algn="l" rtl="0">
              <a:lnSpc>
                <a:spcPct val="100000"/>
              </a:lnSpc>
              <a:spcBef>
                <a:spcPts val="0"/>
              </a:spcBef>
              <a:spcAft>
                <a:spcPts val="0"/>
              </a:spcAft>
              <a:buClr>
                <a:schemeClr val="accent1"/>
              </a:buClr>
              <a:buSzPct val="100000"/>
              <a:buFont typeface="Times New Roman"/>
              <a:buChar char="•"/>
            </a:pPr>
            <a:endPar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EXAMPLE:  I ran an extra two miles to offset the calories from my extra dessert</a:t>
            </a:r>
            <a:r>
              <a:rPr lang="en-US" sz="1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a:t>
            </a:r>
          </a:p>
          <a:p>
            <a:pPr marL="274320" marR="0" lvl="0" indent="-121920" algn="l" rtl="0">
              <a:lnSpc>
                <a:spcPct val="100000"/>
              </a:lnSpc>
              <a:spcBef>
                <a:spcPts val="0"/>
              </a:spcBef>
              <a:spcAft>
                <a:spcPts val="0"/>
              </a:spcAft>
              <a:buClr>
                <a:schemeClr val="accent1"/>
              </a:buClr>
              <a:buSzPct val="100000"/>
              <a:buFont typeface="Times New Roman"/>
              <a:buChar char="•"/>
            </a:pPr>
            <a:endPar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IN TEXT EXAMPLE: “There was a time when we were able to offset superior Soviet numbers with higher quality, but today they are building weapons as sophisticated and modern as our own.”</a:t>
            </a:r>
          </a:p>
          <a:p>
            <a:pPr marL="274320" marR="0" lvl="0" indent="-33020" algn="l" rtl="0">
              <a:lnSpc>
                <a:spcPct val="100000"/>
              </a:lnSpc>
              <a:spcBef>
                <a:spcPts val="0"/>
              </a:spcBef>
              <a:spcAft>
                <a:spcPts val="0"/>
              </a:spcAft>
              <a:buClr>
                <a:schemeClr val="accent1"/>
              </a:buClr>
              <a:buFont typeface="Times New Roman"/>
              <a:buNone/>
            </a:pPr>
            <a:endParaRPr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92" name="Shape 292"/>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5400" b="0" i="0" u="none" strike="noStrike" cap="none" baseline="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Offset</a:t>
            </a:r>
          </a:p>
        </p:txBody>
      </p:sp>
      <p:pic>
        <p:nvPicPr>
          <p:cNvPr id="295" name="Shape 295"/>
          <p:cNvPicPr preferRelativeResize="0"/>
          <p:nvPr/>
        </p:nvPicPr>
        <p:blipFill rotWithShape="1">
          <a:blip r:embed="rId3">
            <a:alphaModFix/>
          </a:blip>
          <a:srcRect/>
          <a:stretch/>
        </p:blipFill>
        <p:spPr>
          <a:xfrm>
            <a:off x="762000" y="3505200"/>
            <a:ext cx="3213100" cy="2527300"/>
          </a:xfrm>
          <a:prstGeom prst="rect">
            <a:avLst/>
          </a:prstGeom>
          <a:noFill/>
          <a:ln>
            <a:noFill/>
          </a:ln>
        </p:spPr>
      </p:pic>
    </p:spTree>
    <p:extLst>
      <p:ext uri="{BB962C8B-B14F-4D97-AF65-F5344CB8AC3E}">
        <p14:creationId xmlns:p14="http://schemas.microsoft.com/office/powerpoint/2010/main" val="370068076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2" name="Shape 302"/>
          <p:cNvSpPr txBox="1">
            <a:spLocks noGrp="1"/>
          </p:cNvSpPr>
          <p:nvPr>
            <p:ph sz="half" idx="2"/>
          </p:nvPr>
        </p:nvSpPr>
        <p:spPr>
          <a:xfrm>
            <a:off x="533400" y="914400"/>
            <a:ext cx="3581400" cy="3655383"/>
          </a:xfrm>
          <a:prstGeom prst="rect">
            <a:avLst/>
          </a:prstGeom>
          <a:noFill/>
          <a:ln>
            <a:noFill/>
          </a:ln>
        </p:spPr>
        <p:txBody>
          <a:bodyPr lIns="91425" tIns="91425" rIns="91425" bIns="91425" anchor="ctr" anchorCtr="0">
            <a:noAutofit/>
          </a:bodyPr>
          <a:lstStyle/>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DEFINITION: inspiring respect though being large, or </a:t>
            </a:r>
            <a:r>
              <a:rPr lang="en-US" sz="1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powerful</a:t>
            </a:r>
          </a:p>
          <a:p>
            <a:pPr marL="274320" marR="0" lvl="0" indent="-121920" algn="l" rtl="0">
              <a:lnSpc>
                <a:spcPct val="100000"/>
              </a:lnSpc>
              <a:spcBef>
                <a:spcPts val="0"/>
              </a:spcBef>
              <a:spcAft>
                <a:spcPts val="0"/>
              </a:spcAft>
              <a:buClr>
                <a:schemeClr val="accent1"/>
              </a:buClr>
              <a:buSzPct val="100000"/>
              <a:buFont typeface="Times New Roman"/>
              <a:buChar char="•"/>
            </a:pPr>
            <a:endPar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EXAMPLE: The stable hand worked to handle the formidable waste from the new elephant</a:t>
            </a:r>
            <a:r>
              <a:rPr lang="en-US" sz="14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a:t>
            </a:r>
          </a:p>
          <a:p>
            <a:pPr marL="274320" marR="0" lvl="0" indent="-121920" algn="l" rtl="0">
              <a:lnSpc>
                <a:spcPct val="100000"/>
              </a:lnSpc>
              <a:spcBef>
                <a:spcPts val="0"/>
              </a:spcBef>
              <a:spcAft>
                <a:spcPts val="0"/>
              </a:spcAft>
              <a:buClr>
                <a:schemeClr val="accent1"/>
              </a:buClr>
              <a:buSzPct val="100000"/>
              <a:buFont typeface="Times New Roman"/>
              <a:buChar char="•"/>
            </a:pPr>
            <a:endPar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0"/>
              </a:spcBef>
              <a:spcAft>
                <a:spcPts val="0"/>
              </a:spcAft>
              <a:buClr>
                <a:schemeClr val="accent1"/>
              </a:buClr>
              <a:buSzPct val="100000"/>
              <a:buFont typeface="Times New Roman"/>
              <a:buChar char="•"/>
            </a:pPr>
            <a:r>
              <a:rPr lang="en-US"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IN TEXT EXAMPLE: “And now for the first time in history, the Soviet Navy is a force to be reckoned with in the South Pacific. Some people may still ask: Would the Soviets ever use their formidable military power?”</a:t>
            </a:r>
          </a:p>
          <a:p>
            <a:pPr marL="274320" marR="0" lvl="0" indent="-33020" algn="l" rtl="0">
              <a:lnSpc>
                <a:spcPct val="100000"/>
              </a:lnSpc>
              <a:spcBef>
                <a:spcPts val="0"/>
              </a:spcBef>
              <a:spcAft>
                <a:spcPts val="0"/>
              </a:spcAft>
              <a:buClr>
                <a:schemeClr val="accent1"/>
              </a:buClr>
              <a:buFont typeface="Times New Roman"/>
              <a:buNone/>
            </a:pPr>
            <a:endParaRPr sz="1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300" name="Shape 300"/>
          <p:cNvSpPr txBox="1">
            <a:spLocks noGrp="1"/>
          </p:cNvSpPr>
          <p:nvPr>
            <p:ph type="title"/>
          </p:nvPr>
        </p:nvSpPr>
        <p:spPr>
          <a:xfrm>
            <a:off x="1066800" y="4114800"/>
            <a:ext cx="6629400" cy="20573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54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FORMIDABLE</a:t>
            </a:r>
          </a:p>
        </p:txBody>
      </p:sp>
      <p:pic>
        <p:nvPicPr>
          <p:cNvPr id="303" name="Shape 303"/>
          <p:cNvPicPr preferRelativeResize="0"/>
          <p:nvPr/>
        </p:nvPicPr>
        <p:blipFill rotWithShape="1">
          <a:blip r:embed="rId3">
            <a:alphaModFix/>
          </a:blip>
          <a:srcRect/>
          <a:stretch/>
        </p:blipFill>
        <p:spPr>
          <a:xfrm>
            <a:off x="4419600" y="685800"/>
            <a:ext cx="3657600" cy="2433966"/>
          </a:xfrm>
          <a:prstGeom prst="rect">
            <a:avLst/>
          </a:prstGeom>
          <a:noFill/>
          <a:ln>
            <a:noFill/>
          </a:ln>
        </p:spPr>
      </p:pic>
    </p:spTree>
    <p:extLst>
      <p:ext uri="{BB962C8B-B14F-4D97-AF65-F5344CB8AC3E}">
        <p14:creationId xmlns:p14="http://schemas.microsoft.com/office/powerpoint/2010/main" val="319966513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Shape 257"/>
          <p:cNvSpPr txBox="1">
            <a:spLocks noGrp="1"/>
          </p:cNvSpPr>
          <p:nvPr>
            <p:ph idx="1"/>
          </p:nvPr>
        </p:nvSpPr>
        <p:spPr>
          <a:xfrm>
            <a:off x="457200" y="1295400"/>
            <a:ext cx="8001000" cy="5105400"/>
          </a:xfrm>
          <a:prstGeom prst="rect">
            <a:avLst/>
          </a:prstGeom>
          <a:noFill/>
          <a:ln>
            <a:solidFill>
              <a:schemeClr val="tx1"/>
            </a:solidFill>
          </a:ln>
        </p:spPr>
        <p:txBody>
          <a:bodyPr lIns="91425" tIns="91425" rIns="91425" bIns="91425" anchor="t" anchorCtr="0">
            <a:noAutofit/>
          </a:bodyPr>
          <a:lstStyle/>
          <a:p>
            <a:pPr marL="152400" marR="0" lvl="0" indent="0" algn="l" rtl="0">
              <a:lnSpc>
                <a:spcPct val="100000"/>
              </a:lnSpc>
              <a:spcBef>
                <a:spcPts val="0"/>
              </a:spcBef>
              <a:spcAft>
                <a:spcPts val="0"/>
              </a:spcAft>
              <a:buClr>
                <a:schemeClr val="accent1"/>
              </a:buClr>
              <a:buSzPct val="100000"/>
              <a:buNone/>
            </a:pPr>
            <a:r>
              <a:rPr lang="en-US" sz="2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1. You </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and your elbow partner are going to read the speech and complete the questions in the </a:t>
            </a:r>
            <a:r>
              <a:rPr lang="en-US" sz="2000" dirty="0">
                <a:latin typeface="Verdana" panose="020B0604030504040204" pitchFamily="34" charset="0"/>
                <a:ea typeface="Verdana" panose="020B0604030504040204" pitchFamily="34" charset="0"/>
                <a:cs typeface="Verdana" panose="020B0604030504040204" pitchFamily="34" charset="0"/>
                <a:rtl val="0"/>
              </a:rPr>
              <a:t>embedded</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reading guide.</a:t>
            </a:r>
          </a:p>
          <a:p>
            <a:pPr marL="152400" marR="0" lvl="0" indent="0" algn="l" rtl="0">
              <a:lnSpc>
                <a:spcPct val="100000"/>
              </a:lnSpc>
              <a:spcBef>
                <a:spcPts val="480"/>
              </a:spcBef>
              <a:spcAft>
                <a:spcPts val="0"/>
              </a:spcAft>
              <a:buClr>
                <a:schemeClr val="accent1"/>
              </a:buClr>
              <a:buSzPct val="100000"/>
              <a:buNone/>
            </a:pPr>
            <a:r>
              <a:rPr lang="en-US" sz="2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2. You </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can vary your approach to this task, but:</a:t>
            </a:r>
          </a:p>
          <a:p>
            <a:pPr marL="594360" marR="0" lvl="1" indent="-137159" algn="l" rtl="0">
              <a:lnSpc>
                <a:spcPct val="100000"/>
              </a:lnSpc>
              <a:spcBef>
                <a:spcPts val="440"/>
              </a:spcBef>
              <a:spcAft>
                <a:spcPts val="0"/>
              </a:spcAft>
              <a:buClr>
                <a:schemeClr val="accent1"/>
              </a:buClr>
              <a:buSzPct val="100000"/>
              <a:buFont typeface="Times New Roman"/>
              <a:buChar char="•"/>
            </a:pP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You must each answer all of the questions!  DO NOT SPLIT THE QUESTIONS!</a:t>
            </a:r>
          </a:p>
          <a:p>
            <a:pPr marL="868680" marR="0" lvl="2" indent="-106680" algn="l" rtl="0">
              <a:lnSpc>
                <a:spcPct val="100000"/>
              </a:lnSpc>
              <a:spcBef>
                <a:spcPts val="400"/>
              </a:spcBef>
              <a:spcAft>
                <a:spcPts val="0"/>
              </a:spcAft>
              <a:buClr>
                <a:schemeClr val="accent1"/>
              </a:buClr>
              <a:buSzPct val="100000"/>
              <a:buFont typeface="Times New Roman"/>
              <a:buChar char="•"/>
            </a:pP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Remember the point of this task is to learn how </a:t>
            </a:r>
            <a:r>
              <a:rPr lang="en-US" sz="17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Reagan </a:t>
            </a: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put together this speech, not to turn in a reading guide for points. </a:t>
            </a:r>
            <a:r>
              <a:rPr lang="en-US" sz="17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I’m not grading notes! </a:t>
            </a:r>
            <a:endPar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868680" marR="0" lvl="2" indent="-106680" algn="l" rtl="0">
              <a:lnSpc>
                <a:spcPct val="100000"/>
              </a:lnSpc>
              <a:spcBef>
                <a:spcPts val="400"/>
              </a:spcBef>
              <a:spcAft>
                <a:spcPts val="0"/>
              </a:spcAft>
              <a:buClr>
                <a:schemeClr val="accent1"/>
              </a:buClr>
              <a:buSzPct val="100000"/>
              <a:buFont typeface="Times New Roman"/>
              <a:buChar char="•"/>
            </a:pP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If you only do part, you only learn </a:t>
            </a:r>
            <a:r>
              <a:rPr lang="en-US" sz="17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part</a:t>
            </a:r>
            <a:r>
              <a:rPr lang="en-US" sz="17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and your graded assignment will score low. </a:t>
            </a:r>
            <a:endPar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868680" marR="0" lvl="2" indent="-106680" algn="l" rtl="0">
              <a:lnSpc>
                <a:spcPct val="100000"/>
              </a:lnSpc>
              <a:spcBef>
                <a:spcPts val="400"/>
              </a:spcBef>
              <a:spcAft>
                <a:spcPts val="0"/>
              </a:spcAft>
              <a:buClr>
                <a:schemeClr val="accent1"/>
              </a:buClr>
              <a:buSzPct val="100000"/>
              <a:buFont typeface="Times New Roman"/>
              <a:buChar char="•"/>
            </a:pPr>
            <a:r>
              <a:rPr lang="en-US" sz="17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Feel free to discuss your answers with your partner.  Talk through what you think about the speech.</a:t>
            </a:r>
          </a:p>
          <a:p>
            <a:pPr marL="274320" marR="0" lvl="0" indent="-121920" algn="l" rtl="0">
              <a:lnSpc>
                <a:spcPct val="100000"/>
              </a:lnSpc>
              <a:spcBef>
                <a:spcPts val="480"/>
              </a:spcBef>
              <a:spcAft>
                <a:spcPts val="0"/>
              </a:spcAft>
              <a:buClr>
                <a:schemeClr val="accent1"/>
              </a:buClr>
              <a:buSzPct val="100000"/>
              <a:buFont typeface="Times New Roman"/>
              <a:buChar char="•"/>
            </a:pP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The speech </a:t>
            </a:r>
            <a:r>
              <a:rPr lang="en-US" sz="2000" b="0" i="1"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can</a:t>
            </a:r>
            <a:r>
              <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be read aloud in about 30 minutes.  </a:t>
            </a:r>
            <a:r>
              <a:rPr lang="en-US" sz="2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You</a:t>
            </a:r>
            <a:r>
              <a:rPr lang="en-US" sz="20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are expected to </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finish through page 7 </a:t>
            </a:r>
            <a:r>
              <a:rPr lang="en-US" sz="20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today. We will start with page 8 next class. </a:t>
            </a:r>
            <a:endParaRPr lang="en-US" sz="2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56" name="Shape 256"/>
          <p:cNvSpPr txBox="1">
            <a:spLocks noGrp="1"/>
          </p:cNvSpPr>
          <p:nvPr>
            <p:ph type="title"/>
          </p:nvPr>
        </p:nvSpPr>
        <p:spPr>
          <a:xfrm>
            <a:off x="533400" y="457200"/>
            <a:ext cx="7848600" cy="762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4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During Reading Instructions</a:t>
            </a:r>
          </a:p>
        </p:txBody>
      </p:sp>
    </p:spTree>
    <p:extLst>
      <p:ext uri="{BB962C8B-B14F-4D97-AF65-F5344CB8AC3E}">
        <p14:creationId xmlns:p14="http://schemas.microsoft.com/office/powerpoint/2010/main" val="3996743059"/>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Shape 263"/>
          <p:cNvSpPr txBox="1">
            <a:spLocks noGrp="1"/>
          </p:cNvSpPr>
          <p:nvPr>
            <p:ph idx="1"/>
          </p:nvPr>
        </p:nvSpPr>
        <p:spPr>
          <a:xfrm>
            <a:off x="457200" y="2362200"/>
            <a:ext cx="7848600" cy="3809999"/>
          </a:xfrm>
          <a:prstGeom prst="rect">
            <a:avLst/>
          </a:prstGeom>
          <a:noFill/>
          <a:ln>
            <a:noFill/>
          </a:ln>
        </p:spPr>
        <p:txBody>
          <a:bodyPr lIns="91425" tIns="91425" rIns="91425" bIns="91425" anchor="ctr" anchorCtr="0">
            <a:noAutofit/>
          </a:bodyPr>
          <a:lstStyle/>
          <a:p>
            <a:pPr marL="274320" marR="0" lvl="0" indent="-121920" algn="l" rtl="0">
              <a:lnSpc>
                <a:spcPct val="100000"/>
              </a:lnSpc>
              <a:spcBef>
                <a:spcPts val="0"/>
              </a:spcBef>
              <a:spcAft>
                <a:spcPts val="0"/>
              </a:spcAft>
              <a:buClr>
                <a:schemeClr val="accent1"/>
              </a:buClr>
              <a:buSzPct val="100000"/>
              <a:buFont typeface="Times New Roman"/>
              <a:buChar char="•"/>
            </a:pPr>
            <a:r>
              <a:rPr lang="en-US" sz="28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When I give the com</a:t>
            </a:r>
            <a:r>
              <a:rPr lang="en-US" sz="28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mand, y</a:t>
            </a:r>
            <a:r>
              <a:rPr lang="en-US" sz="28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ou </a:t>
            </a:r>
            <a:r>
              <a:rPr lang="en-US" sz="28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and your partner are to find another pair of students to work with. </a:t>
            </a:r>
            <a:endParaRPr lang="en-US" sz="28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152400" marR="0" lvl="0" indent="0" algn="l" rtl="0">
              <a:lnSpc>
                <a:spcPct val="100000"/>
              </a:lnSpc>
              <a:spcBef>
                <a:spcPts val="0"/>
              </a:spcBef>
              <a:spcAft>
                <a:spcPts val="0"/>
              </a:spcAft>
              <a:buClr>
                <a:schemeClr val="accent1"/>
              </a:buClr>
              <a:buSzPct val="100000"/>
              <a:buNone/>
            </a:pPr>
            <a:r>
              <a:rPr lang="en-US" sz="28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a:t>
            </a:r>
            <a:endParaRPr lang="en-US" sz="28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a:p>
            <a:pPr marL="274320" marR="0" lvl="0" indent="-121920" algn="l" rtl="0">
              <a:lnSpc>
                <a:spcPct val="100000"/>
              </a:lnSpc>
              <a:spcBef>
                <a:spcPts val="480"/>
              </a:spcBef>
              <a:spcAft>
                <a:spcPts val="0"/>
              </a:spcAft>
              <a:buClr>
                <a:schemeClr val="accent1"/>
              </a:buClr>
              <a:buSzPct val="100000"/>
              <a:buFont typeface="Times New Roman"/>
              <a:buChar char="•"/>
            </a:pPr>
            <a:r>
              <a:rPr lang="en-US" sz="28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Share your responses. </a:t>
            </a:r>
          </a:p>
          <a:p>
            <a:pPr marL="274320" marR="0" lvl="0" indent="-121920" algn="l" rtl="0">
              <a:lnSpc>
                <a:spcPct val="100000"/>
              </a:lnSpc>
              <a:spcBef>
                <a:spcPts val="480"/>
              </a:spcBef>
              <a:spcAft>
                <a:spcPts val="0"/>
              </a:spcAft>
              <a:buClr>
                <a:schemeClr val="accent1"/>
              </a:buClr>
              <a:buSzPct val="100000"/>
              <a:buFont typeface="Times New Roman"/>
              <a:buChar char="•"/>
            </a:pPr>
            <a:r>
              <a:rPr lang="en-US" sz="28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rPr>
              <a:t> If you disagree about some answers, talk it through.</a:t>
            </a:r>
          </a:p>
          <a:p>
            <a:pPr marL="152400" marR="0" lvl="0" indent="0" algn="l" rtl="0">
              <a:lnSpc>
                <a:spcPct val="100000"/>
              </a:lnSpc>
              <a:spcBef>
                <a:spcPts val="480"/>
              </a:spcBef>
              <a:spcAft>
                <a:spcPts val="0"/>
              </a:spcAft>
              <a:buClr>
                <a:schemeClr val="accent1"/>
              </a:buClr>
              <a:buFont typeface="Times New Roman"/>
              <a:buNone/>
            </a:pPr>
            <a:endParaRPr sz="28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62" name="Shape 262"/>
          <p:cNvSpPr txBox="1">
            <a:spLocks noGrp="1"/>
          </p:cNvSpPr>
          <p:nvPr>
            <p:ph type="title"/>
          </p:nvPr>
        </p:nvSpPr>
        <p:spPr>
          <a:xfrm>
            <a:off x="533400" y="762000"/>
            <a:ext cx="7772400" cy="990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262626"/>
              </a:buClr>
              <a:buSzPct val="25000"/>
              <a:buFont typeface="Impact"/>
              <a:buNone/>
            </a:pPr>
            <a:r>
              <a:rPr lang="en-US" sz="4000" b="0" i="0" u="none" strike="noStrike" cap="none"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Reading</a:t>
            </a:r>
            <a:r>
              <a:rPr lang="en-US" sz="40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rPr>
              <a:t> Check Instructions</a:t>
            </a:r>
            <a:endParaRPr lang="en-US" sz="4000" b="0" i="0" u="none" strike="noStrike" cap="none" baseline="0" dirty="0">
              <a:solidFill>
                <a:srgbClr val="000000"/>
              </a:solidFill>
              <a:latin typeface="Verdana" panose="020B0604030504040204" pitchFamily="34" charset="0"/>
              <a:ea typeface="Verdana" panose="020B0604030504040204" pitchFamily="34" charset="0"/>
              <a:cs typeface="Verdana" panose="020B0604030504040204" pitchFamily="34" charset="0"/>
              <a:sym typeface="Impact"/>
              <a:rtl val="0"/>
            </a:endParaRPr>
          </a:p>
        </p:txBody>
      </p:sp>
    </p:spTree>
    <p:extLst>
      <p:ext uri="{BB962C8B-B14F-4D97-AF65-F5344CB8AC3E}">
        <p14:creationId xmlns:p14="http://schemas.microsoft.com/office/powerpoint/2010/main" val="380955505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963</Words>
  <Application>Microsoft Office PowerPoint</Application>
  <PresentationFormat>On-screen Show (4:3)</PresentationFormat>
  <Paragraphs>86</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Composite</vt:lpstr>
      <vt:lpstr>Bellringer: May 5  IN YOUR NOTES</vt:lpstr>
      <vt:lpstr>Vocabulary from the text you might need: Read the following definitions for some vocabulary help. </vt:lpstr>
      <vt:lpstr>AGGRESSOR</vt:lpstr>
      <vt:lpstr>DETERRENCE</vt:lpstr>
      <vt:lpstr>Dismantle</vt:lpstr>
      <vt:lpstr>Offset</vt:lpstr>
      <vt:lpstr>FORMIDABLE</vt:lpstr>
      <vt:lpstr>During Reading Instructions</vt:lpstr>
      <vt:lpstr>Reading Check Instructions</vt:lpstr>
      <vt:lpstr>Ticket Out May 5:  What is Reagan’s strongest reason in his speech for increasing defense spending. Explain why it is the strongest for convincing his nationwide audience. </vt:lpstr>
      <vt:lpstr>Bellringer May 7:  In your notes: What is the consistent emotion(s) which Reagan wants the American people to be feeling as they are listening to his speech.  Find at least three different places in the speech (beginning, middle, and page 7) which demonstrate what you’re saying. </vt:lpstr>
      <vt:lpstr>During Reading Instructions</vt:lpstr>
      <vt:lpstr>Scapegoat:  a person who is unfairly blamed for something that others have done  Example: The outfielder who dropped the ball became the scapegoat for the loss when really the entire team performed poorly.   From the text: But we must not be misled by those who would make defense once again the scapegoat of the Federal budget.</vt:lpstr>
      <vt:lpstr>PowerPoint Presentation</vt:lpstr>
      <vt:lpstr>PowerPoint Presentation</vt:lpstr>
      <vt:lpstr>Writing Assignment</vt:lpstr>
      <vt:lpstr>PowerPoint Presentation</vt:lpstr>
      <vt:lpstr>Ticket Out: May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 May 5  IN YOUR NOTES</dc:title>
  <dc:creator>Windows User</dc:creator>
  <cp:lastModifiedBy>Windows User</cp:lastModifiedBy>
  <cp:revision>12</cp:revision>
  <dcterms:created xsi:type="dcterms:W3CDTF">2015-05-05T16:51:18Z</dcterms:created>
  <dcterms:modified xsi:type="dcterms:W3CDTF">2015-05-07T16:07:46Z</dcterms:modified>
</cp:coreProperties>
</file>