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16B-79AB-44F9-9182-3C1435B0CBC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0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16B-79AB-44F9-9182-3C1435B0CBC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9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16B-79AB-44F9-9182-3C1435B0CBC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0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16B-79AB-44F9-9182-3C1435B0CBC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1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16B-79AB-44F9-9182-3C1435B0CBC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4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16B-79AB-44F9-9182-3C1435B0CBC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26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16B-79AB-44F9-9182-3C1435B0CBC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16B-79AB-44F9-9182-3C1435B0CBC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42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16B-79AB-44F9-9182-3C1435B0CBC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5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16B-79AB-44F9-9182-3C1435B0CBC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3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16B-79AB-44F9-9182-3C1435B0CBC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5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2516B-79AB-44F9-9182-3C1435B0CBC7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8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R99CSsPn_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 smtClean="0"/>
              <a:t>Bellringer: May </a:t>
            </a:r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period </a:t>
            </a:r>
            <a:r>
              <a:rPr lang="en-US" dirty="0" smtClean="0"/>
              <a:t>2</a:t>
            </a:r>
            <a:br>
              <a:rPr lang="en-US" dirty="0" smtClean="0"/>
            </a:br>
            <a:r>
              <a:rPr lang="en-US" dirty="0" smtClean="0"/>
              <a:t>In YOUR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057400"/>
            <a:ext cx="7924800" cy="35814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tx1"/>
                </a:solidFill>
              </a:rPr>
              <a:t>In act III, Portia sets it up so that she can go prove her wits in Venice in court. 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What’s her plan? Where does Lorenzo think she has gone? Where does she go? How does she get the clothes and the credentials she needs? </a:t>
            </a:r>
          </a:p>
          <a:p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75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IV Scene 1 – </a:t>
            </a:r>
            <a:r>
              <a:rPr lang="en-US" dirty="0" smtClean="0">
                <a:hlinkClick r:id="rId2"/>
              </a:rPr>
              <a:t>the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video starts where Portia enters the trial. </a:t>
            </a:r>
          </a:p>
          <a:p>
            <a:r>
              <a:rPr lang="en-US" dirty="0" smtClean="0"/>
              <a:t>Answer these questions in your notes.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What is at stake in this trial?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does Portia “win” the trial?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does Antonio “win” the trial?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does Shylock lose? What does he really lose?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942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plots!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your groups and with your assignment plot, map out the events and the issue with the plot.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the plot is resolved (or you think it is), show the denouement for the plot.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Below the map, write what you think the THEME is for this particular plot. WOE to YOU who gives a summary instead of a theme.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03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Act </a:t>
            </a:r>
            <a:r>
              <a:rPr lang="en-US" dirty="0" smtClean="0"/>
              <a:t>IV!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Be </a:t>
            </a:r>
            <a:r>
              <a:rPr lang="en-US" dirty="0" smtClean="0"/>
              <a:t>on the lookout for the comment about humanity with regards to how money</a:t>
            </a:r>
            <a:r>
              <a:rPr lang="en-US" dirty="0"/>
              <a:t>, love, religion, law, marriage, justice</a:t>
            </a:r>
            <a:r>
              <a:rPr lang="en-US" dirty="0" smtClean="0"/>
              <a:t>, and mercy interrelate.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41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Ticket out May </a:t>
            </a:r>
            <a:r>
              <a:rPr lang="en-US" dirty="0" smtClean="0"/>
              <a:t>8 – repeat your understanding of your homework.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Homework – finish the play.</a:t>
            </a:r>
          </a:p>
          <a:p>
            <a:r>
              <a:rPr lang="en-US" dirty="0" smtClean="0"/>
              <a:t>You’ll have an essay test on Tuesday about the play.</a:t>
            </a:r>
          </a:p>
          <a:p>
            <a:r>
              <a:rPr lang="en-US" dirty="0" smtClean="0"/>
              <a:t>It’ll focus on the plots, the theme, irony, characterization, and the interrelationship </a:t>
            </a:r>
            <a:r>
              <a:rPr lang="en-US" dirty="0"/>
              <a:t>between money, love, religion, law, marriage, justice, and </a:t>
            </a:r>
            <a:r>
              <a:rPr lang="en-US" dirty="0" smtClean="0"/>
              <a:t>mercy. </a:t>
            </a:r>
          </a:p>
          <a:p>
            <a:r>
              <a:rPr lang="en-US" dirty="0" smtClean="0"/>
              <a:t>You can probably predict the essay question now.</a:t>
            </a:r>
          </a:p>
          <a:p>
            <a:r>
              <a:rPr lang="en-US" dirty="0" smtClean="0"/>
              <a:t>It’ll be open note/open book, but you’ll only have next class to write it in class.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76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308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Bellringer: May 8th period 2 In YOUR NOTES</vt:lpstr>
      <vt:lpstr>Act IV Scene 1 – the trial</vt:lpstr>
      <vt:lpstr>The plots! </vt:lpstr>
      <vt:lpstr>Read Act IV! </vt:lpstr>
      <vt:lpstr>Ticket out May 8 – repeat your understanding of your homework.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May 4th period 2</dc:title>
  <dc:creator>Windows User</dc:creator>
  <cp:lastModifiedBy>Windows User</cp:lastModifiedBy>
  <cp:revision>10</cp:revision>
  <dcterms:created xsi:type="dcterms:W3CDTF">2015-05-04T16:33:29Z</dcterms:created>
  <dcterms:modified xsi:type="dcterms:W3CDTF">2015-05-08T14:33:23Z</dcterms:modified>
</cp:coreProperties>
</file>