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E1D5-48F1-44FD-BC46-A9BAC1359E59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E75E6-3615-4CA7-9531-C213FBAD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2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21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9701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2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9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5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8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7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4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8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D581-7909-4E85-889F-367F03AFF98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FEA52-CC18-41F0-A101-BBD0430C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4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Bellringer: Nov. 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handout – this is submitted.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4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Review from Nov. 3</a:t>
            </a:r>
            <a:endParaRPr lang="en" dirty="0"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 smtClean="0"/>
              <a:t>Write t</a:t>
            </a:r>
            <a:r>
              <a:rPr lang="en-US" dirty="0" smtClean="0"/>
              <a:t>he</a:t>
            </a:r>
            <a:r>
              <a:rPr lang="en" dirty="0" smtClean="0"/>
              <a:t> response to : 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smtClean="0"/>
              <a:t>How </a:t>
            </a:r>
            <a:r>
              <a:rPr lang="en" dirty="0"/>
              <a:t>does the author use characterization and setting to develop the theme?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 dirty="0" smtClean="0"/>
              <a:t>State the theme – it’s about growing up/rites of passage.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 dirty="0" smtClean="0"/>
              <a:t>Give </a:t>
            </a:r>
            <a:r>
              <a:rPr lang="en" sz="2500" dirty="0"/>
              <a:t>specific text </a:t>
            </a:r>
            <a:r>
              <a:rPr lang="en" sz="2500" dirty="0" smtClean="0"/>
              <a:t>examples (use your graphic organizer) </a:t>
            </a:r>
            <a:endParaRPr lang="en" sz="2500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 dirty="0"/>
              <a:t>Explain what those examples mean</a:t>
            </a:r>
            <a:r>
              <a:rPr lang="en" sz="2500" dirty="0" smtClean="0"/>
              <a:t>.</a:t>
            </a:r>
          </a:p>
          <a:p>
            <a:pPr marL="857250" lvl="1" indent="-3810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How does she reinforce this theme through characterization?</a:t>
            </a:r>
          </a:p>
          <a:p>
            <a:pPr marL="857250" lvl="1" indent="-3810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How does she reinforce this theme through internal conflict?</a:t>
            </a:r>
          </a:p>
          <a:p>
            <a:pPr marL="857250" lvl="1" indent="-3810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How does she reinforce this theme through setting? </a:t>
            </a:r>
          </a:p>
          <a:p>
            <a:pPr marL="438150" lvl="1" indent="0">
              <a:buClr>
                <a:schemeClr val="dk1"/>
              </a:buClr>
              <a:buSzPct val="100000"/>
              <a:buNone/>
            </a:pPr>
            <a:endParaRPr lang="en" sz="2100" dirty="0"/>
          </a:p>
        </p:txBody>
      </p:sp>
    </p:spTree>
    <p:extLst>
      <p:ext uri="{BB962C8B-B14F-4D97-AF65-F5344CB8AC3E}">
        <p14:creationId xmlns:p14="http://schemas.microsoft.com/office/powerpoint/2010/main" val="24057230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on the unit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due Nov. 13 (odd) / Nov. 14 (even) </a:t>
            </a:r>
          </a:p>
          <a:p>
            <a:endParaRPr lang="en-US" dirty="0"/>
          </a:p>
          <a:p>
            <a:r>
              <a:rPr lang="en-US" dirty="0" smtClean="0"/>
              <a:t>It must be in alphabetical order according to title. </a:t>
            </a:r>
          </a:p>
          <a:p>
            <a:r>
              <a:rPr lang="en-US" dirty="0" smtClean="0"/>
              <a:t>Just follow the directions, will </a:t>
            </a:r>
            <a:r>
              <a:rPr lang="en-US" dirty="0" err="1" smtClean="0"/>
              <a:t>ya</a:t>
            </a:r>
            <a:r>
              <a:rPr lang="en-US" smtClean="0"/>
              <a:t>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4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Bellringer: Nov. 6 </vt:lpstr>
      <vt:lpstr>Review from Nov. 3</vt:lpstr>
      <vt:lpstr>Work on the unit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Nov. 6 </dc:title>
  <dc:creator>Windows User</dc:creator>
  <cp:lastModifiedBy>Windows User</cp:lastModifiedBy>
  <cp:revision>1</cp:revision>
  <dcterms:created xsi:type="dcterms:W3CDTF">2014-11-06T14:30:24Z</dcterms:created>
  <dcterms:modified xsi:type="dcterms:W3CDTF">2014-11-06T14:33:38Z</dcterms:modified>
</cp:coreProperties>
</file>