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4" r:id="rId2"/>
    <p:sldId id="257" r:id="rId3"/>
    <p:sldId id="26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A1EFB-AE54-4F12-810D-3D7686B0DE5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74598-D834-4961-BE10-0534A9B16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51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EBB90-C7E0-4C74-94A6-1A293CA4A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FA2E5-43BB-4F37-A686-060C25E2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1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FA2E5-43BB-4F37-A686-060C25E297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28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FA2E5-43BB-4F37-A686-060C25E297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03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FA2E5-43BB-4F37-A686-060C25E297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77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FA2E5-43BB-4F37-A686-060C25E297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0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D8A9B16-30F4-4C00-9FD8-980C404F611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6781800" cy="1600200"/>
          </a:xfrm>
        </p:spPr>
        <p:txBody>
          <a:bodyPr anchor="t">
            <a:normAutofit/>
          </a:bodyPr>
          <a:lstStyle/>
          <a:p>
            <a:r>
              <a:rPr lang="en-US" sz="3000" dirty="0" smtClean="0"/>
              <a:t>Bellringer: Nov. 10/12</a:t>
            </a:r>
            <a:br>
              <a:rPr lang="en-US" sz="3000" dirty="0" smtClean="0"/>
            </a:br>
            <a:r>
              <a:rPr lang="en-US" sz="2000" dirty="0" smtClean="0"/>
              <a:t>You don’t need to write the questions. Write these in your notebook.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543800" cy="4699000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 smtClean="0"/>
              <a:t>Why do you need to take tests to measure your reading and writing skills? Why does your teacher need these results? Why does the government needs these results?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Today’s agenda: </a:t>
            </a:r>
            <a:endParaRPr lang="en-US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Take the SRI again. – we must do this first because I only have the cart for today.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Finish the Common Assessment. Yes, you have more time, but today is it. When you have finished the SRI, come see me to get your Common Assessment.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Work on the Unit Project – it is due next class (Thursday).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781800" cy="914400"/>
          </a:xfrm>
        </p:spPr>
        <p:txBody>
          <a:bodyPr anchor="t"/>
          <a:lstStyle/>
          <a:p>
            <a:r>
              <a:rPr lang="en-US" dirty="0" smtClean="0"/>
              <a:t>What is the SRI?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5438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SRI stands for Scholastic Reading </a:t>
            </a:r>
            <a:r>
              <a:rPr lang="en-US" dirty="0" smtClean="0"/>
              <a:t>Inventory which tests how well you read at a fundamental level.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takes less than 45 minutes.</a:t>
            </a:r>
          </a:p>
          <a:p>
            <a:r>
              <a:rPr lang="en-US" dirty="0" smtClean="0"/>
              <a:t>The questions involve reading a short passage and answering a brief multiple choice question.</a:t>
            </a:r>
          </a:p>
          <a:p>
            <a:r>
              <a:rPr lang="en-US" dirty="0" smtClean="0"/>
              <a:t>The test adapts to your answer to be more accurate</a:t>
            </a:r>
            <a:r>
              <a:rPr lang="en-US" dirty="0" smtClean="0"/>
              <a:t>.</a:t>
            </a:r>
          </a:p>
          <a:p>
            <a:r>
              <a:rPr lang="en-US" dirty="0"/>
              <a:t>This score will determine if you need an additional reading class or if you can come out of the one in which you are currently enrolled.</a:t>
            </a:r>
          </a:p>
          <a:p>
            <a:r>
              <a:rPr lang="en-US" dirty="0"/>
              <a:t>This test will be used multiple times to determine readiness for the next grade.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86400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 smtClean="0"/>
              <a:t>Log on to the computer.</a:t>
            </a:r>
          </a:p>
          <a:p>
            <a:r>
              <a:rPr lang="en-US" dirty="0" smtClean="0"/>
              <a:t>Open up Internet </a:t>
            </a:r>
            <a:r>
              <a:rPr lang="en-US" dirty="0"/>
              <a:t>E</a:t>
            </a:r>
            <a:r>
              <a:rPr lang="en-US" dirty="0" smtClean="0"/>
              <a:t>xplorer (not Firefox, not Chrome)</a:t>
            </a:r>
          </a:p>
          <a:p>
            <a:r>
              <a:rPr lang="en-US" dirty="0" smtClean="0"/>
              <a:t>You should see this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200" dirty="0" smtClean="0"/>
          </a:p>
          <a:p>
            <a:r>
              <a:rPr lang="en-US" sz="2200" dirty="0" smtClean="0"/>
              <a:t>On the new page: 				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dirty="0" smtClean="0"/>
              <a:t>Use the same login for the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dirty="0" smtClean="0"/>
              <a:t>computer:</a:t>
            </a:r>
          </a:p>
          <a:p>
            <a:pPr marL="0" indent="0">
              <a:buNone/>
            </a:pPr>
            <a:r>
              <a:rPr lang="en-US" sz="2200" dirty="0" smtClean="0"/>
              <a:t>Student Id # = username </a:t>
            </a:r>
          </a:p>
          <a:p>
            <a:pPr marL="0" indent="0">
              <a:buNone/>
            </a:pPr>
            <a:r>
              <a:rPr lang="en-US" sz="2200" dirty="0" smtClean="0"/>
              <a:t>8 digit birthday = password</a:t>
            </a:r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057400"/>
            <a:ext cx="3962401" cy="214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4119418" y="685800"/>
            <a:ext cx="9144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31623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6991350" y="914400"/>
            <a:ext cx="0" cy="221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678" y="4200100"/>
            <a:ext cx="2520084" cy="133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3047999" y="4495800"/>
            <a:ext cx="236220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26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066800"/>
          </a:xfrm>
        </p:spPr>
        <p:txBody>
          <a:bodyPr anchor="t"/>
          <a:lstStyle/>
          <a:p>
            <a:r>
              <a:rPr lang="en-US" dirty="0" smtClean="0"/>
              <a:t>Take the test!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924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When you are finished with the reading passages and questions, follow the directions. </a:t>
            </a:r>
          </a:p>
          <a:p>
            <a:r>
              <a:rPr lang="en-US" dirty="0" smtClean="0"/>
              <a:t>After </a:t>
            </a:r>
            <a:r>
              <a:rPr lang="en-US" dirty="0" smtClean="0"/>
              <a:t>choosing the types of books you like best, click next and follow the directions.</a:t>
            </a:r>
          </a:p>
          <a:p>
            <a:r>
              <a:rPr lang="en-US" dirty="0" smtClean="0"/>
              <a:t>When you are finished please let </a:t>
            </a:r>
            <a:r>
              <a:rPr lang="en-US" dirty="0" smtClean="0"/>
              <a:t>me know. You are to work on your common assessment and then your unit project.  </a:t>
            </a:r>
          </a:p>
          <a:p>
            <a:r>
              <a:rPr lang="en-US" dirty="0" smtClean="0"/>
              <a:t>I will not know if you went up or down until your score loads into the school’s data system.</a:t>
            </a:r>
          </a:p>
          <a:p>
            <a:r>
              <a:rPr lang="en-US" dirty="0" smtClean="0"/>
              <a:t>DO NOT explore the internet or use your cell phone. We are testing. If you decide not to follow this directions, it will be considered defiance.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98</TotalTime>
  <Words>343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Bellringer: Nov. 10/12 You don’t need to write the questions. Write these in your notebook. </vt:lpstr>
      <vt:lpstr>What is the SRI?</vt:lpstr>
      <vt:lpstr>PowerPoint Presentation</vt:lpstr>
      <vt:lpstr>Take the test!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the SRI</dc:title>
  <dc:creator>Windows User</dc:creator>
  <cp:lastModifiedBy>Windows User</cp:lastModifiedBy>
  <cp:revision>7</cp:revision>
  <dcterms:created xsi:type="dcterms:W3CDTF">2014-09-02T19:08:27Z</dcterms:created>
  <dcterms:modified xsi:type="dcterms:W3CDTF">2014-11-10T13:07:39Z</dcterms:modified>
</cp:coreProperties>
</file>