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64" r:id="rId3"/>
    <p:sldId id="262" r:id="rId4"/>
    <p:sldId id="263" r:id="rId5"/>
    <p:sldId id="265" r:id="rId6"/>
    <p:sldId id="258" r:id="rId7"/>
    <p:sldId id="259" r:id="rId8"/>
    <p:sldId id="260" r:id="rId9"/>
    <p:sldId id="266"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6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BC7E30-F71A-45C0-8EA1-64F62A59A3BA}" type="datetimeFigureOut">
              <a:rPr lang="en-US" smtClean="0"/>
              <a:t>11/12/2015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2D8900-8E9B-4448-8753-1665EDA93B93}" type="slidenum">
              <a:rPr lang="en-US" smtClean="0"/>
              <a:t>‹#›</a:t>
            </a:fld>
            <a:endParaRPr lang="en-US"/>
          </a:p>
        </p:txBody>
      </p:sp>
    </p:spTree>
    <p:extLst>
      <p:ext uri="{BB962C8B-B14F-4D97-AF65-F5344CB8AC3E}">
        <p14:creationId xmlns:p14="http://schemas.microsoft.com/office/powerpoint/2010/main" val="2589988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685801" y="4343386"/>
            <a:ext cx="5486399" cy="4114794"/>
          </a:xfrm>
          <a:prstGeom prst="rect">
            <a:avLst/>
          </a:prstGeom>
        </p:spPr>
        <p:txBody>
          <a:bodyPr lIns="90044" tIns="90044" rIns="90044" bIns="90044" anchor="ctr" anchorCtr="0">
            <a:noAutofit/>
          </a:bodyPr>
          <a:lstStyle/>
          <a:p>
            <a:endParaRPr/>
          </a:p>
        </p:txBody>
      </p:sp>
      <p:sp>
        <p:nvSpPr>
          <p:cNvPr id="139" name="Shape 1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987072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9" name="Shape 89"/>
          <p:cNvSpPr txBox="1">
            <a:spLocks noGrp="1"/>
          </p:cNvSpPr>
          <p:nvPr>
            <p:ph type="body" idx="1"/>
          </p:nvPr>
        </p:nvSpPr>
        <p:spPr>
          <a:xfrm>
            <a:off x="685802" y="4343400"/>
            <a:ext cx="5486399" cy="4114800"/>
          </a:xfrm>
          <a:prstGeom prst="rect">
            <a:avLst/>
          </a:prstGeom>
        </p:spPr>
        <p:txBody>
          <a:bodyPr lIns="90044" tIns="90044" rIns="90044" bIns="90044" anchor="t" anchorCtr="0">
            <a:noAutofit/>
          </a:bodyPr>
          <a:lstStyle/>
          <a:p>
            <a:endParaRPr/>
          </a:p>
        </p:txBody>
      </p:sp>
    </p:spTree>
    <p:extLst>
      <p:ext uri="{BB962C8B-B14F-4D97-AF65-F5344CB8AC3E}">
        <p14:creationId xmlns:p14="http://schemas.microsoft.com/office/powerpoint/2010/main" val="1296583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txBox="1">
            <a:spLocks noGrp="1"/>
          </p:cNvSpPr>
          <p:nvPr>
            <p:ph type="body" idx="1"/>
          </p:nvPr>
        </p:nvSpPr>
        <p:spPr>
          <a:xfrm>
            <a:off x="685801" y="4343386"/>
            <a:ext cx="5486399" cy="4114794"/>
          </a:xfrm>
          <a:prstGeom prst="rect">
            <a:avLst/>
          </a:prstGeom>
        </p:spPr>
        <p:txBody>
          <a:bodyPr lIns="90044" tIns="90044" rIns="90044" bIns="90044" anchor="ctr" anchorCtr="0">
            <a:noAutofit/>
          </a:bodyPr>
          <a:lstStyle/>
          <a:p>
            <a:endParaRPr/>
          </a:p>
        </p:txBody>
      </p:sp>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656554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
        <p:cNvGrpSpPr/>
        <p:nvPr/>
      </p:nvGrpSpPr>
      <p:grpSpPr>
        <a:xfrm>
          <a:off x="0" y="0"/>
          <a:ext cx="0" cy="0"/>
          <a:chOff x="0" y="0"/>
          <a:chExt cx="0" cy="0"/>
        </a:xfrm>
      </p:grpSpPr>
      <p:sp>
        <p:nvSpPr>
          <p:cNvPr id="11" name="Shape 11"/>
          <p:cNvSpPr txBox="1">
            <a:spLocks noGrp="1"/>
          </p:cNvSpPr>
          <p:nvPr>
            <p:ph type="subTitle" idx="1"/>
          </p:nvPr>
        </p:nvSpPr>
        <p:spPr>
          <a:xfrm>
            <a:off x="457205" y="3699803"/>
            <a:ext cx="8305799" cy="1143000"/>
          </a:xfrm>
          <a:prstGeom prst="rect">
            <a:avLst/>
          </a:prstGeom>
          <a:noFill/>
          <a:ln>
            <a:noFill/>
          </a:ln>
        </p:spPr>
        <p:txBody>
          <a:bodyPr lIns="91425" tIns="91425" rIns="91425" bIns="91425" anchor="t" anchorCtr="0"/>
          <a:lstStyle>
            <a:lvl1pPr marL="0" marR="0" indent="0" algn="ctr" rtl="0">
              <a:spcBef>
                <a:spcPts val="600"/>
              </a:spcBef>
              <a:buClr>
                <a:schemeClr val="accent2"/>
              </a:buClr>
              <a:buFont typeface="Merriweather"/>
              <a:buNone/>
              <a:defRPr sz="2200" b="0" i="0" u="none" strike="noStrike" cap="none" baseline="0">
                <a:solidFill>
                  <a:schemeClr val="lt2"/>
                </a:solidFill>
                <a:latin typeface="Merriweather"/>
                <a:ea typeface="Merriweather"/>
                <a:cs typeface="Merriweather"/>
                <a:sym typeface="Merriweather"/>
              </a:defRPr>
            </a:lvl1pPr>
            <a:lvl2pPr marL="457200" marR="0" indent="0" algn="ctr" rtl="0">
              <a:spcBef>
                <a:spcPts val="300"/>
              </a:spcBef>
              <a:buClr>
                <a:srgbClr val="D6903E"/>
              </a:buClr>
              <a:buFont typeface="Merriweather"/>
              <a:buNone/>
              <a:defRPr sz="2400" b="0" i="0" u="none" strike="noStrike" cap="none" baseline="0">
                <a:solidFill>
                  <a:schemeClr val="lt2"/>
                </a:solidFill>
                <a:latin typeface="Merriweather"/>
                <a:ea typeface="Merriweather"/>
                <a:cs typeface="Merriweather"/>
                <a:sym typeface="Merriweather"/>
              </a:defRPr>
            </a:lvl2pPr>
            <a:lvl3pPr marL="914400" marR="0" indent="0" algn="ctr" rtl="0">
              <a:spcBef>
                <a:spcPts val="300"/>
              </a:spcBef>
              <a:buClr>
                <a:srgbClr val="B27834"/>
              </a:buClr>
              <a:buFont typeface="Merriweather"/>
              <a:buNone/>
              <a:defRPr sz="2100" b="0" i="0" u="none" strike="noStrike" cap="none" baseline="0">
                <a:solidFill>
                  <a:schemeClr val="lt1"/>
                </a:solidFill>
                <a:latin typeface="Merriweather"/>
                <a:ea typeface="Merriweather"/>
                <a:cs typeface="Merriweather"/>
                <a:sym typeface="Merriweather"/>
              </a:defRPr>
            </a:lvl3pPr>
            <a:lvl4pPr marL="1371600" marR="0" indent="0" algn="ctr" rtl="0">
              <a:spcBef>
                <a:spcPts val="300"/>
              </a:spcBef>
              <a:buClr>
                <a:srgbClr val="D6903E"/>
              </a:buClr>
              <a:buFont typeface="Merriweather"/>
              <a:buNone/>
              <a:defRPr sz="1900" b="0" i="0" u="none" strike="noStrike" cap="none" baseline="0">
                <a:solidFill>
                  <a:schemeClr val="lt1"/>
                </a:solidFill>
                <a:latin typeface="Merriweather"/>
                <a:ea typeface="Merriweather"/>
                <a:cs typeface="Merriweather"/>
                <a:sym typeface="Merriweather"/>
              </a:defRPr>
            </a:lvl4pPr>
            <a:lvl5pPr marL="1828800" marR="0" indent="0" algn="ctr" rtl="0">
              <a:spcBef>
                <a:spcPts val="340"/>
              </a:spcBef>
              <a:buClr>
                <a:srgbClr val="D6903E"/>
              </a:buClr>
              <a:buFont typeface="Merriweather"/>
              <a:buNone/>
              <a:defRPr sz="1600" b="0" i="0" u="none" strike="noStrike" cap="none" baseline="0">
                <a:solidFill>
                  <a:schemeClr val="lt1"/>
                </a:solidFill>
                <a:latin typeface="Merriweather"/>
                <a:ea typeface="Merriweather"/>
                <a:cs typeface="Merriweather"/>
                <a:sym typeface="Merriweather"/>
              </a:defRPr>
            </a:lvl5pPr>
            <a:lvl6pPr marL="2286000" marR="0" indent="0" algn="ctr" rtl="0">
              <a:spcBef>
                <a:spcPts val="340"/>
              </a:spcBef>
              <a:buClr>
                <a:srgbClr val="D6903E"/>
              </a:buClr>
              <a:buFont typeface="Merriweather"/>
              <a:buNone/>
              <a:defRPr sz="1700" b="0" i="0" u="none" strike="noStrike" cap="none" baseline="0">
                <a:solidFill>
                  <a:schemeClr val="lt1"/>
                </a:solidFill>
                <a:latin typeface="Merriweather"/>
                <a:ea typeface="Merriweather"/>
                <a:cs typeface="Merriweather"/>
                <a:sym typeface="Merriweather"/>
              </a:defRPr>
            </a:lvl6pPr>
            <a:lvl7pPr marL="2743200" marR="0" indent="0" algn="ctr" rtl="0">
              <a:spcBef>
                <a:spcPts val="340"/>
              </a:spcBef>
              <a:buClr>
                <a:srgbClr val="D6903E"/>
              </a:buClr>
              <a:buFont typeface="Merriweather"/>
              <a:buNone/>
              <a:defRPr sz="1600" b="0" i="0" u="none" strike="noStrike" cap="none" baseline="0">
                <a:solidFill>
                  <a:schemeClr val="lt1"/>
                </a:solidFill>
                <a:latin typeface="Merriweather"/>
                <a:ea typeface="Merriweather"/>
                <a:cs typeface="Merriweather"/>
                <a:sym typeface="Merriweather"/>
              </a:defRPr>
            </a:lvl7pPr>
            <a:lvl8pPr marL="3200400" marR="0" indent="0" algn="ctr" rtl="0">
              <a:spcBef>
                <a:spcPts val="340"/>
              </a:spcBef>
              <a:buClr>
                <a:srgbClr val="D6903E"/>
              </a:buClr>
              <a:buFont typeface="Merriweather"/>
              <a:buNone/>
              <a:defRPr sz="1500" b="0" i="0" u="none" strike="noStrike" cap="none" baseline="0">
                <a:solidFill>
                  <a:schemeClr val="lt1"/>
                </a:solidFill>
                <a:latin typeface="Merriweather"/>
                <a:ea typeface="Merriweather"/>
                <a:cs typeface="Merriweather"/>
                <a:sym typeface="Merriweather"/>
              </a:defRPr>
            </a:lvl8pPr>
            <a:lvl9pPr marL="3657600" marR="0" indent="0" algn="ctr" rtl="0">
              <a:spcBef>
                <a:spcPts val="340"/>
              </a:spcBef>
              <a:buClr>
                <a:srgbClr val="D6903E"/>
              </a:buClr>
              <a:buFont typeface="Merriweather"/>
              <a:buNone/>
              <a:defRPr sz="1500" b="0" i="0" u="none" strike="noStrike" cap="none" baseline="0">
                <a:solidFill>
                  <a:schemeClr val="lt1"/>
                </a:solidFill>
                <a:latin typeface="Merriweather"/>
                <a:ea typeface="Merriweather"/>
                <a:cs typeface="Merriweather"/>
                <a:sym typeface="Merriweather"/>
              </a:defRPr>
            </a:lvl9pPr>
          </a:lstStyle>
          <a:p>
            <a:endParaRPr/>
          </a:p>
        </p:txBody>
      </p:sp>
      <p:sp>
        <p:nvSpPr>
          <p:cNvPr id="12" name="Shape 12"/>
          <p:cNvSpPr txBox="1">
            <a:spLocks noGrp="1"/>
          </p:cNvSpPr>
          <p:nvPr>
            <p:ph type="ctrTitle"/>
          </p:nvPr>
        </p:nvSpPr>
        <p:spPr>
          <a:xfrm>
            <a:off x="457205" y="1433735"/>
            <a:ext cx="8305799" cy="1981199"/>
          </a:xfrm>
          <a:prstGeom prst="rect">
            <a:avLst/>
          </a:prstGeom>
          <a:noFill/>
          <a:ln>
            <a:noFill/>
          </a:ln>
        </p:spPr>
        <p:txBody>
          <a:bodyPr lIns="91425" tIns="91425" rIns="91425" bIns="91425" anchor="b" anchorCtr="0"/>
          <a:lstStyle>
            <a:lvl1pPr marL="0" marR="0" indent="0" algn="ctr" rtl="0">
              <a:spcBef>
                <a:spcPts val="0"/>
              </a:spcBef>
              <a:buClr>
                <a:srgbClr val="F9F9F9"/>
              </a:buClr>
              <a:buFont typeface="Merriweather"/>
              <a:buNone/>
              <a:defRPr sz="4800" b="0" i="0" u="none" strike="noStrike" cap="none" baseline="0">
                <a:solidFill>
                  <a:srgbClr val="F9F9F9"/>
                </a:solidFill>
                <a:latin typeface="Merriweather"/>
                <a:ea typeface="Merriweather"/>
                <a:cs typeface="Merriweather"/>
                <a:sym typeface="Merriweather"/>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cxnSp>
        <p:nvCxnSpPr>
          <p:cNvPr id="13" name="Shape 13"/>
          <p:cNvCxnSpPr/>
          <p:nvPr/>
        </p:nvCxnSpPr>
        <p:spPr>
          <a:xfrm>
            <a:off x="1463628" y="3550128"/>
            <a:ext cx="2971799" cy="1586"/>
          </a:xfrm>
          <a:prstGeom prst="straightConnector1">
            <a:avLst/>
          </a:prstGeom>
          <a:noFill/>
          <a:ln w="9525" cap="flat">
            <a:solidFill>
              <a:srgbClr val="EEEEEB"/>
            </a:solidFill>
            <a:prstDash val="solid"/>
            <a:round/>
            <a:headEnd type="none" w="med" len="med"/>
            <a:tailEnd type="none" w="med" len="med"/>
          </a:ln>
        </p:spPr>
      </p:cxnSp>
      <p:cxnSp>
        <p:nvCxnSpPr>
          <p:cNvPr id="14" name="Shape 14"/>
          <p:cNvCxnSpPr/>
          <p:nvPr/>
        </p:nvCxnSpPr>
        <p:spPr>
          <a:xfrm>
            <a:off x="4708578" y="3550128"/>
            <a:ext cx="2971799" cy="1586"/>
          </a:xfrm>
          <a:prstGeom prst="straightConnector1">
            <a:avLst/>
          </a:prstGeom>
          <a:noFill/>
          <a:ln w="9525" cap="flat">
            <a:solidFill>
              <a:srgbClr val="EEEEEB"/>
            </a:solidFill>
            <a:prstDash val="solid"/>
            <a:round/>
            <a:headEnd type="none" w="med" len="med"/>
            <a:tailEnd type="none" w="med" len="med"/>
          </a:ln>
        </p:spPr>
      </p:cxnSp>
      <p:sp>
        <p:nvSpPr>
          <p:cNvPr id="15" name="Shape 15"/>
          <p:cNvSpPr/>
          <p:nvPr/>
        </p:nvSpPr>
        <p:spPr>
          <a:xfrm>
            <a:off x="4540353" y="3526304"/>
            <a:ext cx="45719" cy="45719"/>
          </a:xfrm>
          <a:prstGeom prst="ellipse">
            <a:avLst/>
          </a:prstGeom>
          <a:solidFill>
            <a:schemeClr val="accent2"/>
          </a:solidFill>
          <a:ln w="38100" cap="flat">
            <a:solidFill>
              <a:schemeClr val="accent2"/>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 name="Shape 16"/>
          <p:cNvSpPr txBox="1">
            <a:spLocks noGrp="1"/>
          </p:cNvSpPr>
          <p:nvPr>
            <p:ph type="dt" idx="10"/>
          </p:nvPr>
        </p:nvSpPr>
        <p:spPr>
          <a:xfrm>
            <a:off x="5791200" y="6203671"/>
            <a:ext cx="2590800" cy="384047"/>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
        <p:nvSpPr>
          <p:cNvPr id="17" name="Shape 17"/>
          <p:cNvSpPr txBox="1">
            <a:spLocks noGrp="1"/>
          </p:cNvSpPr>
          <p:nvPr>
            <p:ph type="sldNum" idx="12"/>
          </p:nvPr>
        </p:nvSpPr>
        <p:spPr>
          <a:xfrm>
            <a:off x="8410580" y="6181531"/>
            <a:ext cx="609599" cy="457200"/>
          </a:xfrm>
          <a:prstGeom prst="rect">
            <a:avLst/>
          </a:prstGeom>
          <a:noFill/>
          <a:ln>
            <a:noFill/>
          </a:ln>
        </p:spPr>
        <p:txBody>
          <a:bodyPr lIns="91425" tIns="91425" rIns="91425" bIns="91425" anchor="ctr" anchorCtr="0"/>
          <a:lstStyle>
            <a:lvl1pPr marL="0" marR="0" indent="0" algn="ctr" rtl="0">
              <a:spcBef>
                <a:spcPts val="0"/>
              </a:spcBef>
              <a:defRPr sz="16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
        <p:nvSpPr>
          <p:cNvPr id="18" name="Shape 18"/>
          <p:cNvSpPr txBox="1">
            <a:spLocks noGrp="1"/>
          </p:cNvSpPr>
          <p:nvPr>
            <p:ph type="ftr" idx="11"/>
          </p:nvPr>
        </p:nvSpPr>
        <p:spPr>
          <a:xfrm>
            <a:off x="2133600" y="6203671"/>
            <a:ext cx="3581399" cy="384047"/>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Tree>
    <p:extLst>
      <p:ext uri="{BB962C8B-B14F-4D97-AF65-F5344CB8AC3E}">
        <p14:creationId xmlns:p14="http://schemas.microsoft.com/office/powerpoint/2010/main" val="3586272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152404"/>
            <a:ext cx="8229600" cy="1219199"/>
          </a:xfrm>
          <a:prstGeom prst="rect">
            <a:avLst/>
          </a:prstGeom>
          <a:noFill/>
          <a:ln>
            <a:noFill/>
          </a:ln>
        </p:spPr>
        <p:txBody>
          <a:bodyPr lIns="91425" tIns="91425" rIns="91425" bIns="91425" anchor="b" anchorCtr="0"/>
          <a:lstStyle>
            <a:lvl1pPr algn="l" rtl="0">
              <a:spcBef>
                <a:spcPts val="0"/>
              </a:spcBef>
              <a:buClr>
                <a:srgbClr val="F9F9F9"/>
              </a:buClr>
              <a:buFont typeface="Merriweather"/>
              <a:buNone/>
              <a:defRPr sz="4200" b="0" baseline="0">
                <a:solidFill>
                  <a:srgbClr val="F9F9F9"/>
                </a:solidFill>
                <a:latin typeface="Merriweather"/>
                <a:ea typeface="Merriweather"/>
                <a:cs typeface="Merriweather"/>
                <a:sym typeface="Merriweather"/>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5" name="Shape 75"/>
          <p:cNvSpPr txBox="1">
            <a:spLocks noGrp="1"/>
          </p:cNvSpPr>
          <p:nvPr>
            <p:ph type="body" idx="1"/>
          </p:nvPr>
        </p:nvSpPr>
        <p:spPr>
          <a:xfrm rot="5400000">
            <a:off x="2232819" y="-327818"/>
            <a:ext cx="4678363" cy="8229600"/>
          </a:xfrm>
          <a:prstGeom prst="rect">
            <a:avLst/>
          </a:prstGeom>
          <a:noFill/>
          <a:ln>
            <a:noFill/>
          </a:ln>
        </p:spPr>
        <p:txBody>
          <a:bodyPr lIns="91425" tIns="91425" rIns="91425" bIns="91425" anchor="t" anchorCtr="0"/>
          <a:lstStyle>
            <a:lvl1pPr marL="274320" indent="-133985" algn="l" rtl="0">
              <a:spcBef>
                <a:spcPts val="600"/>
              </a:spcBef>
              <a:buClr>
                <a:schemeClr val="accent2"/>
              </a:buClr>
              <a:buFont typeface="Merriweather"/>
              <a:buChar char="●"/>
              <a:defRPr sz="2600">
                <a:solidFill>
                  <a:schemeClr val="lt1"/>
                </a:solidFill>
                <a:latin typeface="Merriweather"/>
                <a:ea typeface="Merriweather"/>
                <a:cs typeface="Merriweather"/>
                <a:sym typeface="Merriweather"/>
              </a:defRPr>
            </a:lvl1pPr>
            <a:lvl2pPr marL="640080" indent="-154940" algn="l" rtl="0">
              <a:spcBef>
                <a:spcPts val="300"/>
              </a:spcBef>
              <a:buClr>
                <a:srgbClr val="D6903E"/>
              </a:buClr>
              <a:buFont typeface="Merriweather"/>
              <a:buChar char="●"/>
              <a:defRPr sz="2400">
                <a:solidFill>
                  <a:schemeClr val="lt2"/>
                </a:solidFill>
                <a:latin typeface="Merriweather"/>
                <a:ea typeface="Merriweather"/>
                <a:cs typeface="Merriweather"/>
                <a:sym typeface="Merriweather"/>
              </a:defRPr>
            </a:lvl2pPr>
            <a:lvl3pPr marL="1005839" indent="-117792" algn="l" rtl="0">
              <a:spcBef>
                <a:spcPts val="300"/>
              </a:spcBef>
              <a:buClr>
                <a:srgbClr val="B27834"/>
              </a:buClr>
              <a:buFont typeface="Merriweather"/>
              <a:buChar char="●"/>
              <a:defRPr sz="2100">
                <a:solidFill>
                  <a:schemeClr val="lt1"/>
                </a:solidFill>
                <a:latin typeface="Merriweather"/>
                <a:ea typeface="Merriweather"/>
                <a:cs typeface="Merriweather"/>
                <a:sym typeface="Merriweather"/>
              </a:defRPr>
            </a:lvl3pPr>
            <a:lvl4pPr marL="1280160" indent="-136207" algn="l" rtl="0">
              <a:spcBef>
                <a:spcPts val="300"/>
              </a:spcBef>
              <a:buClr>
                <a:srgbClr val="D6903E"/>
              </a:buClr>
              <a:buFont typeface="Merriweather"/>
              <a:buChar char="●"/>
              <a:defRPr sz="1900">
                <a:solidFill>
                  <a:schemeClr val="lt1"/>
                </a:solidFill>
                <a:latin typeface="Merriweather"/>
                <a:ea typeface="Merriweather"/>
                <a:cs typeface="Merriweather"/>
                <a:sym typeface="Merriweather"/>
              </a:defRPr>
            </a:lvl4pPr>
            <a:lvl5pPr marL="1554480" indent="-147319" algn="l" rtl="0">
              <a:spcBef>
                <a:spcPts val="340"/>
              </a:spcBef>
              <a:buClr>
                <a:srgbClr val="D6903E"/>
              </a:buClr>
              <a:buFont typeface="Merriweather"/>
              <a:buChar char="●"/>
              <a:defRPr sz="1600">
                <a:solidFill>
                  <a:schemeClr val="lt1"/>
                </a:solidFill>
                <a:latin typeface="Merriweather"/>
                <a:ea typeface="Merriweather"/>
                <a:cs typeface="Merriweather"/>
                <a:sym typeface="Merriweather"/>
              </a:defRPr>
            </a:lvl5pPr>
            <a:lvl6pPr marL="1828800" indent="-136842" algn="l" rtl="0">
              <a:spcBef>
                <a:spcPts val="340"/>
              </a:spcBef>
              <a:buClr>
                <a:srgbClr val="D6903E"/>
              </a:buClr>
              <a:buFont typeface="Merriweather"/>
              <a:buChar char="☞"/>
              <a:defRPr sz="1700">
                <a:solidFill>
                  <a:schemeClr val="lt1"/>
                </a:solidFill>
                <a:latin typeface="Merriweather"/>
                <a:ea typeface="Merriweather"/>
                <a:cs typeface="Merriweather"/>
                <a:sym typeface="Merriweather"/>
              </a:defRPr>
            </a:lvl6pPr>
            <a:lvl7pPr marL="2011679" indent="-96519" algn="l" rtl="0">
              <a:spcBef>
                <a:spcPts val="340"/>
              </a:spcBef>
              <a:buClr>
                <a:srgbClr val="D6903E"/>
              </a:buClr>
              <a:buFont typeface="Merriweather"/>
              <a:buChar char="☞"/>
              <a:defRPr sz="1600" baseline="0">
                <a:solidFill>
                  <a:schemeClr val="lt1"/>
                </a:solidFill>
                <a:latin typeface="Merriweather"/>
                <a:ea typeface="Merriweather"/>
                <a:cs typeface="Merriweather"/>
                <a:sym typeface="Merriweather"/>
              </a:defRPr>
            </a:lvl7pPr>
            <a:lvl8pPr marL="2286000" indent="-109537" algn="l" rtl="0">
              <a:spcBef>
                <a:spcPts val="340"/>
              </a:spcBef>
              <a:buClr>
                <a:srgbClr val="D6903E"/>
              </a:buClr>
              <a:buFont typeface="Merriweather"/>
              <a:buChar char="☞"/>
              <a:defRPr sz="1500">
                <a:solidFill>
                  <a:schemeClr val="lt1"/>
                </a:solidFill>
                <a:latin typeface="Merriweather"/>
                <a:ea typeface="Merriweather"/>
                <a:cs typeface="Merriweather"/>
                <a:sym typeface="Merriweather"/>
              </a:defRPr>
            </a:lvl8pPr>
            <a:lvl9pPr marL="2560320" indent="-104457" algn="l" rtl="0">
              <a:spcBef>
                <a:spcPts val="340"/>
              </a:spcBef>
              <a:buClr>
                <a:srgbClr val="D6903E"/>
              </a:buClr>
              <a:buFont typeface="Merriweather"/>
              <a:buChar char="☞"/>
              <a:defRPr sz="1500">
                <a:solidFill>
                  <a:schemeClr val="lt1"/>
                </a:solidFill>
                <a:latin typeface="Merriweather"/>
                <a:ea typeface="Merriweather"/>
                <a:cs typeface="Merriweather"/>
                <a:sym typeface="Merriweather"/>
              </a:defRPr>
            </a:lvl9pPr>
          </a:lstStyle>
          <a:p>
            <a:endParaRPr/>
          </a:p>
        </p:txBody>
      </p:sp>
      <p:sp>
        <p:nvSpPr>
          <p:cNvPr id="76" name="Shape 76"/>
          <p:cNvSpPr txBox="1">
            <a:spLocks noGrp="1"/>
          </p:cNvSpPr>
          <p:nvPr>
            <p:ph type="dt" idx="10"/>
          </p:nvPr>
        </p:nvSpPr>
        <p:spPr>
          <a:xfrm>
            <a:off x="5791200" y="6203671"/>
            <a:ext cx="2590800" cy="384047"/>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
        <p:nvSpPr>
          <p:cNvPr id="77" name="Shape 77"/>
          <p:cNvSpPr txBox="1">
            <a:spLocks noGrp="1"/>
          </p:cNvSpPr>
          <p:nvPr>
            <p:ph type="ftr" idx="11"/>
          </p:nvPr>
        </p:nvSpPr>
        <p:spPr>
          <a:xfrm>
            <a:off x="2133600" y="6203671"/>
            <a:ext cx="3581399" cy="384047"/>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
        <p:nvSpPr>
          <p:cNvPr id="78" name="Shape 78"/>
          <p:cNvSpPr txBox="1">
            <a:spLocks noGrp="1"/>
          </p:cNvSpPr>
          <p:nvPr>
            <p:ph type="sldNum" idx="12"/>
          </p:nvPr>
        </p:nvSpPr>
        <p:spPr>
          <a:xfrm>
            <a:off x="8410580" y="6181531"/>
            <a:ext cx="609599" cy="457200"/>
          </a:xfrm>
          <a:prstGeom prst="rect">
            <a:avLst/>
          </a:prstGeom>
          <a:noFill/>
          <a:ln>
            <a:noFill/>
          </a:ln>
        </p:spPr>
        <p:txBody>
          <a:bodyPr lIns="91425" tIns="91425" rIns="91425" bIns="91425" anchor="ctr" anchorCtr="0"/>
          <a:lstStyle>
            <a:lvl1pPr marL="0" marR="0" indent="0" algn="ctr" rtl="0">
              <a:spcBef>
                <a:spcPts val="0"/>
              </a:spcBef>
              <a:defRPr sz="16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Tree>
    <p:extLst>
      <p:ext uri="{BB962C8B-B14F-4D97-AF65-F5344CB8AC3E}">
        <p14:creationId xmlns:p14="http://schemas.microsoft.com/office/powerpoint/2010/main" val="137211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rot="5400000">
            <a:off x="4732340" y="2171700"/>
            <a:ext cx="5851525" cy="2057400"/>
          </a:xfrm>
          <a:prstGeom prst="rect">
            <a:avLst/>
          </a:prstGeom>
          <a:noFill/>
          <a:ln>
            <a:noFill/>
          </a:ln>
        </p:spPr>
        <p:txBody>
          <a:bodyPr lIns="91425" tIns="91425" rIns="91425" bIns="91425" anchor="b" anchorCtr="0"/>
          <a:lstStyle>
            <a:lvl1pPr algn="l" rtl="0">
              <a:spcBef>
                <a:spcPts val="0"/>
              </a:spcBef>
              <a:buClr>
                <a:srgbClr val="F9F9F9"/>
              </a:buClr>
              <a:buFont typeface="Merriweather"/>
              <a:buNone/>
              <a:defRPr sz="4200" b="0" baseline="0">
                <a:solidFill>
                  <a:srgbClr val="F9F9F9"/>
                </a:solidFill>
                <a:latin typeface="Merriweather"/>
                <a:ea typeface="Merriweather"/>
                <a:cs typeface="Merriweather"/>
                <a:sym typeface="Merriweather"/>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1" name="Shape 81"/>
          <p:cNvSpPr txBox="1">
            <a:spLocks noGrp="1"/>
          </p:cNvSpPr>
          <p:nvPr>
            <p:ph type="body" idx="1"/>
          </p:nvPr>
        </p:nvSpPr>
        <p:spPr>
          <a:xfrm rot="5400000">
            <a:off x="541340" y="190503"/>
            <a:ext cx="5851525" cy="6019799"/>
          </a:xfrm>
          <a:prstGeom prst="rect">
            <a:avLst/>
          </a:prstGeom>
          <a:noFill/>
          <a:ln>
            <a:noFill/>
          </a:ln>
        </p:spPr>
        <p:txBody>
          <a:bodyPr lIns="91425" tIns="91425" rIns="91425" bIns="91425" anchor="t" anchorCtr="0"/>
          <a:lstStyle>
            <a:lvl1pPr marL="274320" indent="-133985" algn="l" rtl="0">
              <a:spcBef>
                <a:spcPts val="600"/>
              </a:spcBef>
              <a:buClr>
                <a:schemeClr val="accent2"/>
              </a:buClr>
              <a:buFont typeface="Merriweather"/>
              <a:buChar char="●"/>
              <a:defRPr sz="2600">
                <a:solidFill>
                  <a:schemeClr val="lt1"/>
                </a:solidFill>
                <a:latin typeface="Merriweather"/>
                <a:ea typeface="Merriweather"/>
                <a:cs typeface="Merriweather"/>
                <a:sym typeface="Merriweather"/>
              </a:defRPr>
            </a:lvl1pPr>
            <a:lvl2pPr marL="640080" indent="-154940" algn="l" rtl="0">
              <a:spcBef>
                <a:spcPts val="300"/>
              </a:spcBef>
              <a:buClr>
                <a:srgbClr val="D6903E"/>
              </a:buClr>
              <a:buFont typeface="Merriweather"/>
              <a:buChar char="●"/>
              <a:defRPr sz="2400">
                <a:solidFill>
                  <a:schemeClr val="lt2"/>
                </a:solidFill>
                <a:latin typeface="Merriweather"/>
                <a:ea typeface="Merriweather"/>
                <a:cs typeface="Merriweather"/>
                <a:sym typeface="Merriweather"/>
              </a:defRPr>
            </a:lvl2pPr>
            <a:lvl3pPr marL="1005839" indent="-117792" algn="l" rtl="0">
              <a:spcBef>
                <a:spcPts val="300"/>
              </a:spcBef>
              <a:buClr>
                <a:srgbClr val="B27834"/>
              </a:buClr>
              <a:buFont typeface="Merriweather"/>
              <a:buChar char="●"/>
              <a:defRPr sz="2100">
                <a:solidFill>
                  <a:schemeClr val="lt1"/>
                </a:solidFill>
                <a:latin typeface="Merriweather"/>
                <a:ea typeface="Merriweather"/>
                <a:cs typeface="Merriweather"/>
                <a:sym typeface="Merriweather"/>
              </a:defRPr>
            </a:lvl3pPr>
            <a:lvl4pPr marL="1280160" indent="-136207" algn="l" rtl="0">
              <a:spcBef>
                <a:spcPts val="300"/>
              </a:spcBef>
              <a:buClr>
                <a:srgbClr val="D6903E"/>
              </a:buClr>
              <a:buFont typeface="Merriweather"/>
              <a:buChar char="●"/>
              <a:defRPr sz="1900">
                <a:solidFill>
                  <a:schemeClr val="lt1"/>
                </a:solidFill>
                <a:latin typeface="Merriweather"/>
                <a:ea typeface="Merriweather"/>
                <a:cs typeface="Merriweather"/>
                <a:sym typeface="Merriweather"/>
              </a:defRPr>
            </a:lvl4pPr>
            <a:lvl5pPr marL="1554480" indent="-147319" algn="l" rtl="0">
              <a:spcBef>
                <a:spcPts val="340"/>
              </a:spcBef>
              <a:buClr>
                <a:srgbClr val="D6903E"/>
              </a:buClr>
              <a:buFont typeface="Merriweather"/>
              <a:buChar char="●"/>
              <a:defRPr sz="1600">
                <a:solidFill>
                  <a:schemeClr val="lt1"/>
                </a:solidFill>
                <a:latin typeface="Merriweather"/>
                <a:ea typeface="Merriweather"/>
                <a:cs typeface="Merriweather"/>
                <a:sym typeface="Merriweather"/>
              </a:defRPr>
            </a:lvl5pPr>
            <a:lvl6pPr marL="1828800" indent="-136842" algn="l" rtl="0">
              <a:spcBef>
                <a:spcPts val="340"/>
              </a:spcBef>
              <a:buClr>
                <a:srgbClr val="D6903E"/>
              </a:buClr>
              <a:buFont typeface="Merriweather"/>
              <a:buChar char="☞"/>
              <a:defRPr sz="1700">
                <a:solidFill>
                  <a:schemeClr val="lt1"/>
                </a:solidFill>
                <a:latin typeface="Merriweather"/>
                <a:ea typeface="Merriweather"/>
                <a:cs typeface="Merriweather"/>
                <a:sym typeface="Merriweather"/>
              </a:defRPr>
            </a:lvl6pPr>
            <a:lvl7pPr marL="2011679" indent="-96519" algn="l" rtl="0">
              <a:spcBef>
                <a:spcPts val="340"/>
              </a:spcBef>
              <a:buClr>
                <a:srgbClr val="D6903E"/>
              </a:buClr>
              <a:buFont typeface="Merriweather"/>
              <a:buChar char="☞"/>
              <a:defRPr sz="1600" baseline="0">
                <a:solidFill>
                  <a:schemeClr val="lt1"/>
                </a:solidFill>
                <a:latin typeface="Merriweather"/>
                <a:ea typeface="Merriweather"/>
                <a:cs typeface="Merriweather"/>
                <a:sym typeface="Merriweather"/>
              </a:defRPr>
            </a:lvl7pPr>
            <a:lvl8pPr marL="2286000" indent="-109537" algn="l" rtl="0">
              <a:spcBef>
                <a:spcPts val="340"/>
              </a:spcBef>
              <a:buClr>
                <a:srgbClr val="D6903E"/>
              </a:buClr>
              <a:buFont typeface="Merriweather"/>
              <a:buChar char="☞"/>
              <a:defRPr sz="1500">
                <a:solidFill>
                  <a:schemeClr val="lt1"/>
                </a:solidFill>
                <a:latin typeface="Merriweather"/>
                <a:ea typeface="Merriweather"/>
                <a:cs typeface="Merriweather"/>
                <a:sym typeface="Merriweather"/>
              </a:defRPr>
            </a:lvl8pPr>
            <a:lvl9pPr marL="2560320" indent="-104457" algn="l" rtl="0">
              <a:spcBef>
                <a:spcPts val="340"/>
              </a:spcBef>
              <a:buClr>
                <a:srgbClr val="D6903E"/>
              </a:buClr>
              <a:buFont typeface="Merriweather"/>
              <a:buChar char="☞"/>
              <a:defRPr sz="1500">
                <a:solidFill>
                  <a:schemeClr val="lt1"/>
                </a:solidFill>
                <a:latin typeface="Merriweather"/>
                <a:ea typeface="Merriweather"/>
                <a:cs typeface="Merriweather"/>
                <a:sym typeface="Merriweather"/>
              </a:defRPr>
            </a:lvl9pPr>
          </a:lstStyle>
          <a:p>
            <a:endParaRPr/>
          </a:p>
        </p:txBody>
      </p:sp>
      <p:sp>
        <p:nvSpPr>
          <p:cNvPr id="82" name="Shape 82"/>
          <p:cNvSpPr txBox="1">
            <a:spLocks noGrp="1"/>
          </p:cNvSpPr>
          <p:nvPr>
            <p:ph type="dt" idx="10"/>
          </p:nvPr>
        </p:nvSpPr>
        <p:spPr>
          <a:xfrm>
            <a:off x="5791200" y="6203671"/>
            <a:ext cx="2590800" cy="384047"/>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
        <p:nvSpPr>
          <p:cNvPr id="83" name="Shape 83"/>
          <p:cNvSpPr txBox="1">
            <a:spLocks noGrp="1"/>
          </p:cNvSpPr>
          <p:nvPr>
            <p:ph type="ftr" idx="11"/>
          </p:nvPr>
        </p:nvSpPr>
        <p:spPr>
          <a:xfrm>
            <a:off x="2133600" y="6203671"/>
            <a:ext cx="3581399" cy="384047"/>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
        <p:nvSpPr>
          <p:cNvPr id="84" name="Shape 84"/>
          <p:cNvSpPr txBox="1">
            <a:spLocks noGrp="1"/>
          </p:cNvSpPr>
          <p:nvPr>
            <p:ph type="sldNum" idx="12"/>
          </p:nvPr>
        </p:nvSpPr>
        <p:spPr>
          <a:xfrm>
            <a:off x="8410580" y="6181531"/>
            <a:ext cx="609599" cy="457200"/>
          </a:xfrm>
          <a:prstGeom prst="rect">
            <a:avLst/>
          </a:prstGeom>
          <a:noFill/>
          <a:ln>
            <a:noFill/>
          </a:ln>
        </p:spPr>
        <p:txBody>
          <a:bodyPr lIns="91425" tIns="91425" rIns="91425" bIns="91425" anchor="ctr" anchorCtr="0"/>
          <a:lstStyle>
            <a:lvl1pPr marL="0" marR="0" indent="0" algn="ctr" rtl="0">
              <a:spcBef>
                <a:spcPts val="0"/>
              </a:spcBef>
              <a:defRPr sz="16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Tree>
    <p:extLst>
      <p:ext uri="{BB962C8B-B14F-4D97-AF65-F5344CB8AC3E}">
        <p14:creationId xmlns:p14="http://schemas.microsoft.com/office/powerpoint/2010/main" val="7782204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2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15" name="Shape 15"/>
          <p:cNvSpPr txBox="1">
            <a:spLocks noGrp="1"/>
          </p:cNvSpPr>
          <p:nvPr>
            <p:ph type="body" idx="1"/>
          </p:nvPr>
        </p:nvSpPr>
        <p:spPr>
          <a:xfrm>
            <a:off x="457200" y="1600201"/>
            <a:ext cx="82296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16" name="Shape 16"/>
          <p:cNvCxnSpPr/>
          <p:nvPr/>
        </p:nvCxnSpPr>
        <p:spPr>
          <a:xfrm>
            <a:off x="457200" y="1524000"/>
            <a:ext cx="8229600" cy="0"/>
          </a:xfrm>
          <a:prstGeom prst="straightConnector1">
            <a:avLst/>
          </a:prstGeom>
          <a:noFill/>
          <a:ln w="50800" cap="flat">
            <a:solidFill>
              <a:srgbClr val="DA0002"/>
            </a:solidFill>
            <a:prstDash val="solid"/>
            <a:round/>
            <a:headEnd type="none" w="med" len="med"/>
            <a:tailEnd type="none" w="med" len="med"/>
          </a:ln>
        </p:spPr>
      </p:cxnSp>
    </p:spTree>
    <p:extLst>
      <p:ext uri="{BB962C8B-B14F-4D97-AF65-F5344CB8AC3E}">
        <p14:creationId xmlns:p14="http://schemas.microsoft.com/office/powerpoint/2010/main" val="701448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1524000"/>
            <a:ext cx="8229600" cy="4572000"/>
          </a:xfrm>
          <a:prstGeom prst="rect">
            <a:avLst/>
          </a:prstGeom>
          <a:noFill/>
          <a:ln>
            <a:noFill/>
          </a:ln>
        </p:spPr>
        <p:txBody>
          <a:bodyPr lIns="91425" tIns="91425" rIns="91425" bIns="91425" anchor="t" anchorCtr="0"/>
          <a:lstStyle>
            <a:lvl1pPr marL="274320" indent="-133985" algn="l" rtl="0">
              <a:spcBef>
                <a:spcPts val="600"/>
              </a:spcBef>
              <a:buClr>
                <a:schemeClr val="accent2"/>
              </a:buClr>
              <a:buFont typeface="Merriweather"/>
              <a:buChar char="●"/>
              <a:defRPr sz="2600">
                <a:solidFill>
                  <a:schemeClr val="lt1"/>
                </a:solidFill>
                <a:latin typeface="Merriweather"/>
                <a:ea typeface="Merriweather"/>
                <a:cs typeface="Merriweather"/>
                <a:sym typeface="Merriweather"/>
              </a:defRPr>
            </a:lvl1pPr>
            <a:lvl2pPr marL="640080" indent="-154940" algn="l" rtl="0">
              <a:spcBef>
                <a:spcPts val="300"/>
              </a:spcBef>
              <a:buClr>
                <a:srgbClr val="D6903E"/>
              </a:buClr>
              <a:buFont typeface="Merriweather"/>
              <a:buChar char="●"/>
              <a:defRPr sz="2400">
                <a:solidFill>
                  <a:schemeClr val="lt2"/>
                </a:solidFill>
                <a:latin typeface="Merriweather"/>
                <a:ea typeface="Merriweather"/>
                <a:cs typeface="Merriweather"/>
                <a:sym typeface="Merriweather"/>
              </a:defRPr>
            </a:lvl2pPr>
            <a:lvl3pPr marL="1005839" indent="-117792" algn="l" rtl="0">
              <a:spcBef>
                <a:spcPts val="300"/>
              </a:spcBef>
              <a:buClr>
                <a:srgbClr val="B27834"/>
              </a:buClr>
              <a:buFont typeface="Merriweather"/>
              <a:buChar char="●"/>
              <a:defRPr sz="2100">
                <a:solidFill>
                  <a:schemeClr val="lt1"/>
                </a:solidFill>
                <a:latin typeface="Merriweather"/>
                <a:ea typeface="Merriweather"/>
                <a:cs typeface="Merriweather"/>
                <a:sym typeface="Merriweather"/>
              </a:defRPr>
            </a:lvl3pPr>
            <a:lvl4pPr marL="1280160" indent="-136207" algn="l" rtl="0">
              <a:spcBef>
                <a:spcPts val="300"/>
              </a:spcBef>
              <a:buClr>
                <a:srgbClr val="D6903E"/>
              </a:buClr>
              <a:buFont typeface="Merriweather"/>
              <a:buChar char="●"/>
              <a:defRPr sz="1900">
                <a:solidFill>
                  <a:schemeClr val="lt1"/>
                </a:solidFill>
                <a:latin typeface="Merriweather"/>
                <a:ea typeface="Merriweather"/>
                <a:cs typeface="Merriweather"/>
                <a:sym typeface="Merriweather"/>
              </a:defRPr>
            </a:lvl4pPr>
            <a:lvl5pPr marL="1554480" indent="-147319" algn="l" rtl="0">
              <a:spcBef>
                <a:spcPts val="340"/>
              </a:spcBef>
              <a:buClr>
                <a:srgbClr val="D6903E"/>
              </a:buClr>
              <a:buFont typeface="Merriweather"/>
              <a:buChar char="●"/>
              <a:defRPr sz="1600">
                <a:solidFill>
                  <a:schemeClr val="lt1"/>
                </a:solidFill>
                <a:latin typeface="Merriweather"/>
                <a:ea typeface="Merriweather"/>
                <a:cs typeface="Merriweather"/>
                <a:sym typeface="Merriweather"/>
              </a:defRPr>
            </a:lvl5pPr>
            <a:lvl6pPr marL="1828800" indent="-136842" algn="l" rtl="0">
              <a:spcBef>
                <a:spcPts val="340"/>
              </a:spcBef>
              <a:buClr>
                <a:srgbClr val="D6903E"/>
              </a:buClr>
              <a:buFont typeface="Merriweather"/>
              <a:buChar char="☞"/>
              <a:defRPr sz="1700">
                <a:solidFill>
                  <a:schemeClr val="lt1"/>
                </a:solidFill>
                <a:latin typeface="Merriweather"/>
                <a:ea typeface="Merriweather"/>
                <a:cs typeface="Merriweather"/>
                <a:sym typeface="Merriweather"/>
              </a:defRPr>
            </a:lvl6pPr>
            <a:lvl7pPr marL="2011679" indent="-96519" algn="l" rtl="0">
              <a:spcBef>
                <a:spcPts val="340"/>
              </a:spcBef>
              <a:buClr>
                <a:srgbClr val="D6903E"/>
              </a:buClr>
              <a:buFont typeface="Merriweather"/>
              <a:buChar char="☞"/>
              <a:defRPr sz="1600" baseline="0">
                <a:solidFill>
                  <a:schemeClr val="lt1"/>
                </a:solidFill>
                <a:latin typeface="Merriweather"/>
                <a:ea typeface="Merriweather"/>
                <a:cs typeface="Merriweather"/>
                <a:sym typeface="Merriweather"/>
              </a:defRPr>
            </a:lvl7pPr>
            <a:lvl8pPr marL="2286000" indent="-109537" algn="l" rtl="0">
              <a:spcBef>
                <a:spcPts val="340"/>
              </a:spcBef>
              <a:buClr>
                <a:srgbClr val="D6903E"/>
              </a:buClr>
              <a:buFont typeface="Merriweather"/>
              <a:buChar char="☞"/>
              <a:defRPr sz="1500">
                <a:solidFill>
                  <a:schemeClr val="lt1"/>
                </a:solidFill>
                <a:latin typeface="Merriweather"/>
                <a:ea typeface="Merriweather"/>
                <a:cs typeface="Merriweather"/>
                <a:sym typeface="Merriweather"/>
              </a:defRPr>
            </a:lvl8pPr>
            <a:lvl9pPr marL="2560320" indent="-104457" algn="l" rtl="0">
              <a:spcBef>
                <a:spcPts val="340"/>
              </a:spcBef>
              <a:buClr>
                <a:srgbClr val="D6903E"/>
              </a:buClr>
              <a:buFont typeface="Merriweather"/>
              <a:buChar char="☞"/>
              <a:defRPr sz="1500">
                <a:solidFill>
                  <a:schemeClr val="lt1"/>
                </a:solidFill>
                <a:latin typeface="Merriweather"/>
                <a:ea typeface="Merriweather"/>
                <a:cs typeface="Merriweather"/>
                <a:sym typeface="Merriweather"/>
              </a:defRPr>
            </a:lvl9pPr>
          </a:lstStyle>
          <a:p>
            <a:endParaRPr/>
          </a:p>
        </p:txBody>
      </p:sp>
      <p:sp>
        <p:nvSpPr>
          <p:cNvPr id="21" name="Shape 21"/>
          <p:cNvSpPr txBox="1">
            <a:spLocks noGrp="1"/>
          </p:cNvSpPr>
          <p:nvPr>
            <p:ph type="dt" idx="10"/>
          </p:nvPr>
        </p:nvSpPr>
        <p:spPr>
          <a:xfrm>
            <a:off x="5791200" y="6203671"/>
            <a:ext cx="2590800" cy="384047"/>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
        <p:nvSpPr>
          <p:cNvPr id="22" name="Shape 22"/>
          <p:cNvSpPr txBox="1">
            <a:spLocks noGrp="1"/>
          </p:cNvSpPr>
          <p:nvPr>
            <p:ph type="sldNum" idx="12"/>
          </p:nvPr>
        </p:nvSpPr>
        <p:spPr>
          <a:xfrm>
            <a:off x="8410580" y="6181531"/>
            <a:ext cx="609599" cy="457200"/>
          </a:xfrm>
          <a:prstGeom prst="rect">
            <a:avLst/>
          </a:prstGeom>
          <a:noFill/>
          <a:ln>
            <a:noFill/>
          </a:ln>
        </p:spPr>
        <p:txBody>
          <a:bodyPr lIns="91425" tIns="91425" rIns="91425" bIns="91425" anchor="ctr" anchorCtr="0"/>
          <a:lstStyle>
            <a:lvl1pPr marL="0" marR="0" indent="0" algn="ctr" rtl="0">
              <a:spcBef>
                <a:spcPts val="0"/>
              </a:spcBef>
              <a:defRPr sz="16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
        <p:nvSpPr>
          <p:cNvPr id="23" name="Shape 23"/>
          <p:cNvSpPr txBox="1">
            <a:spLocks noGrp="1"/>
          </p:cNvSpPr>
          <p:nvPr>
            <p:ph type="ftr" idx="11"/>
          </p:nvPr>
        </p:nvSpPr>
        <p:spPr>
          <a:xfrm>
            <a:off x="2133600" y="6203671"/>
            <a:ext cx="3581399" cy="384047"/>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
        <p:nvSpPr>
          <p:cNvPr id="24" name="Shape 24"/>
          <p:cNvSpPr txBox="1">
            <a:spLocks noGrp="1"/>
          </p:cNvSpPr>
          <p:nvPr>
            <p:ph type="title"/>
          </p:nvPr>
        </p:nvSpPr>
        <p:spPr>
          <a:xfrm>
            <a:off x="457200" y="152404"/>
            <a:ext cx="8229600" cy="1219199"/>
          </a:xfrm>
          <a:prstGeom prst="rect">
            <a:avLst/>
          </a:prstGeom>
          <a:noFill/>
          <a:ln>
            <a:noFill/>
          </a:ln>
        </p:spPr>
        <p:txBody>
          <a:bodyPr lIns="91425" tIns="91425" rIns="91425" bIns="91425" anchor="b" anchorCtr="0"/>
          <a:lstStyle>
            <a:lvl1pPr algn="l" rtl="0">
              <a:spcBef>
                <a:spcPts val="0"/>
              </a:spcBef>
              <a:buClr>
                <a:srgbClr val="F9F9F9"/>
              </a:buClr>
              <a:buFont typeface="Merriweather"/>
              <a:buNone/>
              <a:defRPr sz="4200" b="0" baseline="0">
                <a:solidFill>
                  <a:srgbClr val="F9F9F9"/>
                </a:solidFill>
                <a:latin typeface="Merriweather"/>
                <a:ea typeface="Merriweather"/>
                <a:cs typeface="Merriweather"/>
                <a:sym typeface="Merriweather"/>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extLst>
      <p:ext uri="{BB962C8B-B14F-4D97-AF65-F5344CB8AC3E}">
        <p14:creationId xmlns:p14="http://schemas.microsoft.com/office/powerpoint/2010/main" val="2432934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5"/>
        <p:cNvGrpSpPr/>
        <p:nvPr/>
      </p:nvGrpSpPr>
      <p:grpSpPr>
        <a:xfrm>
          <a:off x="0" y="0"/>
          <a:ext cx="0" cy="0"/>
          <a:chOff x="0" y="0"/>
          <a:chExt cx="0" cy="0"/>
        </a:xfrm>
      </p:grpSpPr>
      <p:sp>
        <p:nvSpPr>
          <p:cNvPr id="26" name="Shape 26"/>
          <p:cNvSpPr txBox="1">
            <a:spLocks noGrp="1"/>
          </p:cNvSpPr>
          <p:nvPr>
            <p:ph type="dt" idx="10"/>
          </p:nvPr>
        </p:nvSpPr>
        <p:spPr>
          <a:xfrm>
            <a:off x="5791200" y="6203671"/>
            <a:ext cx="2590800" cy="384047"/>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
        <p:nvSpPr>
          <p:cNvPr id="27" name="Shape 27"/>
          <p:cNvSpPr txBox="1">
            <a:spLocks noGrp="1"/>
          </p:cNvSpPr>
          <p:nvPr>
            <p:ph type="ftr" idx="11"/>
          </p:nvPr>
        </p:nvSpPr>
        <p:spPr>
          <a:xfrm>
            <a:off x="2133600" y="6203671"/>
            <a:ext cx="3581399" cy="384047"/>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
        <p:nvSpPr>
          <p:cNvPr id="28" name="Shape 28"/>
          <p:cNvSpPr txBox="1">
            <a:spLocks noGrp="1"/>
          </p:cNvSpPr>
          <p:nvPr>
            <p:ph type="sldNum" idx="12"/>
          </p:nvPr>
        </p:nvSpPr>
        <p:spPr>
          <a:xfrm>
            <a:off x="8410580" y="6181531"/>
            <a:ext cx="609599" cy="457200"/>
          </a:xfrm>
          <a:prstGeom prst="rect">
            <a:avLst/>
          </a:prstGeom>
          <a:noFill/>
          <a:ln>
            <a:noFill/>
          </a:ln>
        </p:spPr>
        <p:txBody>
          <a:bodyPr lIns="91425" tIns="91425" rIns="91425" bIns="91425" anchor="ctr" anchorCtr="0"/>
          <a:lstStyle>
            <a:lvl1pPr marL="0" marR="0" indent="0" algn="ctr" rtl="0">
              <a:spcBef>
                <a:spcPts val="0"/>
              </a:spcBef>
              <a:defRPr sz="16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
        <p:nvSpPr>
          <p:cNvPr id="29" name="Shape 29"/>
          <p:cNvSpPr txBox="1">
            <a:spLocks noGrp="1"/>
          </p:cNvSpPr>
          <p:nvPr>
            <p:ph type="title"/>
          </p:nvPr>
        </p:nvSpPr>
        <p:spPr>
          <a:xfrm>
            <a:off x="685805" y="3505204"/>
            <a:ext cx="7924799" cy="1371599"/>
          </a:xfrm>
          <a:prstGeom prst="rect">
            <a:avLst/>
          </a:prstGeom>
          <a:noFill/>
          <a:ln>
            <a:noFill/>
          </a:ln>
        </p:spPr>
        <p:txBody>
          <a:bodyPr lIns="91425" tIns="91425" rIns="91425" bIns="91425" anchor="b" anchorCtr="0"/>
          <a:lstStyle>
            <a:lvl1pPr algn="l" rtl="0">
              <a:spcBef>
                <a:spcPts val="0"/>
              </a:spcBef>
              <a:buClr>
                <a:srgbClr val="F9F9F9"/>
              </a:buClr>
              <a:buFont typeface="Merriweather"/>
              <a:buNone/>
              <a:defRPr sz="4800" b="0">
                <a:solidFill>
                  <a:srgbClr val="F9F9F9"/>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0" name="Shape 30"/>
          <p:cNvSpPr txBox="1">
            <a:spLocks noGrp="1"/>
          </p:cNvSpPr>
          <p:nvPr>
            <p:ph type="body" idx="1"/>
          </p:nvPr>
        </p:nvSpPr>
        <p:spPr>
          <a:xfrm>
            <a:off x="685805" y="4958865"/>
            <a:ext cx="7924799" cy="984736"/>
          </a:xfrm>
          <a:prstGeom prst="rect">
            <a:avLst/>
          </a:prstGeom>
          <a:noFill/>
          <a:ln>
            <a:noFill/>
          </a:ln>
        </p:spPr>
        <p:txBody>
          <a:bodyPr lIns="91425" tIns="91425" rIns="91425" bIns="91425" anchor="t" anchorCtr="0"/>
          <a:lstStyle>
            <a:lvl1pPr marL="0" indent="0" rtl="0">
              <a:spcBef>
                <a:spcPts val="0"/>
              </a:spcBef>
              <a:buClr>
                <a:schemeClr val="lt2"/>
              </a:buClr>
              <a:buFont typeface="Merriweather"/>
              <a:buNone/>
              <a:defRPr sz="2000" baseline="0">
                <a:solidFill>
                  <a:schemeClr val="lt2"/>
                </a:solidFill>
              </a:defRPr>
            </a:lvl1pPr>
            <a:lvl2pPr rtl="0">
              <a:spcBef>
                <a:spcPts val="0"/>
              </a:spcBef>
              <a:buClr>
                <a:schemeClr val="lt1"/>
              </a:buClr>
              <a:buFont typeface="Merriweather"/>
              <a:buNone/>
              <a:defRPr sz="1800">
                <a:solidFill>
                  <a:schemeClr val="lt1"/>
                </a:solidFill>
              </a:defRPr>
            </a:lvl2pPr>
            <a:lvl3pPr rtl="0">
              <a:spcBef>
                <a:spcPts val="0"/>
              </a:spcBef>
              <a:buClr>
                <a:schemeClr val="lt1"/>
              </a:buClr>
              <a:buFont typeface="Merriweather"/>
              <a:buNone/>
              <a:defRPr sz="1600">
                <a:solidFill>
                  <a:schemeClr val="lt1"/>
                </a:solidFill>
              </a:defRPr>
            </a:lvl3pPr>
            <a:lvl4pPr rtl="0">
              <a:spcBef>
                <a:spcPts val="0"/>
              </a:spcBef>
              <a:buClr>
                <a:schemeClr val="lt1"/>
              </a:buClr>
              <a:buFont typeface="Merriweather"/>
              <a:buNone/>
              <a:defRPr sz="1400">
                <a:solidFill>
                  <a:schemeClr val="lt1"/>
                </a:solidFill>
              </a:defRPr>
            </a:lvl4pPr>
            <a:lvl5pPr rtl="0">
              <a:spcBef>
                <a:spcPts val="0"/>
              </a:spcBef>
              <a:buClr>
                <a:schemeClr val="lt1"/>
              </a:buClr>
              <a:buFont typeface="Merriweather"/>
              <a:buNone/>
              <a:defRPr sz="1400">
                <a:solidFill>
                  <a:schemeClr val="lt1"/>
                </a:solidFill>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cxnSp>
        <p:nvCxnSpPr>
          <p:cNvPr id="31" name="Shape 31"/>
          <p:cNvCxnSpPr/>
          <p:nvPr/>
        </p:nvCxnSpPr>
        <p:spPr>
          <a:xfrm>
            <a:off x="685805" y="4916993"/>
            <a:ext cx="7924799" cy="4301"/>
          </a:xfrm>
          <a:prstGeom prst="straightConnector1">
            <a:avLst/>
          </a:prstGeom>
          <a:noFill/>
          <a:ln w="9525" cap="flat">
            <a:solidFill>
              <a:srgbClr val="E9E9E8"/>
            </a:solidFill>
            <a:prstDash val="solid"/>
            <a:round/>
            <a:headEnd type="none" w="med" len="med"/>
            <a:tailEnd type="none" w="med" len="med"/>
          </a:ln>
        </p:spPr>
      </p:cxnSp>
    </p:spTree>
    <p:extLst>
      <p:ext uri="{BB962C8B-B14F-4D97-AF65-F5344CB8AC3E}">
        <p14:creationId xmlns:p14="http://schemas.microsoft.com/office/powerpoint/2010/main" val="4196726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2"/>
        <p:cNvGrpSpPr/>
        <p:nvPr/>
      </p:nvGrpSpPr>
      <p:grpSpPr>
        <a:xfrm>
          <a:off x="0" y="0"/>
          <a:ext cx="0" cy="0"/>
          <a:chOff x="0" y="0"/>
          <a:chExt cx="0" cy="0"/>
        </a:xfrm>
      </p:grpSpPr>
      <p:sp>
        <p:nvSpPr>
          <p:cNvPr id="33" name="Shape 33"/>
          <p:cNvSpPr txBox="1">
            <a:spLocks noGrp="1"/>
          </p:cNvSpPr>
          <p:nvPr>
            <p:ph type="dt" idx="10"/>
          </p:nvPr>
        </p:nvSpPr>
        <p:spPr>
          <a:xfrm>
            <a:off x="5791200" y="6203671"/>
            <a:ext cx="2590800" cy="384047"/>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
        <p:nvSpPr>
          <p:cNvPr id="34" name="Shape 34"/>
          <p:cNvSpPr txBox="1">
            <a:spLocks noGrp="1"/>
          </p:cNvSpPr>
          <p:nvPr>
            <p:ph type="ftr" idx="11"/>
          </p:nvPr>
        </p:nvSpPr>
        <p:spPr>
          <a:xfrm>
            <a:off x="2133600" y="6203671"/>
            <a:ext cx="3581399" cy="384047"/>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
        <p:nvSpPr>
          <p:cNvPr id="35" name="Shape 35"/>
          <p:cNvSpPr txBox="1">
            <a:spLocks noGrp="1"/>
          </p:cNvSpPr>
          <p:nvPr>
            <p:ph type="sldNum" idx="12"/>
          </p:nvPr>
        </p:nvSpPr>
        <p:spPr>
          <a:xfrm>
            <a:off x="8410580" y="6181531"/>
            <a:ext cx="609599" cy="457200"/>
          </a:xfrm>
          <a:prstGeom prst="rect">
            <a:avLst/>
          </a:prstGeom>
          <a:noFill/>
          <a:ln>
            <a:noFill/>
          </a:ln>
        </p:spPr>
        <p:txBody>
          <a:bodyPr lIns="91425" tIns="91425" rIns="91425" bIns="91425" anchor="ctr" anchorCtr="0"/>
          <a:lstStyle>
            <a:lvl1pPr marL="0" marR="0" indent="0" algn="ctr" rtl="0">
              <a:spcBef>
                <a:spcPts val="0"/>
              </a:spcBef>
              <a:defRPr sz="16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
        <p:nvSpPr>
          <p:cNvPr id="36" name="Shape 36"/>
          <p:cNvSpPr txBox="1">
            <a:spLocks noGrp="1"/>
          </p:cNvSpPr>
          <p:nvPr>
            <p:ph type="title"/>
          </p:nvPr>
        </p:nvSpPr>
        <p:spPr>
          <a:xfrm>
            <a:off x="457200" y="152404"/>
            <a:ext cx="8229600" cy="1219199"/>
          </a:xfrm>
          <a:prstGeom prst="rect">
            <a:avLst/>
          </a:prstGeom>
          <a:noFill/>
          <a:ln>
            <a:noFill/>
          </a:ln>
        </p:spPr>
        <p:txBody>
          <a:bodyPr lIns="91425" tIns="91425" rIns="91425" bIns="91425" anchor="b" anchorCtr="0"/>
          <a:lstStyle>
            <a:lvl1pPr algn="l" rtl="0">
              <a:spcBef>
                <a:spcPts val="0"/>
              </a:spcBef>
              <a:buClr>
                <a:srgbClr val="F9F9F9"/>
              </a:buClr>
              <a:buFont typeface="Merriweather"/>
              <a:buNone/>
              <a:defRPr sz="4200" b="0" baseline="0">
                <a:solidFill>
                  <a:srgbClr val="F9F9F9"/>
                </a:solidFill>
                <a:latin typeface="Merriweather"/>
                <a:ea typeface="Merriweather"/>
                <a:cs typeface="Merriweather"/>
                <a:sym typeface="Merriweather"/>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7" name="Shape 37"/>
          <p:cNvSpPr txBox="1">
            <a:spLocks noGrp="1"/>
          </p:cNvSpPr>
          <p:nvPr>
            <p:ph type="body" idx="1"/>
          </p:nvPr>
        </p:nvSpPr>
        <p:spPr>
          <a:xfrm>
            <a:off x="457200" y="1524000"/>
            <a:ext cx="4059936" cy="4572000"/>
          </a:xfrm>
          <a:prstGeom prst="rect">
            <a:avLst/>
          </a:prstGeom>
          <a:noFill/>
          <a:ln>
            <a:noFill/>
          </a:ln>
        </p:spPr>
        <p:txBody>
          <a:bodyPr lIns="91425" tIns="91425" rIns="91425" bIns="91425" anchor="t" anchorCtr="0"/>
          <a:lstStyle>
            <a:lvl1pPr marL="274320" indent="-133985" algn="l" rtl="0">
              <a:spcBef>
                <a:spcPts val="600"/>
              </a:spcBef>
              <a:buClr>
                <a:schemeClr val="accent2"/>
              </a:buClr>
              <a:buFont typeface="Merriweather"/>
              <a:buChar char="●"/>
              <a:defRPr sz="2600">
                <a:solidFill>
                  <a:schemeClr val="lt1"/>
                </a:solidFill>
                <a:latin typeface="Merriweather"/>
                <a:ea typeface="Merriweather"/>
                <a:cs typeface="Merriweather"/>
                <a:sym typeface="Merriweather"/>
              </a:defRPr>
            </a:lvl1pPr>
            <a:lvl2pPr marL="640080" indent="-154940" algn="l" rtl="0">
              <a:spcBef>
                <a:spcPts val="300"/>
              </a:spcBef>
              <a:buClr>
                <a:srgbClr val="D6903E"/>
              </a:buClr>
              <a:buFont typeface="Merriweather"/>
              <a:buChar char="●"/>
              <a:defRPr sz="2400">
                <a:solidFill>
                  <a:schemeClr val="lt2"/>
                </a:solidFill>
                <a:latin typeface="Merriweather"/>
                <a:ea typeface="Merriweather"/>
                <a:cs typeface="Merriweather"/>
                <a:sym typeface="Merriweather"/>
              </a:defRPr>
            </a:lvl2pPr>
            <a:lvl3pPr marL="1005839" indent="-117792" algn="l" rtl="0">
              <a:spcBef>
                <a:spcPts val="300"/>
              </a:spcBef>
              <a:buClr>
                <a:srgbClr val="B27834"/>
              </a:buClr>
              <a:buFont typeface="Merriweather"/>
              <a:buChar char="●"/>
              <a:defRPr sz="2100">
                <a:solidFill>
                  <a:schemeClr val="lt1"/>
                </a:solidFill>
                <a:latin typeface="Merriweather"/>
                <a:ea typeface="Merriweather"/>
                <a:cs typeface="Merriweather"/>
                <a:sym typeface="Merriweather"/>
              </a:defRPr>
            </a:lvl3pPr>
            <a:lvl4pPr marL="1280160" indent="-136207" algn="l" rtl="0">
              <a:spcBef>
                <a:spcPts val="300"/>
              </a:spcBef>
              <a:buClr>
                <a:srgbClr val="D6903E"/>
              </a:buClr>
              <a:buFont typeface="Merriweather"/>
              <a:buChar char="●"/>
              <a:defRPr sz="1900">
                <a:solidFill>
                  <a:schemeClr val="lt1"/>
                </a:solidFill>
                <a:latin typeface="Merriweather"/>
                <a:ea typeface="Merriweather"/>
                <a:cs typeface="Merriweather"/>
                <a:sym typeface="Merriweather"/>
              </a:defRPr>
            </a:lvl4pPr>
            <a:lvl5pPr marL="1554480" indent="-147319" algn="l" rtl="0">
              <a:spcBef>
                <a:spcPts val="340"/>
              </a:spcBef>
              <a:buClr>
                <a:srgbClr val="D6903E"/>
              </a:buClr>
              <a:buFont typeface="Merriweather"/>
              <a:buChar char="●"/>
              <a:defRPr sz="1600">
                <a:solidFill>
                  <a:schemeClr val="lt1"/>
                </a:solidFill>
                <a:latin typeface="Merriweather"/>
                <a:ea typeface="Merriweather"/>
                <a:cs typeface="Merriweather"/>
                <a:sym typeface="Merriweather"/>
              </a:defRPr>
            </a:lvl5pPr>
            <a:lvl6pPr marL="1828800" indent="-136842" algn="l" rtl="0">
              <a:spcBef>
                <a:spcPts val="340"/>
              </a:spcBef>
              <a:buClr>
                <a:srgbClr val="D6903E"/>
              </a:buClr>
              <a:buFont typeface="Merriweather"/>
              <a:buChar char="☞"/>
              <a:defRPr sz="1700">
                <a:solidFill>
                  <a:schemeClr val="lt1"/>
                </a:solidFill>
                <a:latin typeface="Merriweather"/>
                <a:ea typeface="Merriweather"/>
                <a:cs typeface="Merriweather"/>
                <a:sym typeface="Merriweather"/>
              </a:defRPr>
            </a:lvl6pPr>
            <a:lvl7pPr marL="2011679" indent="-96519" algn="l" rtl="0">
              <a:spcBef>
                <a:spcPts val="340"/>
              </a:spcBef>
              <a:buClr>
                <a:srgbClr val="D6903E"/>
              </a:buClr>
              <a:buFont typeface="Merriweather"/>
              <a:buChar char="☞"/>
              <a:defRPr sz="1600" baseline="0">
                <a:solidFill>
                  <a:schemeClr val="lt1"/>
                </a:solidFill>
                <a:latin typeface="Merriweather"/>
                <a:ea typeface="Merriweather"/>
                <a:cs typeface="Merriweather"/>
                <a:sym typeface="Merriweather"/>
              </a:defRPr>
            </a:lvl7pPr>
            <a:lvl8pPr marL="2286000" indent="-109537" algn="l" rtl="0">
              <a:spcBef>
                <a:spcPts val="340"/>
              </a:spcBef>
              <a:buClr>
                <a:srgbClr val="D6903E"/>
              </a:buClr>
              <a:buFont typeface="Merriweather"/>
              <a:buChar char="☞"/>
              <a:defRPr sz="1500">
                <a:solidFill>
                  <a:schemeClr val="lt1"/>
                </a:solidFill>
                <a:latin typeface="Merriweather"/>
                <a:ea typeface="Merriweather"/>
                <a:cs typeface="Merriweather"/>
                <a:sym typeface="Merriweather"/>
              </a:defRPr>
            </a:lvl8pPr>
            <a:lvl9pPr marL="2560320" indent="-104457" algn="l" rtl="0">
              <a:spcBef>
                <a:spcPts val="340"/>
              </a:spcBef>
              <a:buClr>
                <a:srgbClr val="D6903E"/>
              </a:buClr>
              <a:buFont typeface="Merriweather"/>
              <a:buChar char="☞"/>
              <a:defRPr sz="1500">
                <a:solidFill>
                  <a:schemeClr val="lt1"/>
                </a:solidFill>
                <a:latin typeface="Merriweather"/>
                <a:ea typeface="Merriweather"/>
                <a:cs typeface="Merriweather"/>
                <a:sym typeface="Merriweather"/>
              </a:defRPr>
            </a:lvl9pPr>
          </a:lstStyle>
          <a:p>
            <a:endParaRPr/>
          </a:p>
        </p:txBody>
      </p:sp>
      <p:sp>
        <p:nvSpPr>
          <p:cNvPr id="38" name="Shape 38"/>
          <p:cNvSpPr txBox="1">
            <a:spLocks noGrp="1"/>
          </p:cNvSpPr>
          <p:nvPr>
            <p:ph type="body" idx="2"/>
          </p:nvPr>
        </p:nvSpPr>
        <p:spPr>
          <a:xfrm>
            <a:off x="4648200" y="1524000"/>
            <a:ext cx="4059936" cy="4572000"/>
          </a:xfrm>
          <a:prstGeom prst="rect">
            <a:avLst/>
          </a:prstGeom>
          <a:noFill/>
          <a:ln>
            <a:noFill/>
          </a:ln>
        </p:spPr>
        <p:txBody>
          <a:bodyPr lIns="91425" tIns="91425" rIns="91425" bIns="91425" anchor="t" anchorCtr="0"/>
          <a:lstStyle>
            <a:lvl1pPr marL="274320" indent="-133985" algn="l" rtl="0">
              <a:spcBef>
                <a:spcPts val="600"/>
              </a:spcBef>
              <a:buClr>
                <a:schemeClr val="accent2"/>
              </a:buClr>
              <a:buFont typeface="Merriweather"/>
              <a:buChar char="●"/>
              <a:defRPr sz="2600">
                <a:solidFill>
                  <a:schemeClr val="lt1"/>
                </a:solidFill>
                <a:latin typeface="Merriweather"/>
                <a:ea typeface="Merriweather"/>
                <a:cs typeface="Merriweather"/>
                <a:sym typeface="Merriweather"/>
              </a:defRPr>
            </a:lvl1pPr>
            <a:lvl2pPr marL="640080" indent="-154940" algn="l" rtl="0">
              <a:spcBef>
                <a:spcPts val="300"/>
              </a:spcBef>
              <a:buClr>
                <a:srgbClr val="D6903E"/>
              </a:buClr>
              <a:buFont typeface="Merriweather"/>
              <a:buChar char="●"/>
              <a:defRPr sz="2400">
                <a:solidFill>
                  <a:schemeClr val="lt2"/>
                </a:solidFill>
                <a:latin typeface="Merriweather"/>
                <a:ea typeface="Merriweather"/>
                <a:cs typeface="Merriweather"/>
                <a:sym typeface="Merriweather"/>
              </a:defRPr>
            </a:lvl2pPr>
            <a:lvl3pPr marL="1005839" indent="-117792" algn="l" rtl="0">
              <a:spcBef>
                <a:spcPts val="300"/>
              </a:spcBef>
              <a:buClr>
                <a:srgbClr val="B27834"/>
              </a:buClr>
              <a:buFont typeface="Merriweather"/>
              <a:buChar char="●"/>
              <a:defRPr sz="2100">
                <a:solidFill>
                  <a:schemeClr val="lt1"/>
                </a:solidFill>
                <a:latin typeface="Merriweather"/>
                <a:ea typeface="Merriweather"/>
                <a:cs typeface="Merriweather"/>
                <a:sym typeface="Merriweather"/>
              </a:defRPr>
            </a:lvl3pPr>
            <a:lvl4pPr marL="1280160" indent="-136207" algn="l" rtl="0">
              <a:spcBef>
                <a:spcPts val="300"/>
              </a:spcBef>
              <a:buClr>
                <a:srgbClr val="D6903E"/>
              </a:buClr>
              <a:buFont typeface="Merriweather"/>
              <a:buChar char="●"/>
              <a:defRPr sz="1900">
                <a:solidFill>
                  <a:schemeClr val="lt1"/>
                </a:solidFill>
                <a:latin typeface="Merriweather"/>
                <a:ea typeface="Merriweather"/>
                <a:cs typeface="Merriweather"/>
                <a:sym typeface="Merriweather"/>
              </a:defRPr>
            </a:lvl4pPr>
            <a:lvl5pPr marL="1554480" indent="-147319" algn="l" rtl="0">
              <a:spcBef>
                <a:spcPts val="340"/>
              </a:spcBef>
              <a:buClr>
                <a:srgbClr val="D6903E"/>
              </a:buClr>
              <a:buFont typeface="Merriweather"/>
              <a:buChar char="●"/>
              <a:defRPr sz="1600">
                <a:solidFill>
                  <a:schemeClr val="lt1"/>
                </a:solidFill>
                <a:latin typeface="Merriweather"/>
                <a:ea typeface="Merriweather"/>
                <a:cs typeface="Merriweather"/>
                <a:sym typeface="Merriweather"/>
              </a:defRPr>
            </a:lvl5pPr>
            <a:lvl6pPr marL="1828800" indent="-136842" algn="l" rtl="0">
              <a:spcBef>
                <a:spcPts val="340"/>
              </a:spcBef>
              <a:buClr>
                <a:srgbClr val="D6903E"/>
              </a:buClr>
              <a:buFont typeface="Merriweather"/>
              <a:buChar char="☞"/>
              <a:defRPr sz="1700">
                <a:solidFill>
                  <a:schemeClr val="lt1"/>
                </a:solidFill>
                <a:latin typeface="Merriweather"/>
                <a:ea typeface="Merriweather"/>
                <a:cs typeface="Merriweather"/>
                <a:sym typeface="Merriweather"/>
              </a:defRPr>
            </a:lvl6pPr>
            <a:lvl7pPr marL="2011679" indent="-96519" algn="l" rtl="0">
              <a:spcBef>
                <a:spcPts val="340"/>
              </a:spcBef>
              <a:buClr>
                <a:srgbClr val="D6903E"/>
              </a:buClr>
              <a:buFont typeface="Merriweather"/>
              <a:buChar char="☞"/>
              <a:defRPr sz="1600" baseline="0">
                <a:solidFill>
                  <a:schemeClr val="lt1"/>
                </a:solidFill>
                <a:latin typeface="Merriweather"/>
                <a:ea typeface="Merriweather"/>
                <a:cs typeface="Merriweather"/>
                <a:sym typeface="Merriweather"/>
              </a:defRPr>
            </a:lvl7pPr>
            <a:lvl8pPr marL="2286000" indent="-109537" algn="l" rtl="0">
              <a:spcBef>
                <a:spcPts val="340"/>
              </a:spcBef>
              <a:buClr>
                <a:srgbClr val="D6903E"/>
              </a:buClr>
              <a:buFont typeface="Merriweather"/>
              <a:buChar char="☞"/>
              <a:defRPr sz="1500">
                <a:solidFill>
                  <a:schemeClr val="lt1"/>
                </a:solidFill>
                <a:latin typeface="Merriweather"/>
                <a:ea typeface="Merriweather"/>
                <a:cs typeface="Merriweather"/>
                <a:sym typeface="Merriweather"/>
              </a:defRPr>
            </a:lvl8pPr>
            <a:lvl9pPr marL="2560320" indent="-104457" algn="l" rtl="0">
              <a:spcBef>
                <a:spcPts val="340"/>
              </a:spcBef>
              <a:buClr>
                <a:srgbClr val="D6903E"/>
              </a:buClr>
              <a:buFont typeface="Merriweather"/>
              <a:buChar char="☞"/>
              <a:defRPr sz="1500">
                <a:solidFill>
                  <a:schemeClr val="lt1"/>
                </a:solidFill>
                <a:latin typeface="Merriweather"/>
                <a:ea typeface="Merriweather"/>
                <a:cs typeface="Merriweather"/>
                <a:sym typeface="Merriweather"/>
              </a:defRPr>
            </a:lvl9pPr>
          </a:lstStyle>
          <a:p>
            <a:endParaRPr/>
          </a:p>
        </p:txBody>
      </p:sp>
    </p:spTree>
    <p:extLst>
      <p:ext uri="{BB962C8B-B14F-4D97-AF65-F5344CB8AC3E}">
        <p14:creationId xmlns:p14="http://schemas.microsoft.com/office/powerpoint/2010/main" val="2651588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9"/>
        <p:cNvGrpSpPr/>
        <p:nvPr/>
      </p:nvGrpSpPr>
      <p:grpSpPr>
        <a:xfrm>
          <a:off x="0" y="0"/>
          <a:ext cx="0" cy="0"/>
          <a:chOff x="0" y="0"/>
          <a:chExt cx="0" cy="0"/>
        </a:xfrm>
      </p:grpSpPr>
      <p:sp>
        <p:nvSpPr>
          <p:cNvPr id="40" name="Shape 40"/>
          <p:cNvSpPr txBox="1">
            <a:spLocks noGrp="1"/>
          </p:cNvSpPr>
          <p:nvPr>
            <p:ph type="sldNum" idx="12"/>
          </p:nvPr>
        </p:nvSpPr>
        <p:spPr>
          <a:xfrm>
            <a:off x="8410580" y="6181531"/>
            <a:ext cx="609599" cy="457200"/>
          </a:xfrm>
          <a:prstGeom prst="rect">
            <a:avLst/>
          </a:prstGeom>
          <a:noFill/>
          <a:ln>
            <a:noFill/>
          </a:ln>
        </p:spPr>
        <p:txBody>
          <a:bodyPr lIns="91425" tIns="91425" rIns="91425" bIns="91425" anchor="ctr" anchorCtr="0"/>
          <a:lstStyle>
            <a:lvl1pPr marL="0" marR="0" indent="0" algn="ctr" rtl="0">
              <a:spcBef>
                <a:spcPts val="0"/>
              </a:spcBef>
              <a:defRPr sz="16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
        <p:nvSpPr>
          <p:cNvPr id="41" name="Shape 41"/>
          <p:cNvSpPr txBox="1">
            <a:spLocks noGrp="1"/>
          </p:cNvSpPr>
          <p:nvPr>
            <p:ph type="ftr" idx="11"/>
          </p:nvPr>
        </p:nvSpPr>
        <p:spPr>
          <a:xfrm>
            <a:off x="2133600" y="6203671"/>
            <a:ext cx="3581399" cy="384047"/>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
        <p:nvSpPr>
          <p:cNvPr id="42" name="Shape 42"/>
          <p:cNvSpPr txBox="1">
            <a:spLocks noGrp="1"/>
          </p:cNvSpPr>
          <p:nvPr>
            <p:ph type="dt" idx="10"/>
          </p:nvPr>
        </p:nvSpPr>
        <p:spPr>
          <a:xfrm>
            <a:off x="5791200" y="6203671"/>
            <a:ext cx="2590800" cy="384047"/>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
        <p:nvSpPr>
          <p:cNvPr id="43" name="Shape 43"/>
          <p:cNvSpPr txBox="1">
            <a:spLocks noGrp="1"/>
          </p:cNvSpPr>
          <p:nvPr>
            <p:ph type="body" idx="1"/>
          </p:nvPr>
        </p:nvSpPr>
        <p:spPr>
          <a:xfrm>
            <a:off x="457205" y="1399592"/>
            <a:ext cx="4040187" cy="762000"/>
          </a:xfrm>
          <a:prstGeom prst="rect">
            <a:avLst/>
          </a:prstGeom>
          <a:noFill/>
          <a:ln>
            <a:noFill/>
          </a:ln>
        </p:spPr>
        <p:txBody>
          <a:bodyPr lIns="91425" tIns="91425" rIns="91425" bIns="91425" anchor="b" anchorCtr="0"/>
          <a:lstStyle>
            <a:lvl1pPr marL="0" indent="0" algn="l" rtl="0">
              <a:spcBef>
                <a:spcPts val="0"/>
              </a:spcBef>
              <a:buClr>
                <a:schemeClr val="lt2"/>
              </a:buClr>
              <a:buFont typeface="Merriweather"/>
              <a:buNone/>
              <a:defRPr sz="2600" b="1">
                <a:solidFill>
                  <a:schemeClr val="lt2"/>
                </a:solidFill>
              </a:defRPr>
            </a:lvl1pPr>
            <a:lvl2pPr rtl="0">
              <a:spcBef>
                <a:spcPts val="0"/>
              </a:spcBef>
              <a:buFont typeface="Merriweather"/>
              <a:buNone/>
              <a:defRPr sz="2000" b="1"/>
            </a:lvl2pPr>
            <a:lvl3pPr rtl="0">
              <a:spcBef>
                <a:spcPts val="0"/>
              </a:spcBef>
              <a:buFont typeface="Merriweather"/>
              <a:buNone/>
              <a:defRPr sz="1800" b="1"/>
            </a:lvl3pPr>
            <a:lvl4pPr rtl="0">
              <a:spcBef>
                <a:spcPts val="0"/>
              </a:spcBef>
              <a:buFont typeface="Merriweather"/>
              <a:buNone/>
              <a:defRPr sz="1600" b="1"/>
            </a:lvl4pPr>
            <a:lvl5pPr rtl="0">
              <a:spcBef>
                <a:spcPts val="0"/>
              </a:spcBef>
              <a:buFont typeface="Merriweather"/>
              <a:buNone/>
              <a:defRPr sz="1600" b="1"/>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4" name="Shape 44"/>
          <p:cNvSpPr txBox="1">
            <a:spLocks noGrp="1"/>
          </p:cNvSpPr>
          <p:nvPr>
            <p:ph type="body" idx="2"/>
          </p:nvPr>
        </p:nvSpPr>
        <p:spPr>
          <a:xfrm>
            <a:off x="457201" y="2201900"/>
            <a:ext cx="4038599" cy="3913631"/>
          </a:xfrm>
          <a:prstGeom prst="rect">
            <a:avLst/>
          </a:prstGeom>
          <a:noFill/>
          <a:ln>
            <a:noFill/>
          </a:ln>
        </p:spPr>
        <p:txBody>
          <a:bodyPr lIns="91425" tIns="91425" rIns="91425" bIns="91425" anchor="t" anchorCtr="0"/>
          <a:lstStyle>
            <a:lvl1pPr marL="274320" indent="-133985" algn="l" rtl="0">
              <a:spcBef>
                <a:spcPts val="600"/>
              </a:spcBef>
              <a:buClr>
                <a:schemeClr val="accent2"/>
              </a:buClr>
              <a:buFont typeface="Merriweather"/>
              <a:buChar char="●"/>
              <a:defRPr sz="2600">
                <a:solidFill>
                  <a:schemeClr val="lt1"/>
                </a:solidFill>
                <a:latin typeface="Merriweather"/>
                <a:ea typeface="Merriweather"/>
                <a:cs typeface="Merriweather"/>
                <a:sym typeface="Merriweather"/>
              </a:defRPr>
            </a:lvl1pPr>
            <a:lvl2pPr marL="640080" indent="-154940" algn="l" rtl="0">
              <a:spcBef>
                <a:spcPts val="300"/>
              </a:spcBef>
              <a:buClr>
                <a:srgbClr val="D6903E"/>
              </a:buClr>
              <a:buFont typeface="Merriweather"/>
              <a:buChar char="●"/>
              <a:defRPr sz="2400">
                <a:solidFill>
                  <a:schemeClr val="lt2"/>
                </a:solidFill>
                <a:latin typeface="Merriweather"/>
                <a:ea typeface="Merriweather"/>
                <a:cs typeface="Merriweather"/>
                <a:sym typeface="Merriweather"/>
              </a:defRPr>
            </a:lvl2pPr>
            <a:lvl3pPr marL="1005839" indent="-117792" algn="l" rtl="0">
              <a:spcBef>
                <a:spcPts val="300"/>
              </a:spcBef>
              <a:buClr>
                <a:srgbClr val="B27834"/>
              </a:buClr>
              <a:buFont typeface="Merriweather"/>
              <a:buChar char="●"/>
              <a:defRPr sz="2100">
                <a:solidFill>
                  <a:schemeClr val="lt1"/>
                </a:solidFill>
                <a:latin typeface="Merriweather"/>
                <a:ea typeface="Merriweather"/>
                <a:cs typeface="Merriweather"/>
                <a:sym typeface="Merriweather"/>
              </a:defRPr>
            </a:lvl3pPr>
            <a:lvl4pPr marL="1280160" indent="-136207" algn="l" rtl="0">
              <a:spcBef>
                <a:spcPts val="300"/>
              </a:spcBef>
              <a:buClr>
                <a:srgbClr val="D6903E"/>
              </a:buClr>
              <a:buFont typeface="Merriweather"/>
              <a:buChar char="●"/>
              <a:defRPr sz="1900">
                <a:solidFill>
                  <a:schemeClr val="lt1"/>
                </a:solidFill>
                <a:latin typeface="Merriweather"/>
                <a:ea typeface="Merriweather"/>
                <a:cs typeface="Merriweather"/>
                <a:sym typeface="Merriweather"/>
              </a:defRPr>
            </a:lvl4pPr>
            <a:lvl5pPr marL="1554480" indent="-147319" algn="l" rtl="0">
              <a:spcBef>
                <a:spcPts val="340"/>
              </a:spcBef>
              <a:buClr>
                <a:srgbClr val="D6903E"/>
              </a:buClr>
              <a:buFont typeface="Merriweather"/>
              <a:buChar char="●"/>
              <a:defRPr sz="1600">
                <a:solidFill>
                  <a:schemeClr val="lt1"/>
                </a:solidFill>
                <a:latin typeface="Merriweather"/>
                <a:ea typeface="Merriweather"/>
                <a:cs typeface="Merriweather"/>
                <a:sym typeface="Merriweather"/>
              </a:defRPr>
            </a:lvl5pPr>
            <a:lvl6pPr marL="1828800" indent="-136842" algn="l" rtl="0">
              <a:spcBef>
                <a:spcPts val="340"/>
              </a:spcBef>
              <a:buClr>
                <a:srgbClr val="D6903E"/>
              </a:buClr>
              <a:buFont typeface="Merriweather"/>
              <a:buChar char="☞"/>
              <a:defRPr sz="1700">
                <a:solidFill>
                  <a:schemeClr val="lt1"/>
                </a:solidFill>
                <a:latin typeface="Merriweather"/>
                <a:ea typeface="Merriweather"/>
                <a:cs typeface="Merriweather"/>
                <a:sym typeface="Merriweather"/>
              </a:defRPr>
            </a:lvl6pPr>
            <a:lvl7pPr marL="2011679" indent="-96519" algn="l" rtl="0">
              <a:spcBef>
                <a:spcPts val="340"/>
              </a:spcBef>
              <a:buClr>
                <a:srgbClr val="D6903E"/>
              </a:buClr>
              <a:buFont typeface="Merriweather"/>
              <a:buChar char="☞"/>
              <a:defRPr sz="1600" baseline="0">
                <a:solidFill>
                  <a:schemeClr val="lt1"/>
                </a:solidFill>
                <a:latin typeface="Merriweather"/>
                <a:ea typeface="Merriweather"/>
                <a:cs typeface="Merriweather"/>
                <a:sym typeface="Merriweather"/>
              </a:defRPr>
            </a:lvl7pPr>
            <a:lvl8pPr marL="2286000" indent="-109537" algn="l" rtl="0">
              <a:spcBef>
                <a:spcPts val="340"/>
              </a:spcBef>
              <a:buClr>
                <a:srgbClr val="D6903E"/>
              </a:buClr>
              <a:buFont typeface="Merriweather"/>
              <a:buChar char="☞"/>
              <a:defRPr sz="1500">
                <a:solidFill>
                  <a:schemeClr val="lt1"/>
                </a:solidFill>
                <a:latin typeface="Merriweather"/>
                <a:ea typeface="Merriweather"/>
                <a:cs typeface="Merriweather"/>
                <a:sym typeface="Merriweather"/>
              </a:defRPr>
            </a:lvl8pPr>
            <a:lvl9pPr marL="2560320" indent="-104457" algn="l" rtl="0">
              <a:spcBef>
                <a:spcPts val="340"/>
              </a:spcBef>
              <a:buClr>
                <a:srgbClr val="D6903E"/>
              </a:buClr>
              <a:buFont typeface="Merriweather"/>
              <a:buChar char="☞"/>
              <a:defRPr sz="1500">
                <a:solidFill>
                  <a:schemeClr val="lt1"/>
                </a:solidFill>
                <a:latin typeface="Merriweather"/>
                <a:ea typeface="Merriweather"/>
                <a:cs typeface="Merriweather"/>
                <a:sym typeface="Merriweather"/>
              </a:defRPr>
            </a:lvl9pPr>
          </a:lstStyle>
          <a:p>
            <a:endParaRPr/>
          </a:p>
        </p:txBody>
      </p:sp>
      <p:sp>
        <p:nvSpPr>
          <p:cNvPr id="45" name="Shape 45"/>
          <p:cNvSpPr txBox="1">
            <a:spLocks noGrp="1"/>
          </p:cNvSpPr>
          <p:nvPr>
            <p:ph type="body" idx="3"/>
          </p:nvPr>
        </p:nvSpPr>
        <p:spPr>
          <a:xfrm>
            <a:off x="4649792" y="2201900"/>
            <a:ext cx="4038599" cy="3913631"/>
          </a:xfrm>
          <a:prstGeom prst="rect">
            <a:avLst/>
          </a:prstGeom>
          <a:noFill/>
          <a:ln>
            <a:noFill/>
          </a:ln>
        </p:spPr>
        <p:txBody>
          <a:bodyPr lIns="91425" tIns="91425" rIns="91425" bIns="91425" anchor="t" anchorCtr="0"/>
          <a:lstStyle>
            <a:lvl1pPr marL="274320" indent="-133985" algn="l" rtl="0">
              <a:spcBef>
                <a:spcPts val="600"/>
              </a:spcBef>
              <a:buClr>
                <a:schemeClr val="accent2"/>
              </a:buClr>
              <a:buFont typeface="Merriweather"/>
              <a:buChar char="●"/>
              <a:defRPr sz="2600">
                <a:solidFill>
                  <a:schemeClr val="lt1"/>
                </a:solidFill>
                <a:latin typeface="Merriweather"/>
                <a:ea typeface="Merriweather"/>
                <a:cs typeface="Merriweather"/>
                <a:sym typeface="Merriweather"/>
              </a:defRPr>
            </a:lvl1pPr>
            <a:lvl2pPr marL="640080" indent="-154940" algn="l" rtl="0">
              <a:spcBef>
                <a:spcPts val="300"/>
              </a:spcBef>
              <a:buClr>
                <a:srgbClr val="D6903E"/>
              </a:buClr>
              <a:buFont typeface="Merriweather"/>
              <a:buChar char="●"/>
              <a:defRPr sz="2400">
                <a:solidFill>
                  <a:schemeClr val="lt2"/>
                </a:solidFill>
                <a:latin typeface="Merriweather"/>
                <a:ea typeface="Merriweather"/>
                <a:cs typeface="Merriweather"/>
                <a:sym typeface="Merriweather"/>
              </a:defRPr>
            </a:lvl2pPr>
            <a:lvl3pPr marL="1005839" indent="-117792" algn="l" rtl="0">
              <a:spcBef>
                <a:spcPts val="300"/>
              </a:spcBef>
              <a:buClr>
                <a:srgbClr val="B27834"/>
              </a:buClr>
              <a:buFont typeface="Merriweather"/>
              <a:buChar char="●"/>
              <a:defRPr sz="2100">
                <a:solidFill>
                  <a:schemeClr val="lt1"/>
                </a:solidFill>
                <a:latin typeface="Merriweather"/>
                <a:ea typeface="Merriweather"/>
                <a:cs typeface="Merriweather"/>
                <a:sym typeface="Merriweather"/>
              </a:defRPr>
            </a:lvl3pPr>
            <a:lvl4pPr marL="1280160" indent="-136207" algn="l" rtl="0">
              <a:spcBef>
                <a:spcPts val="300"/>
              </a:spcBef>
              <a:buClr>
                <a:srgbClr val="D6903E"/>
              </a:buClr>
              <a:buFont typeface="Merriweather"/>
              <a:buChar char="●"/>
              <a:defRPr sz="1900">
                <a:solidFill>
                  <a:schemeClr val="lt1"/>
                </a:solidFill>
                <a:latin typeface="Merriweather"/>
                <a:ea typeface="Merriweather"/>
                <a:cs typeface="Merriweather"/>
                <a:sym typeface="Merriweather"/>
              </a:defRPr>
            </a:lvl4pPr>
            <a:lvl5pPr marL="1554480" indent="-147319" algn="l" rtl="0">
              <a:spcBef>
                <a:spcPts val="340"/>
              </a:spcBef>
              <a:buClr>
                <a:srgbClr val="D6903E"/>
              </a:buClr>
              <a:buFont typeface="Merriweather"/>
              <a:buChar char="●"/>
              <a:defRPr sz="1600">
                <a:solidFill>
                  <a:schemeClr val="lt1"/>
                </a:solidFill>
                <a:latin typeface="Merriweather"/>
                <a:ea typeface="Merriweather"/>
                <a:cs typeface="Merriweather"/>
                <a:sym typeface="Merriweather"/>
              </a:defRPr>
            </a:lvl5pPr>
            <a:lvl6pPr marL="1828800" indent="-136842" algn="l" rtl="0">
              <a:spcBef>
                <a:spcPts val="340"/>
              </a:spcBef>
              <a:buClr>
                <a:srgbClr val="D6903E"/>
              </a:buClr>
              <a:buFont typeface="Merriweather"/>
              <a:buChar char="☞"/>
              <a:defRPr sz="1700">
                <a:solidFill>
                  <a:schemeClr val="lt1"/>
                </a:solidFill>
                <a:latin typeface="Merriweather"/>
                <a:ea typeface="Merriweather"/>
                <a:cs typeface="Merriweather"/>
                <a:sym typeface="Merriweather"/>
              </a:defRPr>
            </a:lvl6pPr>
            <a:lvl7pPr marL="2011679" indent="-96519" algn="l" rtl="0">
              <a:spcBef>
                <a:spcPts val="340"/>
              </a:spcBef>
              <a:buClr>
                <a:srgbClr val="D6903E"/>
              </a:buClr>
              <a:buFont typeface="Merriweather"/>
              <a:buChar char="☞"/>
              <a:defRPr sz="1600" baseline="0">
                <a:solidFill>
                  <a:schemeClr val="lt1"/>
                </a:solidFill>
                <a:latin typeface="Merriweather"/>
                <a:ea typeface="Merriweather"/>
                <a:cs typeface="Merriweather"/>
                <a:sym typeface="Merriweather"/>
              </a:defRPr>
            </a:lvl7pPr>
            <a:lvl8pPr marL="2286000" indent="-109537" algn="l" rtl="0">
              <a:spcBef>
                <a:spcPts val="340"/>
              </a:spcBef>
              <a:buClr>
                <a:srgbClr val="D6903E"/>
              </a:buClr>
              <a:buFont typeface="Merriweather"/>
              <a:buChar char="☞"/>
              <a:defRPr sz="1500">
                <a:solidFill>
                  <a:schemeClr val="lt1"/>
                </a:solidFill>
                <a:latin typeface="Merriweather"/>
                <a:ea typeface="Merriweather"/>
                <a:cs typeface="Merriweather"/>
                <a:sym typeface="Merriweather"/>
              </a:defRPr>
            </a:lvl8pPr>
            <a:lvl9pPr marL="2560320" indent="-104457" algn="l" rtl="0">
              <a:spcBef>
                <a:spcPts val="340"/>
              </a:spcBef>
              <a:buClr>
                <a:srgbClr val="D6903E"/>
              </a:buClr>
              <a:buFont typeface="Merriweather"/>
              <a:buChar char="☞"/>
              <a:defRPr sz="1500">
                <a:solidFill>
                  <a:schemeClr val="lt1"/>
                </a:solidFill>
                <a:latin typeface="Merriweather"/>
                <a:ea typeface="Merriweather"/>
                <a:cs typeface="Merriweather"/>
                <a:sym typeface="Merriweather"/>
              </a:defRPr>
            </a:lvl9pPr>
          </a:lstStyle>
          <a:p>
            <a:endParaRPr/>
          </a:p>
        </p:txBody>
      </p:sp>
      <p:sp>
        <p:nvSpPr>
          <p:cNvPr id="46" name="Shape 46"/>
          <p:cNvSpPr txBox="1">
            <a:spLocks noGrp="1"/>
          </p:cNvSpPr>
          <p:nvPr>
            <p:ph type="title"/>
          </p:nvPr>
        </p:nvSpPr>
        <p:spPr>
          <a:xfrm>
            <a:off x="457200" y="155447"/>
            <a:ext cx="8229600" cy="1143000"/>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7" name="Shape 47"/>
          <p:cNvSpPr txBox="1">
            <a:spLocks noGrp="1"/>
          </p:cNvSpPr>
          <p:nvPr>
            <p:ph type="body" idx="4"/>
          </p:nvPr>
        </p:nvSpPr>
        <p:spPr>
          <a:xfrm>
            <a:off x="4648205" y="1399592"/>
            <a:ext cx="4040187" cy="762000"/>
          </a:xfrm>
          <a:prstGeom prst="rect">
            <a:avLst/>
          </a:prstGeom>
          <a:noFill/>
          <a:ln>
            <a:noFill/>
          </a:ln>
        </p:spPr>
        <p:txBody>
          <a:bodyPr lIns="91425" tIns="91425" rIns="91425" bIns="91425" anchor="b" anchorCtr="0"/>
          <a:lstStyle>
            <a:lvl1pPr marL="0" indent="0" algn="l" rtl="0">
              <a:spcBef>
                <a:spcPts val="0"/>
              </a:spcBef>
              <a:buClr>
                <a:schemeClr val="lt2"/>
              </a:buClr>
              <a:buFont typeface="Merriweather"/>
              <a:buNone/>
              <a:defRPr sz="2600" b="1" baseline="0">
                <a:solidFill>
                  <a:schemeClr val="lt2"/>
                </a:solidFill>
              </a:defRPr>
            </a:lvl1pPr>
            <a:lvl2pPr rtl="0">
              <a:spcBef>
                <a:spcPts val="0"/>
              </a:spcBef>
              <a:buFont typeface="Merriweather"/>
              <a:buNone/>
              <a:defRPr sz="2000" b="1"/>
            </a:lvl2pPr>
            <a:lvl3pPr rtl="0">
              <a:spcBef>
                <a:spcPts val="0"/>
              </a:spcBef>
              <a:buFont typeface="Merriweather"/>
              <a:buNone/>
              <a:defRPr sz="1800" b="1"/>
            </a:lvl3pPr>
            <a:lvl4pPr rtl="0">
              <a:spcBef>
                <a:spcPts val="0"/>
              </a:spcBef>
              <a:buFont typeface="Merriweather"/>
              <a:buNone/>
              <a:defRPr sz="1600" b="1"/>
            </a:lvl4pPr>
            <a:lvl5pPr rtl="0">
              <a:spcBef>
                <a:spcPts val="0"/>
              </a:spcBef>
              <a:buFont typeface="Merriweather"/>
              <a:buNone/>
              <a:defRPr sz="1600" b="1"/>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cxnSp>
        <p:nvCxnSpPr>
          <p:cNvPr id="48" name="Shape 48"/>
          <p:cNvCxnSpPr/>
          <p:nvPr/>
        </p:nvCxnSpPr>
        <p:spPr>
          <a:xfrm>
            <a:off x="562945" y="2180220"/>
            <a:ext cx="3749040" cy="1586"/>
          </a:xfrm>
          <a:prstGeom prst="straightConnector1">
            <a:avLst/>
          </a:prstGeom>
          <a:noFill/>
          <a:ln w="12700" cap="flat">
            <a:solidFill>
              <a:srgbClr val="EEEEEB"/>
            </a:solidFill>
            <a:prstDash val="solid"/>
            <a:round/>
            <a:headEnd type="none" w="med" len="med"/>
            <a:tailEnd type="none" w="med" len="med"/>
          </a:ln>
        </p:spPr>
      </p:cxnSp>
      <p:cxnSp>
        <p:nvCxnSpPr>
          <p:cNvPr id="49" name="Shape 49"/>
          <p:cNvCxnSpPr/>
          <p:nvPr/>
        </p:nvCxnSpPr>
        <p:spPr>
          <a:xfrm>
            <a:off x="4754880" y="2180220"/>
            <a:ext cx="3749040" cy="1586"/>
          </a:xfrm>
          <a:prstGeom prst="straightConnector1">
            <a:avLst/>
          </a:prstGeom>
          <a:noFill/>
          <a:ln w="12700" cap="flat">
            <a:solidFill>
              <a:srgbClr val="EEEEEB"/>
            </a:solidFill>
            <a:prstDash val="solid"/>
            <a:round/>
            <a:headEnd type="none" w="med" len="med"/>
            <a:tailEnd type="none" w="med" len="med"/>
          </a:ln>
        </p:spPr>
      </p:cxnSp>
    </p:spTree>
    <p:extLst>
      <p:ext uri="{BB962C8B-B14F-4D97-AF65-F5344CB8AC3E}">
        <p14:creationId xmlns:p14="http://schemas.microsoft.com/office/powerpoint/2010/main" val="3321727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5791200" y="6203671"/>
            <a:ext cx="2590800" cy="384047"/>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
        <p:nvSpPr>
          <p:cNvPr id="52" name="Shape 52"/>
          <p:cNvSpPr txBox="1">
            <a:spLocks noGrp="1"/>
          </p:cNvSpPr>
          <p:nvPr>
            <p:ph type="ftr" idx="11"/>
          </p:nvPr>
        </p:nvSpPr>
        <p:spPr>
          <a:xfrm>
            <a:off x="2133600" y="6203671"/>
            <a:ext cx="3581399" cy="384047"/>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
        <p:nvSpPr>
          <p:cNvPr id="53" name="Shape 53"/>
          <p:cNvSpPr txBox="1">
            <a:spLocks noGrp="1"/>
          </p:cNvSpPr>
          <p:nvPr>
            <p:ph type="sldNum" idx="12"/>
          </p:nvPr>
        </p:nvSpPr>
        <p:spPr>
          <a:xfrm>
            <a:off x="8410580" y="6181531"/>
            <a:ext cx="609599" cy="457200"/>
          </a:xfrm>
          <a:prstGeom prst="rect">
            <a:avLst/>
          </a:prstGeom>
          <a:noFill/>
          <a:ln>
            <a:noFill/>
          </a:ln>
        </p:spPr>
        <p:txBody>
          <a:bodyPr lIns="91425" tIns="91425" rIns="91425" bIns="91425" anchor="ctr" anchorCtr="0"/>
          <a:lstStyle>
            <a:lvl1pPr marL="0" marR="0" indent="0" algn="ctr" rtl="0">
              <a:spcBef>
                <a:spcPts val="0"/>
              </a:spcBef>
              <a:defRPr sz="16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
        <p:nvSpPr>
          <p:cNvPr id="54" name="Shape 54"/>
          <p:cNvSpPr txBox="1">
            <a:spLocks noGrp="1"/>
          </p:cNvSpPr>
          <p:nvPr>
            <p:ph type="title"/>
          </p:nvPr>
        </p:nvSpPr>
        <p:spPr>
          <a:xfrm>
            <a:off x="457200" y="152404"/>
            <a:ext cx="8229600" cy="1219199"/>
          </a:xfrm>
          <a:prstGeom prst="rect">
            <a:avLst/>
          </a:prstGeom>
          <a:noFill/>
          <a:ln>
            <a:noFill/>
          </a:ln>
        </p:spPr>
        <p:txBody>
          <a:bodyPr lIns="91425" tIns="91425" rIns="91425" bIns="91425" anchor="b" anchorCtr="0"/>
          <a:lstStyle>
            <a:lvl1pPr algn="l" rtl="0">
              <a:spcBef>
                <a:spcPts val="0"/>
              </a:spcBef>
              <a:buClr>
                <a:srgbClr val="F9F9F9"/>
              </a:buClr>
              <a:buFont typeface="Merriweather"/>
              <a:buNone/>
              <a:defRPr sz="4200" b="0" baseline="0">
                <a:solidFill>
                  <a:srgbClr val="F9F9F9"/>
                </a:solidFill>
                <a:latin typeface="Merriweather"/>
                <a:ea typeface="Merriweather"/>
                <a:cs typeface="Merriweather"/>
                <a:sym typeface="Merriweather"/>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extLst>
      <p:ext uri="{BB962C8B-B14F-4D97-AF65-F5344CB8AC3E}">
        <p14:creationId xmlns:p14="http://schemas.microsoft.com/office/powerpoint/2010/main" val="849799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5"/>
        <p:cNvGrpSpPr/>
        <p:nvPr/>
      </p:nvGrpSpPr>
      <p:grpSpPr>
        <a:xfrm>
          <a:off x="0" y="0"/>
          <a:ext cx="0" cy="0"/>
          <a:chOff x="0" y="0"/>
          <a:chExt cx="0" cy="0"/>
        </a:xfrm>
      </p:grpSpPr>
      <p:sp>
        <p:nvSpPr>
          <p:cNvPr id="56" name="Shape 56"/>
          <p:cNvSpPr txBox="1">
            <a:spLocks noGrp="1"/>
          </p:cNvSpPr>
          <p:nvPr>
            <p:ph type="dt" idx="10"/>
          </p:nvPr>
        </p:nvSpPr>
        <p:spPr>
          <a:xfrm>
            <a:off x="5791200" y="6203671"/>
            <a:ext cx="2590800" cy="384047"/>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
        <p:nvSpPr>
          <p:cNvPr id="57" name="Shape 57"/>
          <p:cNvSpPr txBox="1">
            <a:spLocks noGrp="1"/>
          </p:cNvSpPr>
          <p:nvPr>
            <p:ph type="ftr" idx="11"/>
          </p:nvPr>
        </p:nvSpPr>
        <p:spPr>
          <a:xfrm>
            <a:off x="2133600" y="6203671"/>
            <a:ext cx="3581399" cy="384047"/>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
        <p:nvSpPr>
          <p:cNvPr id="58" name="Shape 58"/>
          <p:cNvSpPr txBox="1">
            <a:spLocks noGrp="1"/>
          </p:cNvSpPr>
          <p:nvPr>
            <p:ph type="sldNum" idx="12"/>
          </p:nvPr>
        </p:nvSpPr>
        <p:spPr>
          <a:xfrm>
            <a:off x="8410580" y="6181531"/>
            <a:ext cx="609599" cy="457200"/>
          </a:xfrm>
          <a:prstGeom prst="rect">
            <a:avLst/>
          </a:prstGeom>
          <a:noFill/>
          <a:ln>
            <a:noFill/>
          </a:ln>
        </p:spPr>
        <p:txBody>
          <a:bodyPr lIns="91425" tIns="91425" rIns="91425" bIns="91425" anchor="ctr" anchorCtr="0"/>
          <a:lstStyle>
            <a:lvl1pPr marL="0" marR="0" indent="0" algn="ctr" rtl="0">
              <a:spcBef>
                <a:spcPts val="0"/>
              </a:spcBef>
              <a:defRPr sz="16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Tree>
    <p:extLst>
      <p:ext uri="{BB962C8B-B14F-4D97-AF65-F5344CB8AC3E}">
        <p14:creationId xmlns:p14="http://schemas.microsoft.com/office/powerpoint/2010/main" val="563606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9"/>
        <p:cNvGrpSpPr/>
        <p:nvPr/>
      </p:nvGrpSpPr>
      <p:grpSpPr>
        <a:xfrm>
          <a:off x="0" y="0"/>
          <a:ext cx="0" cy="0"/>
          <a:chOff x="0" y="0"/>
          <a:chExt cx="0" cy="0"/>
        </a:xfrm>
      </p:grpSpPr>
      <p:sp>
        <p:nvSpPr>
          <p:cNvPr id="60" name="Shape 60"/>
          <p:cNvSpPr txBox="1">
            <a:spLocks noGrp="1"/>
          </p:cNvSpPr>
          <p:nvPr>
            <p:ph type="body" idx="1"/>
          </p:nvPr>
        </p:nvSpPr>
        <p:spPr>
          <a:xfrm>
            <a:off x="457205" y="457204"/>
            <a:ext cx="6248399" cy="5714999"/>
          </a:xfrm>
          <a:prstGeom prst="rect">
            <a:avLst/>
          </a:prstGeom>
          <a:noFill/>
          <a:ln>
            <a:noFill/>
          </a:ln>
        </p:spPr>
        <p:txBody>
          <a:bodyPr lIns="91425" tIns="91425" rIns="91425" bIns="91425" anchor="t" anchorCtr="0"/>
          <a:lstStyle>
            <a:lvl1pPr marL="274320" indent="-133985" algn="l" rtl="0">
              <a:spcBef>
                <a:spcPts val="600"/>
              </a:spcBef>
              <a:buClr>
                <a:schemeClr val="accent2"/>
              </a:buClr>
              <a:buFont typeface="Merriweather"/>
              <a:buChar char="●"/>
              <a:defRPr sz="2600">
                <a:solidFill>
                  <a:schemeClr val="lt1"/>
                </a:solidFill>
                <a:latin typeface="Merriweather"/>
                <a:ea typeface="Merriweather"/>
                <a:cs typeface="Merriweather"/>
                <a:sym typeface="Merriweather"/>
              </a:defRPr>
            </a:lvl1pPr>
            <a:lvl2pPr marL="640080" indent="-154940" algn="l" rtl="0">
              <a:spcBef>
                <a:spcPts val="300"/>
              </a:spcBef>
              <a:buClr>
                <a:srgbClr val="D6903E"/>
              </a:buClr>
              <a:buFont typeface="Merriweather"/>
              <a:buChar char="●"/>
              <a:defRPr sz="2400">
                <a:solidFill>
                  <a:schemeClr val="lt2"/>
                </a:solidFill>
                <a:latin typeface="Merriweather"/>
                <a:ea typeface="Merriweather"/>
                <a:cs typeface="Merriweather"/>
                <a:sym typeface="Merriweather"/>
              </a:defRPr>
            </a:lvl2pPr>
            <a:lvl3pPr marL="1005839" indent="-117792" algn="l" rtl="0">
              <a:spcBef>
                <a:spcPts val="300"/>
              </a:spcBef>
              <a:buClr>
                <a:srgbClr val="B27834"/>
              </a:buClr>
              <a:buFont typeface="Merriweather"/>
              <a:buChar char="●"/>
              <a:defRPr sz="2100">
                <a:solidFill>
                  <a:schemeClr val="lt1"/>
                </a:solidFill>
                <a:latin typeface="Merriweather"/>
                <a:ea typeface="Merriweather"/>
                <a:cs typeface="Merriweather"/>
                <a:sym typeface="Merriweather"/>
              </a:defRPr>
            </a:lvl3pPr>
            <a:lvl4pPr marL="1280160" indent="-136207" algn="l" rtl="0">
              <a:spcBef>
                <a:spcPts val="300"/>
              </a:spcBef>
              <a:buClr>
                <a:srgbClr val="D6903E"/>
              </a:buClr>
              <a:buFont typeface="Merriweather"/>
              <a:buChar char="●"/>
              <a:defRPr sz="1900">
                <a:solidFill>
                  <a:schemeClr val="lt1"/>
                </a:solidFill>
                <a:latin typeface="Merriweather"/>
                <a:ea typeface="Merriweather"/>
                <a:cs typeface="Merriweather"/>
                <a:sym typeface="Merriweather"/>
              </a:defRPr>
            </a:lvl4pPr>
            <a:lvl5pPr marL="1554480" indent="-147319" algn="l" rtl="0">
              <a:spcBef>
                <a:spcPts val="340"/>
              </a:spcBef>
              <a:buClr>
                <a:srgbClr val="D6903E"/>
              </a:buClr>
              <a:buFont typeface="Merriweather"/>
              <a:buChar char="●"/>
              <a:defRPr sz="1600">
                <a:solidFill>
                  <a:schemeClr val="lt1"/>
                </a:solidFill>
                <a:latin typeface="Merriweather"/>
                <a:ea typeface="Merriweather"/>
                <a:cs typeface="Merriweather"/>
                <a:sym typeface="Merriweather"/>
              </a:defRPr>
            </a:lvl5pPr>
            <a:lvl6pPr marL="1828800" indent="-136842" algn="l" rtl="0">
              <a:spcBef>
                <a:spcPts val="340"/>
              </a:spcBef>
              <a:buClr>
                <a:srgbClr val="D6903E"/>
              </a:buClr>
              <a:buFont typeface="Merriweather"/>
              <a:buChar char="☞"/>
              <a:defRPr sz="1700">
                <a:solidFill>
                  <a:schemeClr val="lt1"/>
                </a:solidFill>
                <a:latin typeface="Merriweather"/>
                <a:ea typeface="Merriweather"/>
                <a:cs typeface="Merriweather"/>
                <a:sym typeface="Merriweather"/>
              </a:defRPr>
            </a:lvl6pPr>
            <a:lvl7pPr marL="2011679" indent="-96519" algn="l" rtl="0">
              <a:spcBef>
                <a:spcPts val="340"/>
              </a:spcBef>
              <a:buClr>
                <a:srgbClr val="D6903E"/>
              </a:buClr>
              <a:buFont typeface="Merriweather"/>
              <a:buChar char="☞"/>
              <a:defRPr sz="1600" baseline="0">
                <a:solidFill>
                  <a:schemeClr val="lt1"/>
                </a:solidFill>
                <a:latin typeface="Merriweather"/>
                <a:ea typeface="Merriweather"/>
                <a:cs typeface="Merriweather"/>
                <a:sym typeface="Merriweather"/>
              </a:defRPr>
            </a:lvl7pPr>
            <a:lvl8pPr marL="2286000" indent="-109537" algn="l" rtl="0">
              <a:spcBef>
                <a:spcPts val="340"/>
              </a:spcBef>
              <a:buClr>
                <a:srgbClr val="D6903E"/>
              </a:buClr>
              <a:buFont typeface="Merriweather"/>
              <a:buChar char="☞"/>
              <a:defRPr sz="1500">
                <a:solidFill>
                  <a:schemeClr val="lt1"/>
                </a:solidFill>
                <a:latin typeface="Merriweather"/>
                <a:ea typeface="Merriweather"/>
                <a:cs typeface="Merriweather"/>
                <a:sym typeface="Merriweather"/>
              </a:defRPr>
            </a:lvl8pPr>
            <a:lvl9pPr marL="2560320" indent="-104457" algn="l" rtl="0">
              <a:spcBef>
                <a:spcPts val="340"/>
              </a:spcBef>
              <a:buClr>
                <a:srgbClr val="D6903E"/>
              </a:buClr>
              <a:buFont typeface="Merriweather"/>
              <a:buChar char="☞"/>
              <a:defRPr sz="1500">
                <a:solidFill>
                  <a:schemeClr val="lt1"/>
                </a:solidFill>
                <a:latin typeface="Merriweather"/>
                <a:ea typeface="Merriweather"/>
                <a:cs typeface="Merriweather"/>
                <a:sym typeface="Merriweather"/>
              </a:defRPr>
            </a:lvl9pPr>
          </a:lstStyle>
          <a:p>
            <a:endParaRPr/>
          </a:p>
        </p:txBody>
      </p:sp>
      <p:sp>
        <p:nvSpPr>
          <p:cNvPr id="61" name="Shape 61"/>
          <p:cNvSpPr txBox="1">
            <a:spLocks noGrp="1"/>
          </p:cNvSpPr>
          <p:nvPr>
            <p:ph type="body" idx="2"/>
          </p:nvPr>
        </p:nvSpPr>
        <p:spPr>
          <a:xfrm>
            <a:off x="6781805" y="1600200"/>
            <a:ext cx="1984247" cy="3733800"/>
          </a:xfrm>
          <a:prstGeom prst="rect">
            <a:avLst/>
          </a:prstGeom>
          <a:noFill/>
          <a:ln>
            <a:noFill/>
          </a:ln>
        </p:spPr>
        <p:txBody>
          <a:bodyPr lIns="91425" tIns="91425" rIns="91425" bIns="91425" anchor="t" anchorCtr="0"/>
          <a:lstStyle>
            <a:lvl1pPr marL="0" indent="0" rtl="0">
              <a:lnSpc>
                <a:spcPct val="125000"/>
              </a:lnSpc>
              <a:spcBef>
                <a:spcPts val="0"/>
              </a:spcBef>
              <a:spcAft>
                <a:spcPts val="1000"/>
              </a:spcAft>
              <a:buClr>
                <a:schemeClr val="lt2"/>
              </a:buClr>
              <a:buFont typeface="Merriweather"/>
              <a:buNone/>
              <a:defRPr sz="1600">
                <a:solidFill>
                  <a:schemeClr val="lt2"/>
                </a:solidFill>
              </a:defRPr>
            </a:lvl1pPr>
            <a:lvl2pPr rtl="0">
              <a:spcBef>
                <a:spcPts val="0"/>
              </a:spcBef>
              <a:buFont typeface="Merriweather"/>
              <a:buNone/>
              <a:defRPr sz="1200"/>
            </a:lvl2pPr>
            <a:lvl3pPr rtl="0">
              <a:spcBef>
                <a:spcPts val="0"/>
              </a:spcBef>
              <a:buFont typeface="Merriweather"/>
              <a:buNone/>
              <a:defRPr sz="1000"/>
            </a:lvl3pPr>
            <a:lvl4pPr rtl="0">
              <a:spcBef>
                <a:spcPts val="0"/>
              </a:spcBef>
              <a:buFont typeface="Merriweather"/>
              <a:buNone/>
              <a:defRPr sz="900"/>
            </a:lvl4pPr>
            <a:lvl5pPr rtl="0">
              <a:spcBef>
                <a:spcPts val="0"/>
              </a:spcBef>
              <a:buFont typeface="Merriweather"/>
              <a:buNone/>
              <a:defRPr sz="900"/>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2" name="Shape 62"/>
          <p:cNvSpPr txBox="1">
            <a:spLocks noGrp="1"/>
          </p:cNvSpPr>
          <p:nvPr>
            <p:ph type="title"/>
          </p:nvPr>
        </p:nvSpPr>
        <p:spPr>
          <a:xfrm>
            <a:off x="6781805" y="457200"/>
            <a:ext cx="1981199" cy="1066799"/>
          </a:xfrm>
          <a:prstGeom prst="rect">
            <a:avLst/>
          </a:prstGeom>
          <a:noFill/>
          <a:ln>
            <a:noFill/>
          </a:ln>
        </p:spPr>
        <p:txBody>
          <a:bodyPr lIns="91425" tIns="91425" rIns="91425" bIns="91425" anchor="b" anchorCtr="0"/>
          <a:lstStyle>
            <a:lvl1pPr algn="l" rtl="0">
              <a:spcBef>
                <a:spcPts val="0"/>
              </a:spcBef>
              <a:buClr>
                <a:schemeClr val="lt2"/>
              </a:buClr>
              <a:buFont typeface="Merriweather"/>
              <a:buNone/>
              <a:defRPr sz="1800" b="1" baseline="0">
                <a:solidFill>
                  <a:schemeClr val="lt2"/>
                </a:solidFill>
                <a:latin typeface="Merriweather"/>
                <a:ea typeface="Merriweather"/>
                <a:cs typeface="Merriweather"/>
                <a:sym typeface="Merriweather"/>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3" name="Shape 63"/>
          <p:cNvSpPr txBox="1">
            <a:spLocks noGrp="1"/>
          </p:cNvSpPr>
          <p:nvPr>
            <p:ph type="dt" idx="10"/>
          </p:nvPr>
        </p:nvSpPr>
        <p:spPr>
          <a:xfrm>
            <a:off x="5791200" y="6203671"/>
            <a:ext cx="2590800" cy="384047"/>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
        <p:nvSpPr>
          <p:cNvPr id="64" name="Shape 64"/>
          <p:cNvSpPr txBox="1">
            <a:spLocks noGrp="1"/>
          </p:cNvSpPr>
          <p:nvPr>
            <p:ph type="sldNum" idx="12"/>
          </p:nvPr>
        </p:nvSpPr>
        <p:spPr>
          <a:xfrm>
            <a:off x="8410580" y="6181531"/>
            <a:ext cx="609599" cy="457200"/>
          </a:xfrm>
          <a:prstGeom prst="rect">
            <a:avLst/>
          </a:prstGeom>
          <a:noFill/>
          <a:ln>
            <a:noFill/>
          </a:ln>
        </p:spPr>
        <p:txBody>
          <a:bodyPr lIns="91425" tIns="91425" rIns="91425" bIns="91425" anchor="ctr" anchorCtr="0"/>
          <a:lstStyle>
            <a:lvl1pPr marL="0" marR="0" indent="0" algn="ctr" rtl="0">
              <a:spcBef>
                <a:spcPts val="0"/>
              </a:spcBef>
              <a:defRPr sz="16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
        <p:nvSpPr>
          <p:cNvPr id="65" name="Shape 65"/>
          <p:cNvSpPr txBox="1">
            <a:spLocks noGrp="1"/>
          </p:cNvSpPr>
          <p:nvPr>
            <p:ph type="ftr" idx="11"/>
          </p:nvPr>
        </p:nvSpPr>
        <p:spPr>
          <a:xfrm>
            <a:off x="2133600" y="6203671"/>
            <a:ext cx="3581399" cy="384047"/>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Tree>
    <p:extLst>
      <p:ext uri="{BB962C8B-B14F-4D97-AF65-F5344CB8AC3E}">
        <p14:creationId xmlns:p14="http://schemas.microsoft.com/office/powerpoint/2010/main" val="1174667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6629400" y="457200"/>
            <a:ext cx="2057400" cy="1066799"/>
          </a:xfrm>
          <a:prstGeom prst="rect">
            <a:avLst/>
          </a:prstGeom>
          <a:noFill/>
          <a:ln>
            <a:noFill/>
          </a:ln>
        </p:spPr>
        <p:txBody>
          <a:bodyPr lIns="91425" tIns="91425" rIns="91425" bIns="91425" anchor="b" anchorCtr="0"/>
          <a:lstStyle>
            <a:lvl1pPr algn="l" rtl="0">
              <a:spcBef>
                <a:spcPts val="0"/>
              </a:spcBef>
              <a:buClr>
                <a:schemeClr val="lt2"/>
              </a:buClr>
              <a:buFont typeface="Merriweather"/>
              <a:buNone/>
              <a:defRPr sz="1800" b="1" baseline="0">
                <a:solidFill>
                  <a:schemeClr val="lt2"/>
                </a:solidFill>
                <a:latin typeface="Merriweather"/>
                <a:ea typeface="Merriweather"/>
                <a:cs typeface="Merriweather"/>
                <a:sym typeface="Merriweather"/>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8" name="Shape 68"/>
          <p:cNvSpPr>
            <a:spLocks noGrp="1"/>
          </p:cNvSpPr>
          <p:nvPr>
            <p:ph type="pic" idx="2"/>
          </p:nvPr>
        </p:nvSpPr>
        <p:spPr>
          <a:xfrm>
            <a:off x="457205" y="457200"/>
            <a:ext cx="6019799" cy="5562600"/>
          </a:xfrm>
          <a:prstGeom prst="rect">
            <a:avLst/>
          </a:prstGeom>
          <a:solidFill>
            <a:srgbClr val="FEFDF4"/>
          </a:solidFill>
          <a:ln>
            <a:noFill/>
          </a:ln>
        </p:spPr>
        <p:txBody>
          <a:bodyPr lIns="91425" tIns="91425" rIns="91425" bIns="91425" anchor="ctr" anchorCtr="0"/>
          <a:lstStyle>
            <a:lvl1pPr marL="0" marR="0" indent="0" algn="l" rtl="0">
              <a:spcBef>
                <a:spcPts val="0"/>
              </a:spcBef>
              <a:buClr>
                <a:schemeClr val="dk1"/>
              </a:buClr>
              <a:buFont typeface="Merriweather"/>
              <a:buNone/>
              <a:defRPr sz="3200" b="0" i="0" u="none" strike="noStrike" cap="none" baseline="0">
                <a:solidFill>
                  <a:schemeClr val="dk1"/>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p>
        </p:txBody>
      </p:sp>
      <p:sp>
        <p:nvSpPr>
          <p:cNvPr id="69" name="Shape 69"/>
          <p:cNvSpPr txBox="1">
            <a:spLocks noGrp="1"/>
          </p:cNvSpPr>
          <p:nvPr>
            <p:ph type="body" idx="1"/>
          </p:nvPr>
        </p:nvSpPr>
        <p:spPr>
          <a:xfrm>
            <a:off x="6629400" y="1600204"/>
            <a:ext cx="2057400" cy="4419599"/>
          </a:xfrm>
          <a:prstGeom prst="rect">
            <a:avLst/>
          </a:prstGeom>
          <a:noFill/>
          <a:ln>
            <a:noFill/>
          </a:ln>
        </p:spPr>
        <p:txBody>
          <a:bodyPr lIns="91425" tIns="91425" rIns="91425" bIns="91425" anchor="t" anchorCtr="0"/>
          <a:lstStyle>
            <a:lvl1pPr marL="0" indent="0" rtl="0">
              <a:lnSpc>
                <a:spcPct val="125000"/>
              </a:lnSpc>
              <a:spcBef>
                <a:spcPts val="0"/>
              </a:spcBef>
              <a:spcAft>
                <a:spcPts val="1000"/>
              </a:spcAft>
              <a:buClr>
                <a:schemeClr val="lt2"/>
              </a:buClr>
              <a:buFont typeface="Merriweather"/>
              <a:buNone/>
              <a:defRPr sz="1600" b="0">
                <a:solidFill>
                  <a:schemeClr val="lt2"/>
                </a:solidFill>
              </a:defRPr>
            </a:lvl1pPr>
            <a:lvl2pPr rtl="0">
              <a:spcBef>
                <a:spcPts val="0"/>
              </a:spcBef>
              <a:defRPr sz="1200"/>
            </a:lvl2pPr>
            <a:lvl3pPr rtl="0">
              <a:spcBef>
                <a:spcPts val="0"/>
              </a:spcBef>
              <a:defRPr sz="1000"/>
            </a:lvl3pPr>
            <a:lvl4pPr rtl="0">
              <a:spcBef>
                <a:spcPts val="0"/>
              </a:spcBef>
              <a:defRPr sz="900"/>
            </a:lvl4pPr>
            <a:lvl5pPr rtl="0">
              <a:spcBef>
                <a:spcPts val="0"/>
              </a:spcBef>
              <a:defRPr sz="900"/>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0" name="Shape 70"/>
          <p:cNvSpPr txBox="1">
            <a:spLocks noGrp="1"/>
          </p:cNvSpPr>
          <p:nvPr>
            <p:ph type="dt" idx="10"/>
          </p:nvPr>
        </p:nvSpPr>
        <p:spPr>
          <a:xfrm>
            <a:off x="5791200" y="6203671"/>
            <a:ext cx="2590800" cy="384047"/>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
        <p:nvSpPr>
          <p:cNvPr id="71" name="Shape 71"/>
          <p:cNvSpPr txBox="1">
            <a:spLocks noGrp="1"/>
          </p:cNvSpPr>
          <p:nvPr>
            <p:ph type="sldNum" idx="12"/>
          </p:nvPr>
        </p:nvSpPr>
        <p:spPr>
          <a:xfrm>
            <a:off x="8410580" y="6181531"/>
            <a:ext cx="609599" cy="457200"/>
          </a:xfrm>
          <a:prstGeom prst="rect">
            <a:avLst/>
          </a:prstGeom>
          <a:noFill/>
          <a:ln>
            <a:noFill/>
          </a:ln>
        </p:spPr>
        <p:txBody>
          <a:bodyPr lIns="91425" tIns="91425" rIns="91425" bIns="91425" anchor="ctr" anchorCtr="0"/>
          <a:lstStyle>
            <a:lvl1pPr marL="0" marR="0" indent="0" algn="ctr" rtl="0">
              <a:spcBef>
                <a:spcPts val="0"/>
              </a:spcBef>
              <a:defRPr sz="16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
        <p:nvSpPr>
          <p:cNvPr id="72" name="Shape 72"/>
          <p:cNvSpPr txBox="1">
            <a:spLocks noGrp="1"/>
          </p:cNvSpPr>
          <p:nvPr>
            <p:ph type="ftr" idx="11"/>
          </p:nvPr>
        </p:nvSpPr>
        <p:spPr>
          <a:xfrm>
            <a:off x="2133600" y="6203671"/>
            <a:ext cx="3581399" cy="384047"/>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a:solidFill>
                <a:srgbClr val="FEFAC9"/>
              </a:solidFill>
            </a:endParaRPr>
          </a:p>
        </p:txBody>
      </p:sp>
    </p:spTree>
    <p:extLst>
      <p:ext uri="{BB962C8B-B14F-4D97-AF65-F5344CB8AC3E}">
        <p14:creationId xmlns:p14="http://schemas.microsoft.com/office/powerpoint/2010/main" val="3547088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alphaModFix/>
          </a:blip>
          <a:stretch>
            <a:fillRect/>
          </a:stretch>
        </a:blipFill>
        <a:effectLst/>
      </p:bgPr>
    </p:bg>
    <p:spTree>
      <p:nvGrpSpPr>
        <p:cNvPr id="1" name="Shape 4"/>
        <p:cNvGrpSpPr/>
        <p:nvPr/>
      </p:nvGrpSpPr>
      <p:grpSpPr>
        <a:xfrm>
          <a:off x="0" y="0"/>
          <a:ext cx="0" cy="0"/>
          <a:chOff x="0" y="0"/>
          <a:chExt cx="0" cy="0"/>
        </a:xfrm>
      </p:grpSpPr>
      <p:sp>
        <p:nvSpPr>
          <p:cNvPr id="5" name="Shape 5"/>
          <p:cNvSpPr txBox="1">
            <a:spLocks noGrp="1"/>
          </p:cNvSpPr>
          <p:nvPr>
            <p:ph type="body" idx="1"/>
          </p:nvPr>
        </p:nvSpPr>
        <p:spPr>
          <a:xfrm>
            <a:off x="457200" y="1447800"/>
            <a:ext cx="8229600" cy="4678363"/>
          </a:xfrm>
          <a:prstGeom prst="rect">
            <a:avLst/>
          </a:prstGeom>
          <a:noFill/>
          <a:ln>
            <a:noFill/>
          </a:ln>
        </p:spPr>
        <p:txBody>
          <a:bodyPr lIns="91425" tIns="91425" rIns="91425" bIns="91425" anchor="t" anchorCtr="0"/>
          <a:lstStyle>
            <a:lvl1pPr marL="274320" marR="0" indent="-133985" algn="l" rtl="0">
              <a:spcBef>
                <a:spcPts val="600"/>
              </a:spcBef>
              <a:buClr>
                <a:schemeClr val="accent2"/>
              </a:buClr>
              <a:buFont typeface="Merriweather"/>
              <a:buChar char="●"/>
              <a:defRPr sz="2600" b="0" i="0" u="none" strike="noStrike" cap="none" baseline="0">
                <a:solidFill>
                  <a:schemeClr val="lt1"/>
                </a:solidFill>
                <a:latin typeface="Merriweather"/>
                <a:ea typeface="Merriweather"/>
                <a:cs typeface="Merriweather"/>
                <a:sym typeface="Merriweather"/>
              </a:defRPr>
            </a:lvl1pPr>
            <a:lvl2pPr marL="640080" marR="0" indent="-154940" algn="l" rtl="0">
              <a:spcBef>
                <a:spcPts val="300"/>
              </a:spcBef>
              <a:buClr>
                <a:srgbClr val="D6903E"/>
              </a:buClr>
              <a:buFont typeface="Merriweather"/>
              <a:buChar char="●"/>
              <a:defRPr sz="2400" b="0" i="0" u="none" strike="noStrike" cap="none" baseline="0">
                <a:solidFill>
                  <a:schemeClr val="lt2"/>
                </a:solidFill>
                <a:latin typeface="Merriweather"/>
                <a:ea typeface="Merriweather"/>
                <a:cs typeface="Merriweather"/>
                <a:sym typeface="Merriweather"/>
              </a:defRPr>
            </a:lvl2pPr>
            <a:lvl3pPr marL="1005839" marR="0" indent="-117792" algn="l" rtl="0">
              <a:spcBef>
                <a:spcPts val="300"/>
              </a:spcBef>
              <a:buClr>
                <a:srgbClr val="B27834"/>
              </a:buClr>
              <a:buFont typeface="Merriweather"/>
              <a:buChar char="●"/>
              <a:defRPr sz="2100" b="0" i="0" u="none" strike="noStrike" cap="none" baseline="0">
                <a:solidFill>
                  <a:schemeClr val="lt1"/>
                </a:solidFill>
                <a:latin typeface="Merriweather"/>
                <a:ea typeface="Merriweather"/>
                <a:cs typeface="Merriweather"/>
                <a:sym typeface="Merriweather"/>
              </a:defRPr>
            </a:lvl3pPr>
            <a:lvl4pPr marL="1280160" marR="0" indent="-136207" algn="l" rtl="0">
              <a:spcBef>
                <a:spcPts val="300"/>
              </a:spcBef>
              <a:buClr>
                <a:srgbClr val="D6903E"/>
              </a:buClr>
              <a:buFont typeface="Merriweather"/>
              <a:buChar char="●"/>
              <a:defRPr sz="1900" b="0" i="0" u="none" strike="noStrike" cap="none" baseline="0">
                <a:solidFill>
                  <a:schemeClr val="lt1"/>
                </a:solidFill>
                <a:latin typeface="Merriweather"/>
                <a:ea typeface="Merriweather"/>
                <a:cs typeface="Merriweather"/>
                <a:sym typeface="Merriweather"/>
              </a:defRPr>
            </a:lvl4pPr>
            <a:lvl5pPr marL="1554480" marR="0" indent="-147319" algn="l" rtl="0">
              <a:spcBef>
                <a:spcPts val="340"/>
              </a:spcBef>
              <a:buClr>
                <a:srgbClr val="D6903E"/>
              </a:buClr>
              <a:buFont typeface="Merriweather"/>
              <a:buChar char="●"/>
              <a:defRPr sz="1600" b="0" i="0" u="none" strike="noStrike" cap="none" baseline="0">
                <a:solidFill>
                  <a:schemeClr val="lt1"/>
                </a:solidFill>
                <a:latin typeface="Merriweather"/>
                <a:ea typeface="Merriweather"/>
                <a:cs typeface="Merriweather"/>
                <a:sym typeface="Merriweather"/>
              </a:defRPr>
            </a:lvl5pPr>
            <a:lvl6pPr marL="1828800" marR="0" indent="-136842" algn="l" rtl="0">
              <a:spcBef>
                <a:spcPts val="340"/>
              </a:spcBef>
              <a:buClr>
                <a:srgbClr val="D6903E"/>
              </a:buClr>
              <a:buFont typeface="Merriweather"/>
              <a:buChar char="☞"/>
              <a:defRPr sz="1700" b="0" i="0" u="none" strike="noStrike" cap="none" baseline="0">
                <a:solidFill>
                  <a:schemeClr val="lt1"/>
                </a:solidFill>
                <a:latin typeface="Merriweather"/>
                <a:ea typeface="Merriweather"/>
                <a:cs typeface="Merriweather"/>
                <a:sym typeface="Merriweather"/>
              </a:defRPr>
            </a:lvl6pPr>
            <a:lvl7pPr marL="2011679" marR="0" indent="-96519" algn="l" rtl="0">
              <a:spcBef>
                <a:spcPts val="340"/>
              </a:spcBef>
              <a:buClr>
                <a:srgbClr val="D6903E"/>
              </a:buClr>
              <a:buFont typeface="Merriweather"/>
              <a:buChar char="☞"/>
              <a:defRPr sz="1600" b="0" i="0" u="none" strike="noStrike" cap="none" baseline="0">
                <a:solidFill>
                  <a:schemeClr val="lt1"/>
                </a:solidFill>
                <a:latin typeface="Merriweather"/>
                <a:ea typeface="Merriweather"/>
                <a:cs typeface="Merriweather"/>
                <a:sym typeface="Merriweather"/>
              </a:defRPr>
            </a:lvl7pPr>
            <a:lvl8pPr marL="2286000" marR="0" indent="-109537" algn="l" rtl="0">
              <a:spcBef>
                <a:spcPts val="340"/>
              </a:spcBef>
              <a:buClr>
                <a:srgbClr val="D6903E"/>
              </a:buClr>
              <a:buFont typeface="Merriweather"/>
              <a:buChar char="☞"/>
              <a:defRPr sz="1500" b="0" i="0" u="none" strike="noStrike" cap="none" baseline="0">
                <a:solidFill>
                  <a:schemeClr val="lt1"/>
                </a:solidFill>
                <a:latin typeface="Merriweather"/>
                <a:ea typeface="Merriweather"/>
                <a:cs typeface="Merriweather"/>
                <a:sym typeface="Merriweather"/>
              </a:defRPr>
            </a:lvl8pPr>
            <a:lvl9pPr marL="2560320" marR="0" indent="-104457" algn="l" rtl="0">
              <a:spcBef>
                <a:spcPts val="340"/>
              </a:spcBef>
              <a:buClr>
                <a:srgbClr val="D6903E"/>
              </a:buClr>
              <a:buFont typeface="Merriweather"/>
              <a:buChar char="☞"/>
              <a:defRPr sz="1500" b="0" i="0" u="none" strike="noStrike" cap="none" baseline="0">
                <a:solidFill>
                  <a:schemeClr val="lt1"/>
                </a:solidFill>
                <a:latin typeface="Merriweather"/>
                <a:ea typeface="Merriweather"/>
                <a:cs typeface="Merriweather"/>
                <a:sym typeface="Merriweather"/>
              </a:defRPr>
            </a:lvl9pPr>
          </a:lstStyle>
          <a:p>
            <a:endParaRPr/>
          </a:p>
        </p:txBody>
      </p:sp>
      <p:sp>
        <p:nvSpPr>
          <p:cNvPr id="6" name="Shape 6"/>
          <p:cNvSpPr txBox="1">
            <a:spLocks noGrp="1"/>
          </p:cNvSpPr>
          <p:nvPr>
            <p:ph type="dt" idx="10"/>
          </p:nvPr>
        </p:nvSpPr>
        <p:spPr>
          <a:xfrm>
            <a:off x="5791200" y="6203671"/>
            <a:ext cx="2590800" cy="384047"/>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kern="0">
              <a:solidFill>
                <a:srgbClr val="FEFAC9"/>
              </a:solidFill>
              <a:rtl val="0"/>
            </a:endParaRPr>
          </a:p>
        </p:txBody>
      </p:sp>
      <p:sp>
        <p:nvSpPr>
          <p:cNvPr id="7" name="Shape 7"/>
          <p:cNvSpPr txBox="1">
            <a:spLocks noGrp="1"/>
          </p:cNvSpPr>
          <p:nvPr>
            <p:ph type="ftr" idx="11"/>
          </p:nvPr>
        </p:nvSpPr>
        <p:spPr>
          <a:xfrm>
            <a:off x="2133600" y="6203671"/>
            <a:ext cx="3581399" cy="384047"/>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kern="0">
              <a:solidFill>
                <a:srgbClr val="FEFAC9"/>
              </a:solidFill>
              <a:rtl val="0"/>
            </a:endParaRPr>
          </a:p>
        </p:txBody>
      </p:sp>
      <p:sp>
        <p:nvSpPr>
          <p:cNvPr id="8" name="Shape 8"/>
          <p:cNvSpPr txBox="1">
            <a:spLocks noGrp="1"/>
          </p:cNvSpPr>
          <p:nvPr>
            <p:ph type="sldNum" idx="12"/>
          </p:nvPr>
        </p:nvSpPr>
        <p:spPr>
          <a:xfrm>
            <a:off x="8410580" y="6181531"/>
            <a:ext cx="609599" cy="457200"/>
          </a:xfrm>
          <a:prstGeom prst="rect">
            <a:avLst/>
          </a:prstGeom>
          <a:noFill/>
          <a:ln>
            <a:noFill/>
          </a:ln>
        </p:spPr>
        <p:txBody>
          <a:bodyPr lIns="91425" tIns="91425" rIns="91425" bIns="91425" anchor="ctr" anchorCtr="0"/>
          <a:lstStyle>
            <a:lvl1pPr marL="0" marR="0" indent="0" algn="ctr" rtl="0">
              <a:spcBef>
                <a:spcPts val="0"/>
              </a:spcBef>
              <a:defRPr sz="1600" b="0" i="0" u="none" strike="noStrike" cap="none" baseline="0">
                <a:solidFill>
                  <a:schemeClr val="lt2"/>
                </a:solidFill>
                <a:latin typeface="Merriweather"/>
                <a:ea typeface="Merriweather"/>
                <a:cs typeface="Merriweather"/>
                <a:sym typeface="Merriweather"/>
              </a:defRPr>
            </a:lvl1pPr>
            <a:lvl2pPr marL="457200" marR="0" indent="0" algn="l" rtl="0">
              <a:spcBef>
                <a:spcPts val="0"/>
              </a:spcBef>
              <a:defRPr sz="1800" b="0" i="0" u="none" strike="noStrike" cap="none" baseline="0">
                <a:solidFill>
                  <a:schemeClr val="lt1"/>
                </a:solidFill>
                <a:latin typeface="Merriweather"/>
                <a:ea typeface="Merriweather"/>
                <a:cs typeface="Merriweather"/>
                <a:sym typeface="Merriweather"/>
              </a:defRPr>
            </a:lvl2pPr>
            <a:lvl3pPr marL="914400" marR="0" indent="0" algn="l" rtl="0">
              <a:spcBef>
                <a:spcPts val="0"/>
              </a:spcBef>
              <a:defRPr sz="1800" b="0" i="0" u="none" strike="noStrike" cap="none" baseline="0">
                <a:solidFill>
                  <a:schemeClr val="lt1"/>
                </a:solidFill>
                <a:latin typeface="Merriweather"/>
                <a:ea typeface="Merriweather"/>
                <a:cs typeface="Merriweather"/>
                <a:sym typeface="Merriweather"/>
              </a:defRPr>
            </a:lvl3pPr>
            <a:lvl4pPr marL="1371600" marR="0" indent="0" algn="l" rtl="0">
              <a:spcBef>
                <a:spcPts val="0"/>
              </a:spcBef>
              <a:defRPr sz="1800" b="0" i="0" u="none" strike="noStrike" cap="none" baseline="0">
                <a:solidFill>
                  <a:schemeClr val="lt1"/>
                </a:solidFill>
                <a:latin typeface="Merriweather"/>
                <a:ea typeface="Merriweather"/>
                <a:cs typeface="Merriweather"/>
                <a:sym typeface="Merriweather"/>
              </a:defRPr>
            </a:lvl4pPr>
            <a:lvl5pPr marL="1828800" marR="0" indent="0" algn="l" rtl="0">
              <a:spcBef>
                <a:spcPts val="0"/>
              </a:spcBef>
              <a:defRPr sz="1800" b="0" i="0" u="none" strike="noStrike" cap="none" baseline="0">
                <a:solidFill>
                  <a:schemeClr val="lt1"/>
                </a:solidFill>
                <a:latin typeface="Merriweather"/>
                <a:ea typeface="Merriweather"/>
                <a:cs typeface="Merriweather"/>
                <a:sym typeface="Merriweather"/>
              </a:defRPr>
            </a:lvl5pPr>
            <a:lvl6pPr marL="2286000" marR="0" indent="0" algn="l" rtl="0">
              <a:spcBef>
                <a:spcPts val="0"/>
              </a:spcBef>
              <a:defRPr sz="1800" b="0" i="0" u="none" strike="noStrike" cap="none" baseline="0">
                <a:solidFill>
                  <a:schemeClr val="lt1"/>
                </a:solidFill>
                <a:latin typeface="Merriweather"/>
                <a:ea typeface="Merriweather"/>
                <a:cs typeface="Merriweather"/>
                <a:sym typeface="Merriweather"/>
              </a:defRPr>
            </a:lvl6pPr>
            <a:lvl7pPr marL="2743200" marR="0" indent="0" algn="l" rtl="0">
              <a:spcBef>
                <a:spcPts val="0"/>
              </a:spcBef>
              <a:defRPr sz="1800" b="0" i="0" u="none" strike="noStrike" cap="none" baseline="0">
                <a:solidFill>
                  <a:schemeClr val="lt1"/>
                </a:solidFill>
                <a:latin typeface="Merriweather"/>
                <a:ea typeface="Merriweather"/>
                <a:cs typeface="Merriweather"/>
                <a:sym typeface="Merriweather"/>
              </a:defRPr>
            </a:lvl7pPr>
            <a:lvl8pPr marL="3200400" marR="0" indent="0" algn="l" rtl="0">
              <a:spcBef>
                <a:spcPts val="0"/>
              </a:spcBef>
              <a:defRPr sz="1800" b="0" i="0" u="none" strike="noStrike" cap="none" baseline="0">
                <a:solidFill>
                  <a:schemeClr val="lt1"/>
                </a:solidFill>
                <a:latin typeface="Merriweather"/>
                <a:ea typeface="Merriweather"/>
                <a:cs typeface="Merriweather"/>
                <a:sym typeface="Merriweather"/>
              </a:defRPr>
            </a:lvl8pPr>
            <a:lvl9pPr marL="3657600" marR="0" indent="0" algn="l" rtl="0">
              <a:spcBef>
                <a:spcPts val="0"/>
              </a:spcBef>
              <a:defRPr sz="1800" b="0" i="0" u="none" strike="noStrike" cap="none" baseline="0">
                <a:solidFill>
                  <a:schemeClr val="lt1"/>
                </a:solidFill>
                <a:latin typeface="Merriweather"/>
                <a:ea typeface="Merriweather"/>
                <a:cs typeface="Merriweather"/>
                <a:sym typeface="Merriweather"/>
              </a:defRPr>
            </a:lvl9pPr>
          </a:lstStyle>
          <a:p>
            <a:endParaRPr kern="0">
              <a:solidFill>
                <a:srgbClr val="FEFAC9"/>
              </a:solidFill>
              <a:rtl val="0"/>
            </a:endParaRPr>
          </a:p>
        </p:txBody>
      </p:sp>
      <p:sp>
        <p:nvSpPr>
          <p:cNvPr id="9" name="Shape 9"/>
          <p:cNvSpPr txBox="1">
            <a:spLocks noGrp="1"/>
          </p:cNvSpPr>
          <p:nvPr>
            <p:ph type="title"/>
          </p:nvPr>
        </p:nvSpPr>
        <p:spPr>
          <a:xfrm>
            <a:off x="457200" y="152404"/>
            <a:ext cx="8229600" cy="1219199"/>
          </a:xfrm>
          <a:prstGeom prst="rect">
            <a:avLst/>
          </a:prstGeom>
          <a:noFill/>
          <a:ln>
            <a:noFill/>
          </a:ln>
        </p:spPr>
        <p:txBody>
          <a:bodyPr lIns="91425" tIns="91425" rIns="91425" bIns="91425" anchor="b" anchorCtr="0"/>
          <a:lstStyle>
            <a:lvl1pPr marL="0" marR="0" indent="0" algn="l" rtl="0">
              <a:spcBef>
                <a:spcPts val="0"/>
              </a:spcBef>
              <a:buClr>
                <a:srgbClr val="F9F9F9"/>
              </a:buClr>
              <a:buFont typeface="Merriweather"/>
              <a:buNone/>
              <a:defRPr sz="4200" b="0" i="0" u="none" strike="noStrike" cap="none" baseline="0">
                <a:solidFill>
                  <a:srgbClr val="F9F9F9"/>
                </a:solidFill>
                <a:latin typeface="Merriweather"/>
                <a:ea typeface="Merriweather"/>
                <a:cs typeface="Merriweather"/>
                <a:sym typeface="Merriweather"/>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Tree>
    <p:extLst>
      <p:ext uri="{BB962C8B-B14F-4D97-AF65-F5344CB8AC3E}">
        <p14:creationId xmlns:p14="http://schemas.microsoft.com/office/powerpoint/2010/main" val="3028601307"/>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Bellringer: Nov. 12</a:t>
            </a:r>
            <a:endParaRPr lang="en-US" dirty="0">
              <a:solidFill>
                <a:schemeClr val="tx1"/>
              </a:solidFill>
            </a:endParaRPr>
          </a:p>
        </p:txBody>
      </p:sp>
      <p:sp>
        <p:nvSpPr>
          <p:cNvPr id="3" name="Text Placeholder 2"/>
          <p:cNvSpPr>
            <a:spLocks noGrp="1"/>
          </p:cNvSpPr>
          <p:nvPr>
            <p:ph type="body" idx="1"/>
          </p:nvPr>
        </p:nvSpPr>
        <p:spPr/>
        <p:txBody>
          <a:bodyPr/>
          <a:lstStyle/>
          <a:p>
            <a:r>
              <a:rPr lang="en-US" dirty="0" smtClean="0">
                <a:solidFill>
                  <a:schemeClr val="tx1"/>
                </a:solidFill>
              </a:rPr>
              <a:t>On page R30-31 in the blue textbook, the resources pages describe how to write a good introduction. </a:t>
            </a:r>
          </a:p>
          <a:p>
            <a:r>
              <a:rPr lang="en-US" dirty="0" smtClean="0">
                <a:solidFill>
                  <a:schemeClr val="tx1"/>
                </a:solidFill>
              </a:rPr>
              <a:t>Read through the suggestions and select which option you would use to write about “Through the Tunnel.” </a:t>
            </a:r>
          </a:p>
          <a:p>
            <a:r>
              <a:rPr lang="en-US" dirty="0" smtClean="0">
                <a:solidFill>
                  <a:schemeClr val="tx1"/>
                </a:solidFill>
              </a:rPr>
              <a:t>Record your selection in your notes for the story. </a:t>
            </a:r>
            <a:endParaRPr lang="en-US" dirty="0">
              <a:solidFill>
                <a:schemeClr val="tx1"/>
              </a:solidFill>
            </a:endParaRPr>
          </a:p>
        </p:txBody>
      </p:sp>
    </p:spTree>
    <p:extLst>
      <p:ext uri="{BB962C8B-B14F-4D97-AF65-F5344CB8AC3E}">
        <p14:creationId xmlns:p14="http://schemas.microsoft.com/office/powerpoint/2010/main" val="959344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sp>
        <p:nvSpPr>
          <p:cNvPr id="3" name="Text Placeholder 2"/>
          <p:cNvSpPr>
            <a:spLocks noGrp="1"/>
          </p:cNvSpPr>
          <p:nvPr>
            <p:ph type="body" idx="1"/>
          </p:nvPr>
        </p:nvSpPr>
        <p:spPr/>
        <p:txBody>
          <a:bodyPr/>
          <a:lstStyle/>
          <a:p>
            <a:pPr marL="203200" indent="0">
              <a:buNone/>
            </a:pPr>
            <a:r>
              <a:rPr lang="en-US" dirty="0" smtClean="0">
                <a:solidFill>
                  <a:schemeClr val="tx1"/>
                </a:solidFill>
              </a:rPr>
              <a:t>While it is important to understand what an author says, why is it also important to understand how an author writes effectively? </a:t>
            </a:r>
            <a:endParaRPr lang="en-US" dirty="0">
              <a:solidFill>
                <a:schemeClr val="tx1"/>
              </a:solidFill>
            </a:endParaRPr>
          </a:p>
        </p:txBody>
      </p:sp>
    </p:spTree>
    <p:extLst>
      <p:ext uri="{BB962C8B-B14F-4D97-AF65-F5344CB8AC3E}">
        <p14:creationId xmlns:p14="http://schemas.microsoft.com/office/powerpoint/2010/main" val="2075083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140335" indent="0">
              <a:buNone/>
            </a:pPr>
            <a:r>
              <a:rPr lang="en-US" dirty="0">
                <a:solidFill>
                  <a:schemeClr val="tx1"/>
                </a:solidFill>
              </a:rPr>
              <a:t>An example for quotation A</a:t>
            </a:r>
            <a:endParaRPr lang="en-US" dirty="0" smtClean="0">
              <a:solidFill>
                <a:schemeClr val="tx1"/>
              </a:solidFill>
            </a:endParaRPr>
          </a:p>
          <a:p>
            <a:pPr marL="140335" indent="0">
              <a:buNone/>
            </a:pPr>
            <a:r>
              <a:rPr lang="en-US" dirty="0" smtClean="0">
                <a:solidFill>
                  <a:schemeClr val="tx1"/>
                </a:solidFill>
              </a:rPr>
              <a:t>“…it [the first quotation] is explaining what Tin Win had to go through when he was blind which is his obstacle and which he must overcome. The “bonds” he had, he felt restrict him, so he must get through them. This [overcoming] could lead to him finding out his [life’s] meaning.”</a:t>
            </a:r>
            <a:endParaRPr lang="en-US" dirty="0">
              <a:solidFill>
                <a:schemeClr val="tx1"/>
              </a:solidFill>
            </a:endParaRPr>
          </a:p>
        </p:txBody>
      </p:sp>
      <p:sp>
        <p:nvSpPr>
          <p:cNvPr id="3" name="Title 2"/>
          <p:cNvSpPr>
            <a:spLocks noGrp="1"/>
          </p:cNvSpPr>
          <p:nvPr>
            <p:ph type="title"/>
          </p:nvPr>
        </p:nvSpPr>
        <p:spPr/>
        <p:txBody>
          <a:bodyPr/>
          <a:lstStyle/>
          <a:p>
            <a:r>
              <a:rPr lang="en-US" sz="3000" b="1" dirty="0">
                <a:solidFill>
                  <a:schemeClr val="tx1"/>
                </a:solidFill>
              </a:rPr>
              <a:t>Explaining </a:t>
            </a:r>
            <a:r>
              <a:rPr lang="en-US" sz="3000" b="1" dirty="0" smtClean="0">
                <a:solidFill>
                  <a:schemeClr val="tx1"/>
                </a:solidFill>
              </a:rPr>
              <a:t>quotations (last class’s activity) </a:t>
            </a:r>
            <a:endParaRPr lang="en-US" sz="3000" b="1" dirty="0">
              <a:solidFill>
                <a:schemeClr val="tx1"/>
              </a:solidFill>
            </a:endParaRPr>
          </a:p>
        </p:txBody>
      </p:sp>
    </p:spTree>
    <p:extLst>
      <p:ext uri="{BB962C8B-B14F-4D97-AF65-F5344CB8AC3E}">
        <p14:creationId xmlns:p14="http://schemas.microsoft.com/office/powerpoint/2010/main" val="12162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140335" indent="0">
              <a:buNone/>
            </a:pPr>
            <a:r>
              <a:rPr lang="en-US" dirty="0" smtClean="0">
                <a:solidFill>
                  <a:schemeClr val="tx1"/>
                </a:solidFill>
              </a:rPr>
              <a:t>“The text evidence from page 88 best demonstrates the theme. By not looking back at her childhood for solutions, she is overcoming obstacles. When Julia says she isn’t the type to  look for the cause of her problems in her childhood, she is essentially saying that’s how she overcomes the obstacles in her life. Julia keeps moving forward and doesn’t respect those who don’t do the same which demonstrates the theme. She finds meaning for herself by not looking back.”</a:t>
            </a:r>
            <a:endParaRPr lang="en-US" dirty="0">
              <a:solidFill>
                <a:schemeClr val="tx1"/>
              </a:solidFill>
            </a:endParaRPr>
          </a:p>
        </p:txBody>
      </p:sp>
      <p:sp>
        <p:nvSpPr>
          <p:cNvPr id="3" name="Title 2"/>
          <p:cNvSpPr>
            <a:spLocks noGrp="1"/>
          </p:cNvSpPr>
          <p:nvPr>
            <p:ph type="title"/>
          </p:nvPr>
        </p:nvSpPr>
        <p:spPr/>
        <p:txBody>
          <a:bodyPr/>
          <a:lstStyle/>
          <a:p>
            <a:r>
              <a:rPr lang="en-US" dirty="0" smtClean="0">
                <a:solidFill>
                  <a:schemeClr val="tx1"/>
                </a:solidFill>
              </a:rPr>
              <a:t>An example for quotation B</a:t>
            </a:r>
            <a:endParaRPr lang="en-US" dirty="0">
              <a:solidFill>
                <a:schemeClr val="tx1"/>
              </a:solidFill>
            </a:endParaRPr>
          </a:p>
        </p:txBody>
      </p:sp>
    </p:spTree>
    <p:extLst>
      <p:ext uri="{BB962C8B-B14F-4D97-AF65-F5344CB8AC3E}">
        <p14:creationId xmlns:p14="http://schemas.microsoft.com/office/powerpoint/2010/main" val="3400468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solidFill>
                  <a:schemeClr val="tx1"/>
                </a:solidFill>
              </a:rPr>
              <a:t>“The prince had to overcome the obstacle of the crocodiles to get to the princess. By risking his life, he found the meaning of life. He risked his life for the princess who he loved.”</a:t>
            </a:r>
            <a:endParaRPr lang="en-US" dirty="0">
              <a:solidFill>
                <a:schemeClr val="tx1"/>
              </a:solidFill>
            </a:endParaRPr>
          </a:p>
        </p:txBody>
      </p:sp>
      <p:sp>
        <p:nvSpPr>
          <p:cNvPr id="3" name="Title 2"/>
          <p:cNvSpPr>
            <a:spLocks noGrp="1"/>
          </p:cNvSpPr>
          <p:nvPr>
            <p:ph type="title"/>
          </p:nvPr>
        </p:nvSpPr>
        <p:spPr/>
        <p:txBody>
          <a:bodyPr/>
          <a:lstStyle/>
          <a:p>
            <a:r>
              <a:rPr lang="en-US" dirty="0" smtClean="0">
                <a:solidFill>
                  <a:schemeClr val="tx1"/>
                </a:solidFill>
              </a:rPr>
              <a:t>An example for quotation C</a:t>
            </a:r>
            <a:endParaRPr lang="en-US" dirty="0">
              <a:solidFill>
                <a:schemeClr val="tx1"/>
              </a:solidFill>
            </a:endParaRPr>
          </a:p>
        </p:txBody>
      </p:sp>
    </p:spTree>
    <p:extLst>
      <p:ext uri="{BB962C8B-B14F-4D97-AF65-F5344CB8AC3E}">
        <p14:creationId xmlns:p14="http://schemas.microsoft.com/office/powerpoint/2010/main" val="2637865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solidFill>
                  <a:schemeClr val="tx1"/>
                </a:solidFill>
              </a:rPr>
              <a:t>Be sure to elaborate every quotation you use. </a:t>
            </a:r>
          </a:p>
          <a:p>
            <a:r>
              <a:rPr lang="en-US" dirty="0" smtClean="0">
                <a:solidFill>
                  <a:schemeClr val="tx1"/>
                </a:solidFill>
              </a:rPr>
              <a:t>Connect the dots for your reader to show your thinking. </a:t>
            </a:r>
          </a:p>
          <a:p>
            <a:r>
              <a:rPr lang="en-US" dirty="0" smtClean="0">
                <a:solidFill>
                  <a:schemeClr val="tx1"/>
                </a:solidFill>
              </a:rPr>
              <a:t>Assume your reader is not psychic and will not understand how your example shows the theme unless you unambiguously tell her. </a:t>
            </a:r>
            <a:endParaRPr lang="en-US" dirty="0">
              <a:solidFill>
                <a:schemeClr val="tx1"/>
              </a:solidFill>
            </a:endParaRPr>
          </a:p>
        </p:txBody>
      </p:sp>
      <p:sp>
        <p:nvSpPr>
          <p:cNvPr id="3" name="Title 2"/>
          <p:cNvSpPr>
            <a:spLocks noGrp="1"/>
          </p:cNvSpPr>
          <p:nvPr>
            <p:ph type="title"/>
          </p:nvPr>
        </p:nvSpPr>
        <p:spPr/>
        <p:txBody>
          <a:bodyPr/>
          <a:lstStyle/>
          <a:p>
            <a:r>
              <a:rPr lang="en-US" dirty="0" smtClean="0">
                <a:solidFill>
                  <a:schemeClr val="tx1"/>
                </a:solidFill>
              </a:rPr>
              <a:t>As you write today, </a:t>
            </a:r>
            <a:endParaRPr lang="en-US" dirty="0">
              <a:solidFill>
                <a:schemeClr val="tx1"/>
              </a:solidFill>
            </a:endParaRPr>
          </a:p>
        </p:txBody>
      </p:sp>
    </p:spTree>
    <p:extLst>
      <p:ext uri="{BB962C8B-B14F-4D97-AF65-F5344CB8AC3E}">
        <p14:creationId xmlns:p14="http://schemas.microsoft.com/office/powerpoint/2010/main" val="732540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dirty="0">
                <a:solidFill>
                  <a:schemeClr val="dk1"/>
                </a:solidFill>
                <a:latin typeface="Calibri"/>
                <a:ea typeface="Calibri"/>
                <a:cs typeface="Calibri"/>
                <a:sym typeface="Calibri"/>
              </a:rPr>
              <a:t>Reading  </a:t>
            </a:r>
            <a:r>
              <a:rPr lang="en-US" sz="4400" b="0" i="0" u="none" strike="noStrike" cap="none" baseline="0" dirty="0" smtClean="0">
                <a:solidFill>
                  <a:schemeClr val="dk1"/>
                </a:solidFill>
                <a:latin typeface="Calibri"/>
                <a:ea typeface="Calibri"/>
                <a:cs typeface="Calibri"/>
                <a:sym typeface="Calibri"/>
              </a:rPr>
              <a:t>“</a:t>
            </a:r>
            <a:r>
              <a:rPr lang="en-US" sz="4400" b="0" u="none" strike="noStrike" cap="none" baseline="0" dirty="0" smtClean="0">
                <a:solidFill>
                  <a:schemeClr val="dk1"/>
                </a:solidFill>
                <a:latin typeface="Calibri"/>
                <a:ea typeface="Calibri"/>
                <a:cs typeface="Calibri"/>
                <a:sym typeface="Calibri"/>
              </a:rPr>
              <a:t>Through </a:t>
            </a:r>
            <a:r>
              <a:rPr lang="en-US" sz="4400" b="0" u="none" strike="noStrike" cap="none" baseline="0" dirty="0">
                <a:solidFill>
                  <a:schemeClr val="dk1"/>
                </a:solidFill>
                <a:latin typeface="Calibri"/>
                <a:ea typeface="Calibri"/>
                <a:cs typeface="Calibri"/>
                <a:sym typeface="Calibri"/>
              </a:rPr>
              <a:t>the </a:t>
            </a:r>
            <a:r>
              <a:rPr lang="en-US" sz="4400" b="0" u="none" strike="noStrike" cap="none" baseline="0" dirty="0" smtClean="0">
                <a:solidFill>
                  <a:schemeClr val="dk1"/>
                </a:solidFill>
                <a:latin typeface="Calibri"/>
                <a:ea typeface="Calibri"/>
                <a:cs typeface="Calibri"/>
                <a:sym typeface="Calibri"/>
              </a:rPr>
              <a:t>Tunnel”</a:t>
            </a:r>
            <a:endParaRPr lang="en-US" sz="4400" b="0" u="none" strike="noStrike" cap="none" baseline="0" dirty="0">
              <a:solidFill>
                <a:schemeClr val="dk1"/>
              </a:solidFill>
              <a:latin typeface="Calibri"/>
              <a:ea typeface="Calibri"/>
              <a:cs typeface="Calibri"/>
              <a:sym typeface="Calibri"/>
            </a:endParaRPr>
          </a:p>
        </p:txBody>
      </p:sp>
      <p:sp>
        <p:nvSpPr>
          <p:cNvPr id="134" name="Shape 134"/>
          <p:cNvSpPr txBox="1">
            <a:spLocks noGrp="1"/>
          </p:cNvSpPr>
          <p:nvPr>
            <p:ph type="body" idx="1"/>
          </p:nvPr>
        </p:nvSpPr>
        <p:spPr>
          <a:xfrm>
            <a:off x="457200" y="1143000"/>
            <a:ext cx="8229600" cy="49831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Create this four category chart using the blank paper. </a:t>
            </a:r>
          </a:p>
          <a:p>
            <a:pPr marL="342900" marR="0" lvl="0" indent="-139700" algn="l" rtl="0">
              <a:spcBef>
                <a:spcPts val="640"/>
              </a:spcBef>
              <a:buClr>
                <a:schemeClr val="dk1"/>
              </a:buClr>
              <a:buFont typeface="Calibri"/>
              <a:buNone/>
            </a:pPr>
            <a:endParaRPr sz="1800" b="0" i="0" u="none" strike="noStrike" cap="none" baseline="0">
              <a:solidFill>
                <a:schemeClr val="dk1"/>
              </a:solidFill>
              <a:latin typeface="Calibri"/>
              <a:ea typeface="Calibri"/>
              <a:cs typeface="Calibri"/>
              <a:sym typeface="Calibri"/>
            </a:endParaRPr>
          </a:p>
        </p:txBody>
      </p:sp>
      <p:graphicFrame>
        <p:nvGraphicFramePr>
          <p:cNvPr id="135" name="Shape 135"/>
          <p:cNvGraphicFramePr/>
          <p:nvPr/>
        </p:nvGraphicFramePr>
        <p:xfrm>
          <a:off x="1295400" y="2209800"/>
          <a:ext cx="6096000" cy="1371600"/>
        </p:xfrm>
        <a:graphic>
          <a:graphicData uri="http://schemas.openxmlformats.org/drawingml/2006/table">
            <a:tbl>
              <a:tblPr firstRow="1" bandRow="1">
                <a:noFill/>
              </a:tblPr>
              <a:tblGrid>
                <a:gridCol w="3048000"/>
                <a:gridCol w="3048000"/>
              </a:tblGrid>
              <a:tr h="442450">
                <a:tc>
                  <a:txBody>
                    <a:bodyPr/>
                    <a:lstStyle/>
                    <a:p>
                      <a:pPr marL="0" lvl="0" algn="l" rtl="0">
                        <a:spcBef>
                          <a:spcPts val="0"/>
                        </a:spcBef>
                        <a:buSzPct val="25000"/>
                        <a:buNone/>
                      </a:pPr>
                      <a:r>
                        <a:rPr lang="en-US"/>
                        <a:t>DETAIL</a:t>
                      </a:r>
                      <a:r>
                        <a:rPr lang="en-US" baseline="0"/>
                        <a:t> ABOUT THE SETTING</a:t>
                      </a:r>
                    </a:p>
                  </a:txBody>
                  <a:tcPr marL="91450" marR="91450" marT="45725" marB="45725"/>
                </a:tc>
                <a:tc>
                  <a:txBody>
                    <a:bodyPr/>
                    <a:lstStyle/>
                    <a:p>
                      <a:pPr marL="0" lvl="0" algn="l" rtl="0">
                        <a:spcBef>
                          <a:spcPts val="0"/>
                        </a:spcBef>
                        <a:buSzPct val="25000"/>
                        <a:buNone/>
                      </a:pPr>
                      <a:r>
                        <a:rPr lang="en-US"/>
                        <a:t>POSSIBLE SYMBOLIC</a:t>
                      </a:r>
                      <a:r>
                        <a:rPr lang="en-US" baseline="0"/>
                        <a:t> MEANING</a:t>
                      </a:r>
                    </a:p>
                  </a:txBody>
                  <a:tcPr marL="91450" marR="91450" marT="45725" marB="45725"/>
                </a:tc>
              </a:tr>
              <a:tr h="929150">
                <a:tc>
                  <a:txBody>
                    <a:bodyPr/>
                    <a:lstStyle/>
                    <a:p>
                      <a:pPr>
                        <a:spcBef>
                          <a:spcPts val="0"/>
                        </a:spcBef>
                        <a:buNone/>
                      </a:pPr>
                      <a:endParaRPr/>
                    </a:p>
                  </a:txBody>
                  <a:tcPr marL="91425" marR="91425" marT="91425" marB="91425"/>
                </a:tc>
                <a:tc>
                  <a:txBody>
                    <a:bodyPr/>
                    <a:lstStyle/>
                    <a:p>
                      <a:pPr>
                        <a:spcBef>
                          <a:spcPts val="0"/>
                        </a:spcBef>
                        <a:buNone/>
                      </a:pPr>
                      <a:endParaRPr/>
                    </a:p>
                  </a:txBody>
                  <a:tcPr marL="91425" marR="91425" marT="91425" marB="91425"/>
                </a:tc>
              </a:tr>
            </a:tbl>
          </a:graphicData>
        </a:graphic>
      </p:graphicFrame>
      <p:graphicFrame>
        <p:nvGraphicFramePr>
          <p:cNvPr id="136" name="Shape 136"/>
          <p:cNvGraphicFramePr/>
          <p:nvPr/>
        </p:nvGraphicFramePr>
        <p:xfrm>
          <a:off x="1295400" y="3810000"/>
          <a:ext cx="6096000" cy="1682835"/>
        </p:xfrm>
        <a:graphic>
          <a:graphicData uri="http://schemas.openxmlformats.org/drawingml/2006/table">
            <a:tbl>
              <a:tblPr firstRow="1" bandRow="1">
                <a:noFill/>
              </a:tblPr>
              <a:tblGrid>
                <a:gridCol w="3048000"/>
                <a:gridCol w="3048000"/>
              </a:tblGrid>
              <a:tr h="768425">
                <a:tc>
                  <a:txBody>
                    <a:bodyPr/>
                    <a:lstStyle/>
                    <a:p>
                      <a:pPr marL="0" lvl="0" algn="l" rtl="0">
                        <a:spcBef>
                          <a:spcPts val="0"/>
                        </a:spcBef>
                        <a:buSzPct val="25000"/>
                        <a:buNone/>
                      </a:pPr>
                      <a:r>
                        <a:rPr lang="en-US"/>
                        <a:t>Childish</a:t>
                      </a:r>
                      <a:r>
                        <a:rPr lang="en-US" baseline="0"/>
                        <a:t> behavior</a:t>
                      </a:r>
                    </a:p>
                  </a:txBody>
                  <a:tcPr marL="91450" marR="91450" marT="45725" marB="45725"/>
                </a:tc>
                <a:tc>
                  <a:txBody>
                    <a:bodyPr/>
                    <a:lstStyle/>
                    <a:p>
                      <a:pPr marL="0" lvl="0" algn="l" rtl="0">
                        <a:spcBef>
                          <a:spcPts val="0"/>
                        </a:spcBef>
                        <a:buSzPct val="25000"/>
                        <a:buNone/>
                      </a:pPr>
                      <a:r>
                        <a:rPr lang="en-US"/>
                        <a:t>Adult-like</a:t>
                      </a:r>
                      <a:r>
                        <a:rPr lang="en-US" baseline="0"/>
                        <a:t> behavior</a:t>
                      </a:r>
                    </a:p>
                  </a:txBody>
                  <a:tcPr marL="91450" marR="91450" marT="45725" marB="45725"/>
                </a:tc>
              </a:tr>
              <a:tr h="603175">
                <a:tc>
                  <a:txBody>
                    <a:bodyPr/>
                    <a:lstStyle/>
                    <a:p>
                      <a:pPr marL="0" lvl="0" algn="l" rtl="0">
                        <a:spcBef>
                          <a:spcPts val="0"/>
                        </a:spcBef>
                        <a:buNone/>
                      </a:pPr>
                      <a:endParaRPr sz="1800">
                        <a:solidFill>
                          <a:schemeClr val="dk1"/>
                        </a:solidFill>
                        <a:latin typeface="Calibri"/>
                        <a:ea typeface="Calibri"/>
                        <a:cs typeface="Calibri"/>
                        <a:sym typeface="Calibri"/>
                      </a:endParaRPr>
                    </a:p>
                    <a:p>
                      <a:pPr marL="0" lvl="0" algn="l" rtl="0">
                        <a:spcBef>
                          <a:spcPts val="0"/>
                        </a:spcBef>
                        <a:buNone/>
                      </a:pPr>
                      <a:endParaRPr sz="1800">
                        <a:solidFill>
                          <a:schemeClr val="dk1"/>
                        </a:solidFill>
                        <a:latin typeface="Calibri"/>
                        <a:ea typeface="Calibri"/>
                        <a:cs typeface="Calibri"/>
                        <a:sym typeface="Calibri"/>
                      </a:endParaRPr>
                    </a:p>
                    <a:p>
                      <a:pPr marL="0" lvl="0" algn="l" rtl="0">
                        <a:spcBef>
                          <a:spcPts val="0"/>
                        </a:spcBef>
                        <a:buNone/>
                      </a:pPr>
                      <a:endParaRPr sz="1800">
                        <a:solidFill>
                          <a:schemeClr val="dk1"/>
                        </a:solidFill>
                        <a:latin typeface="Calibri"/>
                        <a:ea typeface="Calibri"/>
                        <a:cs typeface="Calibri"/>
                        <a:sym typeface="Calibri"/>
                      </a:endParaRPr>
                    </a:p>
                  </a:txBody>
                  <a:tcPr marL="91450" marR="91450" marT="45725" marB="45725"/>
                </a:tc>
                <a:tc>
                  <a:txBody>
                    <a:bodyPr/>
                    <a:lstStyle/>
                    <a:p>
                      <a:pPr>
                        <a:spcBef>
                          <a:spcPts val="0"/>
                        </a:spcBef>
                        <a:buNone/>
                      </a:pPr>
                      <a:endParaRPr/>
                    </a:p>
                  </a:txBody>
                  <a:tcPr marL="91425" marR="91425" marT="91425" marB="91425"/>
                </a:tc>
              </a:tr>
            </a:tbl>
          </a:graphicData>
        </a:graphic>
      </p:graphicFrame>
    </p:spTree>
    <p:extLst>
      <p:ext uri="{BB962C8B-B14F-4D97-AF65-F5344CB8AC3E}">
        <p14:creationId xmlns:p14="http://schemas.microsoft.com/office/powerpoint/2010/main" val="1115575056"/>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a:spcBef>
                <a:spcPts val="0"/>
              </a:spcBef>
              <a:buNone/>
            </a:pPr>
            <a:r>
              <a:rPr lang="en"/>
              <a:t>Discuss with your partner</a:t>
            </a:r>
          </a:p>
        </p:txBody>
      </p:sp>
      <p:sp>
        <p:nvSpPr>
          <p:cNvPr id="86" name="Shape 86"/>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rtl="0">
              <a:spcBef>
                <a:spcPts val="0"/>
              </a:spcBef>
              <a:buNone/>
            </a:pPr>
            <a:r>
              <a:rPr lang="en" dirty="0">
                <a:solidFill>
                  <a:schemeClr val="tx1"/>
                </a:solidFill>
              </a:rPr>
              <a:t>What message or theme about growing up does the author present?</a:t>
            </a:r>
          </a:p>
          <a:p>
            <a:pPr marL="457200" lvl="0" indent="-381000" rtl="0">
              <a:spcBef>
                <a:spcPts val="0"/>
              </a:spcBef>
              <a:buClr>
                <a:schemeClr val="dk1"/>
              </a:buClr>
              <a:buSzPct val="100000"/>
              <a:buFont typeface="Arial"/>
              <a:buChar char="●"/>
            </a:pPr>
            <a:r>
              <a:rPr lang="en" sz="2400" dirty="0">
                <a:solidFill>
                  <a:schemeClr val="tx1"/>
                </a:solidFill>
              </a:rPr>
              <a:t>How does she reinforce this theme through characterization?</a:t>
            </a:r>
          </a:p>
          <a:p>
            <a:pPr marL="457200" lvl="0" indent="-381000">
              <a:spcBef>
                <a:spcPts val="0"/>
              </a:spcBef>
              <a:buClr>
                <a:schemeClr val="dk1"/>
              </a:buClr>
              <a:buSzPct val="100000"/>
              <a:buFont typeface="Arial"/>
              <a:buChar char="●"/>
            </a:pPr>
            <a:r>
              <a:rPr lang="en" sz="2400" dirty="0" smtClean="0">
                <a:solidFill>
                  <a:schemeClr val="tx1"/>
                </a:solidFill>
              </a:rPr>
              <a:t>How </a:t>
            </a:r>
            <a:r>
              <a:rPr lang="en" sz="2400" dirty="0">
                <a:solidFill>
                  <a:schemeClr val="tx1"/>
                </a:solidFill>
              </a:rPr>
              <a:t>does she reinforce this theme through setting? </a:t>
            </a:r>
            <a:endParaRPr lang="en" sz="2400" dirty="0" smtClean="0">
              <a:solidFill>
                <a:schemeClr val="tx1"/>
              </a:solidFill>
            </a:endParaRPr>
          </a:p>
          <a:p>
            <a:pPr marL="457200" lvl="0" indent="-381000">
              <a:spcBef>
                <a:spcPts val="0"/>
              </a:spcBef>
              <a:buClr>
                <a:schemeClr val="dk1"/>
              </a:buClr>
              <a:buSzPct val="100000"/>
              <a:buFont typeface="Arial"/>
              <a:buChar char="●"/>
            </a:pPr>
            <a:endParaRPr lang="en" sz="2400" dirty="0"/>
          </a:p>
          <a:p>
            <a:pPr marL="457200" lvl="0" indent="-381000">
              <a:spcBef>
                <a:spcPts val="0"/>
              </a:spcBef>
              <a:buClr>
                <a:schemeClr val="dk1"/>
              </a:buClr>
              <a:buSzPct val="100000"/>
              <a:buFont typeface="Arial"/>
              <a:buChar char="●"/>
            </a:pPr>
            <a:endParaRPr lang="en" sz="2400" dirty="0" smtClean="0"/>
          </a:p>
          <a:p>
            <a:pPr marL="457200" lvl="0" indent="-381000">
              <a:spcBef>
                <a:spcPts val="0"/>
              </a:spcBef>
              <a:buClr>
                <a:schemeClr val="dk1"/>
              </a:buClr>
              <a:buSzPct val="100000"/>
              <a:buFont typeface="Arial"/>
              <a:buChar char="●"/>
            </a:pPr>
            <a:endParaRPr lang="en" sz="2400" dirty="0"/>
          </a:p>
          <a:p>
            <a:pPr marL="76200" lvl="0" indent="0">
              <a:spcBef>
                <a:spcPts val="0"/>
              </a:spcBef>
              <a:buClr>
                <a:schemeClr val="dk1"/>
              </a:buClr>
              <a:buSzPct val="100000"/>
              <a:buNone/>
            </a:pPr>
            <a:r>
              <a:rPr lang="en" sz="2400" dirty="0" smtClean="0">
                <a:solidFill>
                  <a:srgbClr val="C00000"/>
                </a:solidFill>
              </a:rPr>
              <a:t>Remember – if all journeys are essentially a search for self-knowledge, what does Jerry learn about himself during his journey through this rite of passage? Answer that and you’ll probably be able to express a theme. </a:t>
            </a:r>
            <a:endParaRPr lang="en" sz="2400" dirty="0">
              <a:solidFill>
                <a:srgbClr val="C00000"/>
              </a:solidFill>
            </a:endParaRPr>
          </a:p>
        </p:txBody>
      </p:sp>
    </p:spTree>
    <p:extLst>
      <p:ext uri="{BB962C8B-B14F-4D97-AF65-F5344CB8AC3E}">
        <p14:creationId xmlns:p14="http://schemas.microsoft.com/office/powerpoint/2010/main" val="2471159539"/>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Written Response</a:t>
            </a:r>
          </a:p>
        </p:txBody>
      </p:sp>
      <p:sp>
        <p:nvSpPr>
          <p:cNvPr id="160" name="Shape 160"/>
          <p:cNvSpPr txBox="1">
            <a:spLocks noGrp="1"/>
          </p:cNvSpPr>
          <p:nvPr>
            <p:ph type="body" idx="1"/>
          </p:nvPr>
        </p:nvSpPr>
        <p:spPr>
          <a:xfrm>
            <a:off x="457200" y="1143000"/>
            <a:ext cx="8229600" cy="4983163"/>
          </a:xfrm>
          <a:prstGeom prst="rect">
            <a:avLst/>
          </a:prstGeom>
          <a:noFill/>
          <a:ln>
            <a:noFill/>
          </a:ln>
        </p:spPr>
        <p:txBody>
          <a:bodyPr lIns="91425" tIns="45700" rIns="91425" bIns="45700" anchor="t" anchorCtr="0">
            <a:noAutofit/>
          </a:bodyPr>
          <a:lstStyle/>
          <a:p>
            <a:pPr lvl="0" indent="-342900">
              <a:spcBef>
                <a:spcPts val="0"/>
              </a:spcBef>
              <a:buSzPct val="100000"/>
            </a:pPr>
            <a:r>
              <a:rPr lang="en-US" b="1" dirty="0">
                <a:solidFill>
                  <a:schemeClr val="tx1"/>
                </a:solidFill>
              </a:rPr>
              <a:t>How does an author use characterization and setting to develop a theme</a:t>
            </a:r>
            <a:r>
              <a:rPr lang="en-US" b="1" dirty="0" smtClean="0">
                <a:solidFill>
                  <a:schemeClr val="tx1"/>
                </a:solidFill>
              </a:rPr>
              <a:t>?</a:t>
            </a:r>
          </a:p>
          <a:p>
            <a:pPr lvl="1" indent="-342900">
              <a:spcBef>
                <a:spcPts val="0"/>
              </a:spcBef>
              <a:buSzPct val="100000"/>
            </a:pPr>
            <a:r>
              <a:rPr lang="en-US" sz="2800" b="0" i="0" u="none" strike="noStrike" cap="none" baseline="0" dirty="0" smtClean="0">
                <a:solidFill>
                  <a:schemeClr val="tx1"/>
                </a:solidFill>
                <a:latin typeface="Calibri"/>
                <a:ea typeface="Calibri"/>
                <a:cs typeface="Calibri"/>
                <a:sym typeface="Calibri"/>
              </a:rPr>
              <a:t>Use </a:t>
            </a:r>
            <a:r>
              <a:rPr lang="en-US" sz="2800" b="0" i="0" u="none" strike="noStrike" cap="none" baseline="0" dirty="0">
                <a:solidFill>
                  <a:schemeClr val="tx1"/>
                </a:solidFill>
                <a:latin typeface="Calibri"/>
                <a:ea typeface="Calibri"/>
                <a:cs typeface="Calibri"/>
                <a:sym typeface="Calibri"/>
              </a:rPr>
              <a:t>your </a:t>
            </a:r>
            <a:r>
              <a:rPr lang="en-US" sz="2800" b="0" i="0" u="none" strike="noStrike" cap="none" baseline="0" dirty="0" smtClean="0">
                <a:solidFill>
                  <a:schemeClr val="tx1"/>
                </a:solidFill>
                <a:latin typeface="Calibri"/>
                <a:ea typeface="Calibri"/>
                <a:cs typeface="Calibri"/>
                <a:sym typeface="Calibri"/>
              </a:rPr>
              <a:t>chart </a:t>
            </a:r>
            <a:r>
              <a:rPr lang="en-US" sz="2800" b="0" i="0" u="none" strike="noStrike" cap="none" baseline="0" dirty="0">
                <a:solidFill>
                  <a:schemeClr val="tx1"/>
                </a:solidFill>
                <a:latin typeface="Calibri"/>
                <a:ea typeface="Calibri"/>
                <a:cs typeface="Calibri"/>
                <a:sym typeface="Calibri"/>
              </a:rPr>
              <a:t>and </a:t>
            </a:r>
            <a:r>
              <a:rPr lang="en-US" sz="2800" b="0" i="0" u="none" strike="noStrike" cap="none" baseline="0" dirty="0" smtClean="0">
                <a:solidFill>
                  <a:schemeClr val="tx1"/>
                </a:solidFill>
                <a:latin typeface="Calibri"/>
                <a:ea typeface="Calibri"/>
                <a:cs typeface="Calibri"/>
                <a:sym typeface="Calibri"/>
              </a:rPr>
              <a:t>discussion </a:t>
            </a:r>
            <a:r>
              <a:rPr lang="en-US" sz="2800" b="0" i="0" u="none" strike="noStrike" cap="none" baseline="0" dirty="0">
                <a:solidFill>
                  <a:schemeClr val="tx1"/>
                </a:solidFill>
                <a:latin typeface="Calibri"/>
                <a:ea typeface="Calibri"/>
                <a:cs typeface="Calibri"/>
                <a:sym typeface="Calibri"/>
              </a:rPr>
              <a:t>questions to help write your response</a:t>
            </a:r>
            <a:r>
              <a:rPr lang="en-US" sz="2800" b="0" i="0" u="none" strike="noStrike" cap="none" baseline="0" dirty="0" smtClean="0">
                <a:solidFill>
                  <a:schemeClr val="tx1"/>
                </a:solidFill>
                <a:latin typeface="Calibri"/>
                <a:ea typeface="Calibri"/>
                <a:cs typeface="Calibri"/>
                <a:sym typeface="Calibri"/>
              </a:rPr>
              <a:t>. Use the text too! </a:t>
            </a:r>
          </a:p>
          <a:p>
            <a:pPr lvl="0" indent="-342900">
              <a:spcBef>
                <a:spcPts val="0"/>
              </a:spcBef>
              <a:buSzPct val="100000"/>
            </a:pPr>
            <a:endParaRPr lang="en-US" dirty="0">
              <a:solidFill>
                <a:schemeClr val="tx1"/>
              </a:solidFill>
            </a:endParaRPr>
          </a:p>
          <a:p>
            <a:pPr lvl="0" indent="-342900">
              <a:spcBef>
                <a:spcPts val="0"/>
              </a:spcBef>
              <a:buSzPct val="100000"/>
            </a:pPr>
            <a:r>
              <a:rPr lang="en-US" sz="2500" dirty="0" smtClean="0">
                <a:solidFill>
                  <a:schemeClr val="tx1"/>
                </a:solidFill>
              </a:rPr>
              <a:t>Due – Today. You have the full class period to finish reading and to write. </a:t>
            </a:r>
          </a:p>
          <a:p>
            <a:pPr lvl="0" indent="-342900">
              <a:spcBef>
                <a:spcPts val="0"/>
              </a:spcBef>
              <a:buSzPct val="100000"/>
            </a:pPr>
            <a:endParaRPr lang="en-US" sz="2500" dirty="0" smtClean="0">
              <a:solidFill>
                <a:schemeClr val="tx1"/>
              </a:solidFill>
            </a:endParaRPr>
          </a:p>
          <a:p>
            <a:pPr lvl="0" indent="-342900">
              <a:spcBef>
                <a:spcPts val="0"/>
              </a:spcBef>
              <a:buSzPct val="100000"/>
            </a:pPr>
            <a:r>
              <a:rPr lang="en-US" sz="2500" dirty="0" smtClean="0">
                <a:solidFill>
                  <a:schemeClr val="tx1"/>
                </a:solidFill>
              </a:rPr>
              <a:t>If you work diligently, you will get it done. If you fool around and are off task, you will have to schedule a time to finish it BEFORE SCHOOL. Don’t waste time. </a:t>
            </a:r>
            <a:endParaRPr lang="en-US" sz="2500" b="0" i="0" u="none" strike="noStrike" cap="none" baseline="0" dirty="0">
              <a:solidFill>
                <a:schemeClr val="tx1"/>
              </a:solidFill>
              <a:sym typeface="Calibri"/>
            </a:endParaRPr>
          </a:p>
        </p:txBody>
      </p:sp>
    </p:spTree>
    <p:extLst>
      <p:ext uri="{BB962C8B-B14F-4D97-AF65-F5344CB8AC3E}">
        <p14:creationId xmlns:p14="http://schemas.microsoft.com/office/powerpoint/2010/main" val="2235526837"/>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solidFill>
                  <a:schemeClr val="tx1"/>
                </a:solidFill>
              </a:rPr>
              <a:t>You could work on the drafts for Lesson 4 of the unit project.</a:t>
            </a:r>
          </a:p>
          <a:p>
            <a:endParaRPr lang="en-US" dirty="0">
              <a:solidFill>
                <a:schemeClr val="tx1"/>
              </a:solidFill>
            </a:endParaRPr>
          </a:p>
          <a:p>
            <a:r>
              <a:rPr lang="en-US" dirty="0" smtClean="0">
                <a:solidFill>
                  <a:schemeClr val="tx1"/>
                </a:solidFill>
              </a:rPr>
              <a:t>You could read </a:t>
            </a:r>
            <a:r>
              <a:rPr lang="en-US" i="1" dirty="0" smtClean="0">
                <a:solidFill>
                  <a:schemeClr val="tx1"/>
                </a:solidFill>
              </a:rPr>
              <a:t>Art of Hearing Heartbeats</a:t>
            </a:r>
            <a:r>
              <a:rPr lang="en-US" dirty="0" smtClean="0">
                <a:solidFill>
                  <a:schemeClr val="tx1"/>
                </a:solidFill>
              </a:rPr>
              <a:t>.</a:t>
            </a:r>
          </a:p>
          <a:p>
            <a:endParaRPr lang="en-US" dirty="0">
              <a:solidFill>
                <a:schemeClr val="tx1"/>
              </a:solidFill>
            </a:endParaRPr>
          </a:p>
          <a:p>
            <a:r>
              <a:rPr lang="en-US" dirty="0" smtClean="0">
                <a:solidFill>
                  <a:schemeClr val="tx1"/>
                </a:solidFill>
              </a:rPr>
              <a:t>You could meditate on how the immense focus on consumerism is gradually eroding the intellect and tenacity of Americans thus making each subsequent generation’s lives a little less meaningful and more cluttered with the trappings of stuff.  </a:t>
            </a:r>
            <a:endParaRPr lang="en-US" dirty="0">
              <a:solidFill>
                <a:schemeClr val="tx1"/>
              </a:solidFill>
            </a:endParaRPr>
          </a:p>
        </p:txBody>
      </p:sp>
      <p:sp>
        <p:nvSpPr>
          <p:cNvPr id="3" name="Title 2"/>
          <p:cNvSpPr>
            <a:spLocks noGrp="1"/>
          </p:cNvSpPr>
          <p:nvPr>
            <p:ph type="title"/>
          </p:nvPr>
        </p:nvSpPr>
        <p:spPr/>
        <p:txBody>
          <a:bodyPr/>
          <a:lstStyle/>
          <a:p>
            <a:r>
              <a:rPr lang="en-US" dirty="0" smtClean="0">
                <a:solidFill>
                  <a:schemeClr val="tx1"/>
                </a:solidFill>
              </a:rPr>
              <a:t>If you finish early,</a:t>
            </a:r>
            <a:endParaRPr lang="en-US" dirty="0">
              <a:solidFill>
                <a:schemeClr val="tx1"/>
              </a:solidFill>
            </a:endParaRPr>
          </a:p>
        </p:txBody>
      </p:sp>
    </p:spTree>
    <p:extLst>
      <p:ext uri="{BB962C8B-B14F-4D97-AF65-F5344CB8AC3E}">
        <p14:creationId xmlns:p14="http://schemas.microsoft.com/office/powerpoint/2010/main" val="1617226728"/>
      </p:ext>
    </p:extLst>
  </p:cSld>
  <p:clrMapOvr>
    <a:masterClrMapping/>
  </p:clrMapOvr>
</p:sld>
</file>

<file path=ppt/theme/theme1.xml><?xml version="1.0" encoding="utf-8"?>
<a:theme xmlns:a="http://schemas.openxmlformats.org/drawingml/2006/main" name="Paper">
  <a:themeElements>
    <a:clrScheme name="Paper">
      <a:dk1>
        <a:srgbClr val="000000"/>
      </a:dk1>
      <a:lt1>
        <a:srgbClr val="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592</Words>
  <Application>Microsoft Office PowerPoint</Application>
  <PresentationFormat>On-screen Show (4:3)</PresentationFormat>
  <Paragraphs>45</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Paper</vt:lpstr>
      <vt:lpstr>Bellringer: Nov. 12</vt:lpstr>
      <vt:lpstr>Explaining quotations (last class’s activity) </vt:lpstr>
      <vt:lpstr>An example for quotation B</vt:lpstr>
      <vt:lpstr>An example for quotation C</vt:lpstr>
      <vt:lpstr>As you write today, </vt:lpstr>
      <vt:lpstr>Reading  “Through the Tunnel”</vt:lpstr>
      <vt:lpstr>Discuss with your partner</vt:lpstr>
      <vt:lpstr>Written Response</vt:lpstr>
      <vt:lpstr>If you finish early,</vt:lpstr>
      <vt:lpstr>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Nov. 12</dc:title>
  <dc:creator>Windows User</dc:creator>
  <cp:lastModifiedBy>Windows User</cp:lastModifiedBy>
  <cp:revision>3</cp:revision>
  <dcterms:created xsi:type="dcterms:W3CDTF">2015-11-12T11:49:36Z</dcterms:created>
  <dcterms:modified xsi:type="dcterms:W3CDTF">2015-11-12T15:11:00Z</dcterms:modified>
</cp:coreProperties>
</file>