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86C78-6320-4E72-AA1A-7086AE022B6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0E9AB-FF15-4E7A-90C9-49E9217DA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90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0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8389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5800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2325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88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3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0098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5101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7618136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Nov. 3 2014 : Bellringer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Brainstorm the skills and themes we studied in lesson 3 (narrative non-fiction) </a:t>
            </a:r>
            <a:endParaRPr lang="en-US" dirty="0"/>
          </a:p>
        </p:txBody>
      </p:sp>
      <p:sp>
        <p:nvSpPr>
          <p:cNvPr id="331" name="SMARTInkShape-1046"/>
          <p:cNvSpPr/>
          <p:nvPr/>
        </p:nvSpPr>
        <p:spPr>
          <a:xfrm>
            <a:off x="6400803" y="5191127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334" name="SMARTInkShape-Group145"/>
          <p:cNvGrpSpPr/>
          <p:nvPr/>
        </p:nvGrpSpPr>
        <p:grpSpPr>
          <a:xfrm>
            <a:off x="1843091" y="5467352"/>
            <a:ext cx="114301" cy="85725"/>
            <a:chOff x="1843088" y="4100513"/>
            <a:chExt cx="114301" cy="64294"/>
          </a:xfrm>
        </p:grpSpPr>
        <p:sp>
          <p:nvSpPr>
            <p:cNvPr id="332" name="SMARTInkShape-1047"/>
            <p:cNvSpPr/>
            <p:nvPr/>
          </p:nvSpPr>
          <p:spPr>
            <a:xfrm>
              <a:off x="1843088" y="4164806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3" name="SMARTInkShape-1048"/>
            <p:cNvSpPr/>
            <p:nvPr/>
          </p:nvSpPr>
          <p:spPr>
            <a:xfrm>
              <a:off x="1950244" y="4100513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43" name="SMARTInkShape-Group146"/>
          <p:cNvGrpSpPr/>
          <p:nvPr/>
        </p:nvGrpSpPr>
        <p:grpSpPr>
          <a:xfrm>
            <a:off x="147758" y="3009900"/>
            <a:ext cx="1579039" cy="1247776"/>
            <a:chOff x="147755" y="2257425"/>
            <a:chExt cx="1579039" cy="935832"/>
          </a:xfrm>
        </p:grpSpPr>
        <p:sp>
          <p:nvSpPr>
            <p:cNvPr id="335" name="SMARTInkShape-1049"/>
            <p:cNvSpPr/>
            <p:nvPr/>
          </p:nvSpPr>
          <p:spPr>
            <a:xfrm>
              <a:off x="257175" y="2314575"/>
              <a:ext cx="28576" cy="457201"/>
            </a:xfrm>
            <a:custGeom>
              <a:avLst/>
              <a:gdLst/>
              <a:ahLst/>
              <a:cxnLst/>
              <a:rect l="0" t="0" r="0" b="0"/>
              <a:pathLst>
                <a:path w="28576" h="457201">
                  <a:moveTo>
                    <a:pt x="28575" y="0"/>
                  </a:moveTo>
                  <a:lnTo>
                    <a:pt x="23666" y="11407"/>
                  </a:lnTo>
                  <a:lnTo>
                    <a:pt x="20834" y="44762"/>
                  </a:lnTo>
                  <a:lnTo>
                    <a:pt x="16580" y="71119"/>
                  </a:lnTo>
                  <a:lnTo>
                    <a:pt x="14967" y="102917"/>
                  </a:lnTo>
                  <a:lnTo>
                    <a:pt x="14489" y="134387"/>
                  </a:lnTo>
                  <a:lnTo>
                    <a:pt x="14377" y="159740"/>
                  </a:lnTo>
                  <a:lnTo>
                    <a:pt x="14327" y="184766"/>
                  </a:lnTo>
                  <a:lnTo>
                    <a:pt x="13511" y="209118"/>
                  </a:lnTo>
                  <a:lnTo>
                    <a:pt x="10503" y="233171"/>
                  </a:lnTo>
                  <a:lnTo>
                    <a:pt x="8637" y="257090"/>
                  </a:lnTo>
                  <a:lnTo>
                    <a:pt x="7807" y="280950"/>
                  </a:lnTo>
                  <a:lnTo>
                    <a:pt x="7439" y="304783"/>
                  </a:lnTo>
                  <a:lnTo>
                    <a:pt x="5158" y="328605"/>
                  </a:lnTo>
                  <a:lnTo>
                    <a:pt x="1528" y="362212"/>
                  </a:lnTo>
                  <a:lnTo>
                    <a:pt x="453" y="392278"/>
                  </a:lnTo>
                  <a:lnTo>
                    <a:pt x="89" y="423297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6" name="SMARTInkShape-1050"/>
            <p:cNvSpPr/>
            <p:nvPr/>
          </p:nvSpPr>
          <p:spPr>
            <a:xfrm>
              <a:off x="185738" y="2257425"/>
              <a:ext cx="420471" cy="556952"/>
            </a:xfrm>
            <a:custGeom>
              <a:avLst/>
              <a:gdLst/>
              <a:ahLst/>
              <a:cxnLst/>
              <a:rect l="0" t="0" r="0" b="0"/>
              <a:pathLst>
                <a:path w="420471" h="556952">
                  <a:moveTo>
                    <a:pt x="0" y="64294"/>
                  </a:moveTo>
                  <a:lnTo>
                    <a:pt x="9943" y="64294"/>
                  </a:lnTo>
                  <a:lnTo>
                    <a:pt x="14473" y="66410"/>
                  </a:lnTo>
                  <a:lnTo>
                    <a:pt x="16792" y="68086"/>
                  </a:lnTo>
                  <a:lnTo>
                    <a:pt x="43494" y="102370"/>
                  </a:lnTo>
                  <a:lnTo>
                    <a:pt x="51874" y="116142"/>
                  </a:lnTo>
                  <a:lnTo>
                    <a:pt x="65838" y="150853"/>
                  </a:lnTo>
                  <a:lnTo>
                    <a:pt x="79039" y="180958"/>
                  </a:lnTo>
                  <a:lnTo>
                    <a:pt x="95121" y="212896"/>
                  </a:lnTo>
                  <a:lnTo>
                    <a:pt x="112850" y="244585"/>
                  </a:lnTo>
                  <a:lnTo>
                    <a:pt x="126041" y="279109"/>
                  </a:lnTo>
                  <a:lnTo>
                    <a:pt x="137093" y="314474"/>
                  </a:lnTo>
                  <a:lnTo>
                    <a:pt x="150422" y="350088"/>
                  </a:lnTo>
                  <a:lnTo>
                    <a:pt x="164425" y="385776"/>
                  </a:lnTo>
                  <a:lnTo>
                    <a:pt x="180745" y="419369"/>
                  </a:lnTo>
                  <a:lnTo>
                    <a:pt x="198545" y="449430"/>
                  </a:lnTo>
                  <a:lnTo>
                    <a:pt x="213874" y="478446"/>
                  </a:lnTo>
                  <a:lnTo>
                    <a:pt x="233275" y="512902"/>
                  </a:lnTo>
                  <a:lnTo>
                    <a:pt x="268080" y="547142"/>
                  </a:lnTo>
                  <a:lnTo>
                    <a:pt x="278161" y="552737"/>
                  </a:lnTo>
                  <a:lnTo>
                    <a:pt x="299371" y="556820"/>
                  </a:lnTo>
                  <a:lnTo>
                    <a:pt x="301974" y="556951"/>
                  </a:lnTo>
                  <a:lnTo>
                    <a:pt x="309100" y="552863"/>
                  </a:lnTo>
                  <a:lnTo>
                    <a:pt x="316765" y="545754"/>
                  </a:lnTo>
                  <a:lnTo>
                    <a:pt x="325543" y="532033"/>
                  </a:lnTo>
                  <a:lnTo>
                    <a:pt x="341839" y="499569"/>
                  </a:lnTo>
                  <a:lnTo>
                    <a:pt x="351405" y="470900"/>
                  </a:lnTo>
                  <a:lnTo>
                    <a:pt x="359266" y="437270"/>
                  </a:lnTo>
                  <a:lnTo>
                    <a:pt x="366622" y="402170"/>
                  </a:lnTo>
                  <a:lnTo>
                    <a:pt x="377622" y="366635"/>
                  </a:lnTo>
                  <a:lnTo>
                    <a:pt x="387142" y="330971"/>
                  </a:lnTo>
                  <a:lnTo>
                    <a:pt x="390344" y="305054"/>
                  </a:lnTo>
                  <a:lnTo>
                    <a:pt x="393355" y="277661"/>
                  </a:lnTo>
                  <a:lnTo>
                    <a:pt x="399984" y="249611"/>
                  </a:lnTo>
                  <a:lnTo>
                    <a:pt x="403989" y="223386"/>
                  </a:lnTo>
                  <a:lnTo>
                    <a:pt x="406563" y="197708"/>
                  </a:lnTo>
                  <a:lnTo>
                    <a:pt x="410353" y="170420"/>
                  </a:lnTo>
                  <a:lnTo>
                    <a:pt x="413156" y="135867"/>
                  </a:lnTo>
                  <a:lnTo>
                    <a:pt x="417780" y="101728"/>
                  </a:lnTo>
                  <a:lnTo>
                    <a:pt x="420384" y="70270"/>
                  </a:lnTo>
                  <a:lnTo>
                    <a:pt x="420470" y="36899"/>
                  </a:lnTo>
                  <a:lnTo>
                    <a:pt x="4143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7" name="SMARTInkShape-1051"/>
            <p:cNvSpPr/>
            <p:nvPr/>
          </p:nvSpPr>
          <p:spPr>
            <a:xfrm>
              <a:off x="700214" y="2550319"/>
              <a:ext cx="142207" cy="199899"/>
            </a:xfrm>
            <a:custGeom>
              <a:avLst/>
              <a:gdLst/>
              <a:ahLst/>
              <a:cxnLst/>
              <a:rect l="0" t="0" r="0" b="0"/>
              <a:pathLst>
                <a:path w="142207" h="199899">
                  <a:moveTo>
                    <a:pt x="85599" y="21431"/>
                  </a:moveTo>
                  <a:lnTo>
                    <a:pt x="85599" y="25223"/>
                  </a:lnTo>
                  <a:lnTo>
                    <a:pt x="83482" y="29202"/>
                  </a:lnTo>
                  <a:lnTo>
                    <a:pt x="80689" y="33616"/>
                  </a:lnTo>
                  <a:lnTo>
                    <a:pt x="79448" y="38224"/>
                  </a:lnTo>
                  <a:lnTo>
                    <a:pt x="55201" y="71628"/>
                  </a:lnTo>
                  <a:lnTo>
                    <a:pt x="29730" y="104786"/>
                  </a:lnTo>
                  <a:lnTo>
                    <a:pt x="9613" y="137319"/>
                  </a:lnTo>
                  <a:lnTo>
                    <a:pt x="3112" y="147490"/>
                  </a:lnTo>
                  <a:lnTo>
                    <a:pt x="300" y="169363"/>
                  </a:lnTo>
                  <a:lnTo>
                    <a:pt x="0" y="179651"/>
                  </a:lnTo>
                  <a:lnTo>
                    <a:pt x="2046" y="185149"/>
                  </a:lnTo>
                  <a:lnTo>
                    <a:pt x="9828" y="195146"/>
                  </a:lnTo>
                  <a:lnTo>
                    <a:pt x="16468" y="197856"/>
                  </a:lnTo>
                  <a:lnTo>
                    <a:pt x="47634" y="199898"/>
                  </a:lnTo>
                  <a:lnTo>
                    <a:pt x="76983" y="192237"/>
                  </a:lnTo>
                  <a:lnTo>
                    <a:pt x="87326" y="187039"/>
                  </a:lnTo>
                  <a:lnTo>
                    <a:pt x="121279" y="156960"/>
                  </a:lnTo>
                  <a:lnTo>
                    <a:pt x="130031" y="146753"/>
                  </a:lnTo>
                  <a:lnTo>
                    <a:pt x="138628" y="128414"/>
                  </a:lnTo>
                  <a:lnTo>
                    <a:pt x="142206" y="102684"/>
                  </a:lnTo>
                  <a:lnTo>
                    <a:pt x="136550" y="67693"/>
                  </a:lnTo>
                  <a:lnTo>
                    <a:pt x="131792" y="57602"/>
                  </a:lnTo>
                  <a:lnTo>
                    <a:pt x="108195" y="23839"/>
                  </a:lnTo>
                  <a:lnTo>
                    <a:pt x="75224" y="3455"/>
                  </a:lnTo>
                  <a:lnTo>
                    <a:pt x="641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8" name="SMARTInkShape-1052"/>
            <p:cNvSpPr/>
            <p:nvPr/>
          </p:nvSpPr>
          <p:spPr>
            <a:xfrm>
              <a:off x="871538" y="2557463"/>
              <a:ext cx="121444" cy="184514"/>
            </a:xfrm>
            <a:custGeom>
              <a:avLst/>
              <a:gdLst/>
              <a:ahLst/>
              <a:cxnLst/>
              <a:rect l="0" t="0" r="0" b="0"/>
              <a:pathLst>
                <a:path w="121444" h="184514">
                  <a:moveTo>
                    <a:pt x="0" y="21431"/>
                  </a:moveTo>
                  <a:lnTo>
                    <a:pt x="0" y="51959"/>
                  </a:lnTo>
                  <a:lnTo>
                    <a:pt x="0" y="86889"/>
                  </a:lnTo>
                  <a:lnTo>
                    <a:pt x="793" y="113736"/>
                  </a:lnTo>
                  <a:lnTo>
                    <a:pt x="7275" y="149113"/>
                  </a:lnTo>
                  <a:lnTo>
                    <a:pt x="20847" y="179543"/>
                  </a:lnTo>
                  <a:lnTo>
                    <a:pt x="21042" y="181608"/>
                  </a:lnTo>
                  <a:lnTo>
                    <a:pt x="21965" y="182984"/>
                  </a:lnTo>
                  <a:lnTo>
                    <a:pt x="23375" y="183902"/>
                  </a:lnTo>
                  <a:lnTo>
                    <a:pt x="25108" y="184513"/>
                  </a:lnTo>
                  <a:lnTo>
                    <a:pt x="26263" y="184127"/>
                  </a:lnTo>
                  <a:lnTo>
                    <a:pt x="27034" y="183077"/>
                  </a:lnTo>
                  <a:lnTo>
                    <a:pt x="27547" y="181582"/>
                  </a:lnTo>
                  <a:lnTo>
                    <a:pt x="35855" y="171894"/>
                  </a:lnTo>
                  <a:lnTo>
                    <a:pt x="55364" y="155418"/>
                  </a:lnTo>
                  <a:lnTo>
                    <a:pt x="73907" y="126390"/>
                  </a:lnTo>
                  <a:lnTo>
                    <a:pt x="91939" y="92030"/>
                  </a:lnTo>
                  <a:lnTo>
                    <a:pt x="103858" y="57833"/>
                  </a:lnTo>
                  <a:lnTo>
                    <a:pt x="110514" y="31359"/>
                  </a:lnTo>
                  <a:lnTo>
                    <a:pt x="120118" y="12359"/>
                  </a:lnTo>
                  <a:lnTo>
                    <a:pt x="1214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9" name="SMARTInkShape-1053"/>
            <p:cNvSpPr/>
            <p:nvPr/>
          </p:nvSpPr>
          <p:spPr>
            <a:xfrm>
              <a:off x="1323214" y="2336006"/>
              <a:ext cx="41243" cy="392908"/>
            </a:xfrm>
            <a:custGeom>
              <a:avLst/>
              <a:gdLst/>
              <a:ahLst/>
              <a:cxnLst/>
              <a:rect l="0" t="0" r="0" b="0"/>
              <a:pathLst>
                <a:path w="41243" h="392908">
                  <a:moveTo>
                    <a:pt x="12667" y="0"/>
                  </a:moveTo>
                  <a:lnTo>
                    <a:pt x="12667" y="32111"/>
                  </a:lnTo>
                  <a:lnTo>
                    <a:pt x="12667" y="59966"/>
                  </a:lnTo>
                  <a:lnTo>
                    <a:pt x="12667" y="86559"/>
                  </a:lnTo>
                  <a:lnTo>
                    <a:pt x="12667" y="114548"/>
                  </a:lnTo>
                  <a:lnTo>
                    <a:pt x="10551" y="145065"/>
                  </a:lnTo>
                  <a:lnTo>
                    <a:pt x="7013" y="177126"/>
                  </a:lnTo>
                  <a:lnTo>
                    <a:pt x="3848" y="208851"/>
                  </a:lnTo>
                  <a:lnTo>
                    <a:pt x="0" y="241269"/>
                  </a:lnTo>
                  <a:lnTo>
                    <a:pt x="976" y="270983"/>
                  </a:lnTo>
                  <a:lnTo>
                    <a:pt x="4176" y="299896"/>
                  </a:lnTo>
                  <a:lnTo>
                    <a:pt x="9050" y="334317"/>
                  </a:lnTo>
                  <a:lnTo>
                    <a:pt x="18450" y="363254"/>
                  </a:lnTo>
                  <a:lnTo>
                    <a:pt x="33309" y="388487"/>
                  </a:lnTo>
                  <a:lnTo>
                    <a:pt x="41242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0" name="SMARTInkShape-1054"/>
            <p:cNvSpPr/>
            <p:nvPr/>
          </p:nvSpPr>
          <p:spPr>
            <a:xfrm>
              <a:off x="1400175" y="2316098"/>
              <a:ext cx="326619" cy="398528"/>
            </a:xfrm>
            <a:custGeom>
              <a:avLst/>
              <a:gdLst/>
              <a:ahLst/>
              <a:cxnLst/>
              <a:rect l="0" t="0" r="0" b="0"/>
              <a:pathLst>
                <a:path w="326619" h="398528">
                  <a:moveTo>
                    <a:pt x="0" y="55627"/>
                  </a:moveTo>
                  <a:lnTo>
                    <a:pt x="0" y="51835"/>
                  </a:lnTo>
                  <a:lnTo>
                    <a:pt x="2117" y="47856"/>
                  </a:lnTo>
                  <a:lnTo>
                    <a:pt x="20720" y="18017"/>
                  </a:lnTo>
                  <a:lnTo>
                    <a:pt x="50853" y="3618"/>
                  </a:lnTo>
                  <a:lnTo>
                    <a:pt x="75481" y="0"/>
                  </a:lnTo>
                  <a:lnTo>
                    <a:pt x="102886" y="2721"/>
                  </a:lnTo>
                  <a:lnTo>
                    <a:pt x="134907" y="12346"/>
                  </a:lnTo>
                  <a:lnTo>
                    <a:pt x="169876" y="24912"/>
                  </a:lnTo>
                  <a:lnTo>
                    <a:pt x="203169" y="46447"/>
                  </a:lnTo>
                  <a:lnTo>
                    <a:pt x="218596" y="60492"/>
                  </a:lnTo>
                  <a:lnTo>
                    <a:pt x="224154" y="69960"/>
                  </a:lnTo>
                  <a:lnTo>
                    <a:pt x="227722" y="88973"/>
                  </a:lnTo>
                  <a:lnTo>
                    <a:pt x="224547" y="103255"/>
                  </a:lnTo>
                  <a:lnTo>
                    <a:pt x="218597" y="110662"/>
                  </a:lnTo>
                  <a:lnTo>
                    <a:pt x="190514" y="132533"/>
                  </a:lnTo>
                  <a:lnTo>
                    <a:pt x="157582" y="148348"/>
                  </a:lnTo>
                  <a:lnTo>
                    <a:pt x="125087" y="162770"/>
                  </a:lnTo>
                  <a:lnTo>
                    <a:pt x="117507" y="166746"/>
                  </a:lnTo>
                  <a:lnTo>
                    <a:pt x="102630" y="169508"/>
                  </a:lnTo>
                  <a:lnTo>
                    <a:pt x="101757" y="170442"/>
                  </a:lnTo>
                  <a:lnTo>
                    <a:pt x="100788" y="173595"/>
                  </a:lnTo>
                  <a:lnTo>
                    <a:pt x="102117" y="174754"/>
                  </a:lnTo>
                  <a:lnTo>
                    <a:pt x="133223" y="184706"/>
                  </a:lnTo>
                  <a:lnTo>
                    <a:pt x="167603" y="197629"/>
                  </a:lnTo>
                  <a:lnTo>
                    <a:pt x="203119" y="210855"/>
                  </a:lnTo>
                  <a:lnTo>
                    <a:pt x="236219" y="224828"/>
                  </a:lnTo>
                  <a:lnTo>
                    <a:pt x="266135" y="242815"/>
                  </a:lnTo>
                  <a:lnTo>
                    <a:pt x="298191" y="264523"/>
                  </a:lnTo>
                  <a:lnTo>
                    <a:pt x="318517" y="284098"/>
                  </a:lnTo>
                  <a:lnTo>
                    <a:pt x="324126" y="293695"/>
                  </a:lnTo>
                  <a:lnTo>
                    <a:pt x="326618" y="303251"/>
                  </a:lnTo>
                  <a:lnTo>
                    <a:pt x="325610" y="312791"/>
                  </a:lnTo>
                  <a:lnTo>
                    <a:pt x="322515" y="321528"/>
                  </a:lnTo>
                  <a:lnTo>
                    <a:pt x="318494" y="328057"/>
                  </a:lnTo>
                  <a:lnTo>
                    <a:pt x="293678" y="346845"/>
                  </a:lnTo>
                  <a:lnTo>
                    <a:pt x="258572" y="365116"/>
                  </a:lnTo>
                  <a:lnTo>
                    <a:pt x="224642" y="376611"/>
                  </a:lnTo>
                  <a:lnTo>
                    <a:pt x="191709" y="384096"/>
                  </a:lnTo>
                  <a:lnTo>
                    <a:pt x="158932" y="389224"/>
                  </a:lnTo>
                  <a:lnTo>
                    <a:pt x="107156" y="398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1" name="SMARTInkShape-1055"/>
            <p:cNvSpPr/>
            <p:nvPr/>
          </p:nvSpPr>
          <p:spPr>
            <a:xfrm>
              <a:off x="178594" y="2871909"/>
              <a:ext cx="1350170" cy="114180"/>
            </a:xfrm>
            <a:custGeom>
              <a:avLst/>
              <a:gdLst/>
              <a:ahLst/>
              <a:cxnLst/>
              <a:rect l="0" t="0" r="0" b="0"/>
              <a:pathLst>
                <a:path w="1350170" h="114180">
                  <a:moveTo>
                    <a:pt x="0" y="35597"/>
                  </a:moveTo>
                  <a:lnTo>
                    <a:pt x="3792" y="39389"/>
                  </a:lnTo>
                  <a:lnTo>
                    <a:pt x="7771" y="41252"/>
                  </a:lnTo>
                  <a:lnTo>
                    <a:pt x="37028" y="42610"/>
                  </a:lnTo>
                  <a:lnTo>
                    <a:pt x="63888" y="40586"/>
                  </a:lnTo>
                  <a:lnTo>
                    <a:pt x="88719" y="37021"/>
                  </a:lnTo>
                  <a:lnTo>
                    <a:pt x="115631" y="32790"/>
                  </a:lnTo>
                  <a:lnTo>
                    <a:pt x="147700" y="28264"/>
                  </a:lnTo>
                  <a:lnTo>
                    <a:pt x="165141" y="25946"/>
                  </a:lnTo>
                  <a:lnTo>
                    <a:pt x="183913" y="24401"/>
                  </a:lnTo>
                  <a:lnTo>
                    <a:pt x="203571" y="23370"/>
                  </a:lnTo>
                  <a:lnTo>
                    <a:pt x="223820" y="22684"/>
                  </a:lnTo>
                  <a:lnTo>
                    <a:pt x="245257" y="21432"/>
                  </a:lnTo>
                  <a:lnTo>
                    <a:pt x="267486" y="19804"/>
                  </a:lnTo>
                  <a:lnTo>
                    <a:pt x="290243" y="17924"/>
                  </a:lnTo>
                  <a:lnTo>
                    <a:pt x="313351" y="15878"/>
                  </a:lnTo>
                  <a:lnTo>
                    <a:pt x="336695" y="13720"/>
                  </a:lnTo>
                  <a:lnTo>
                    <a:pt x="360194" y="11487"/>
                  </a:lnTo>
                  <a:lnTo>
                    <a:pt x="385386" y="9205"/>
                  </a:lnTo>
                  <a:lnTo>
                    <a:pt x="411705" y="6890"/>
                  </a:lnTo>
                  <a:lnTo>
                    <a:pt x="438776" y="4553"/>
                  </a:lnTo>
                  <a:lnTo>
                    <a:pt x="465555" y="2995"/>
                  </a:lnTo>
                  <a:lnTo>
                    <a:pt x="492139" y="1956"/>
                  </a:lnTo>
                  <a:lnTo>
                    <a:pt x="518592" y="1263"/>
                  </a:lnTo>
                  <a:lnTo>
                    <a:pt x="545753" y="802"/>
                  </a:lnTo>
                  <a:lnTo>
                    <a:pt x="573385" y="494"/>
                  </a:lnTo>
                  <a:lnTo>
                    <a:pt x="601332" y="289"/>
                  </a:lnTo>
                  <a:lnTo>
                    <a:pt x="629488" y="152"/>
                  </a:lnTo>
                  <a:lnTo>
                    <a:pt x="657783" y="61"/>
                  </a:lnTo>
                  <a:lnTo>
                    <a:pt x="686172" y="0"/>
                  </a:lnTo>
                  <a:lnTo>
                    <a:pt x="713829" y="753"/>
                  </a:lnTo>
                  <a:lnTo>
                    <a:pt x="740999" y="2049"/>
                  </a:lnTo>
                  <a:lnTo>
                    <a:pt x="767843" y="3707"/>
                  </a:lnTo>
                  <a:lnTo>
                    <a:pt x="795264" y="5606"/>
                  </a:lnTo>
                  <a:lnTo>
                    <a:pt x="823070" y="7666"/>
                  </a:lnTo>
                  <a:lnTo>
                    <a:pt x="851132" y="9833"/>
                  </a:lnTo>
                  <a:lnTo>
                    <a:pt x="879365" y="12864"/>
                  </a:lnTo>
                  <a:lnTo>
                    <a:pt x="907712" y="16473"/>
                  </a:lnTo>
                  <a:lnTo>
                    <a:pt x="936135" y="20467"/>
                  </a:lnTo>
                  <a:lnTo>
                    <a:pt x="963815" y="24717"/>
                  </a:lnTo>
                  <a:lnTo>
                    <a:pt x="990999" y="29137"/>
                  </a:lnTo>
                  <a:lnTo>
                    <a:pt x="1017854" y="33672"/>
                  </a:lnTo>
                  <a:lnTo>
                    <a:pt x="1043694" y="38282"/>
                  </a:lnTo>
                  <a:lnTo>
                    <a:pt x="1068859" y="42944"/>
                  </a:lnTo>
                  <a:lnTo>
                    <a:pt x="1093572" y="47639"/>
                  </a:lnTo>
                  <a:lnTo>
                    <a:pt x="1117192" y="52356"/>
                  </a:lnTo>
                  <a:lnTo>
                    <a:pt x="1140082" y="57089"/>
                  </a:lnTo>
                  <a:lnTo>
                    <a:pt x="1162486" y="61831"/>
                  </a:lnTo>
                  <a:lnTo>
                    <a:pt x="1182978" y="66580"/>
                  </a:lnTo>
                  <a:lnTo>
                    <a:pt x="1202196" y="71334"/>
                  </a:lnTo>
                  <a:lnTo>
                    <a:pt x="1237572" y="80849"/>
                  </a:lnTo>
                  <a:lnTo>
                    <a:pt x="1269169" y="90369"/>
                  </a:lnTo>
                  <a:lnTo>
                    <a:pt x="1294854" y="97776"/>
                  </a:lnTo>
                  <a:lnTo>
                    <a:pt x="1350169" y="114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2" name="SMARTInkShape-1056"/>
            <p:cNvSpPr/>
            <p:nvPr/>
          </p:nvSpPr>
          <p:spPr>
            <a:xfrm>
              <a:off x="147755" y="2980052"/>
              <a:ext cx="1345889" cy="213205"/>
            </a:xfrm>
            <a:custGeom>
              <a:avLst/>
              <a:gdLst/>
              <a:ahLst/>
              <a:cxnLst/>
              <a:rect l="0" t="0" r="0" b="0"/>
              <a:pathLst>
                <a:path w="1345889" h="213205">
                  <a:moveTo>
                    <a:pt x="130851" y="6036"/>
                  </a:moveTo>
                  <a:lnTo>
                    <a:pt x="119445" y="6829"/>
                  </a:lnTo>
                  <a:lnTo>
                    <a:pt x="99788" y="11690"/>
                  </a:lnTo>
                  <a:lnTo>
                    <a:pt x="73210" y="16677"/>
                  </a:lnTo>
                  <a:lnTo>
                    <a:pt x="59709" y="23035"/>
                  </a:lnTo>
                  <a:lnTo>
                    <a:pt x="58023" y="24512"/>
                  </a:lnTo>
                  <a:lnTo>
                    <a:pt x="57693" y="25497"/>
                  </a:lnTo>
                  <a:lnTo>
                    <a:pt x="58267" y="26154"/>
                  </a:lnTo>
                  <a:lnTo>
                    <a:pt x="70451" y="27078"/>
                  </a:lnTo>
                  <a:lnTo>
                    <a:pt x="103192" y="22480"/>
                  </a:lnTo>
                  <a:lnTo>
                    <a:pt x="127290" y="21282"/>
                  </a:lnTo>
                  <a:lnTo>
                    <a:pt x="158108" y="18632"/>
                  </a:lnTo>
                  <a:lnTo>
                    <a:pt x="193765" y="14809"/>
                  </a:lnTo>
                  <a:lnTo>
                    <a:pt x="213275" y="12679"/>
                  </a:lnTo>
                  <a:lnTo>
                    <a:pt x="233426" y="10464"/>
                  </a:lnTo>
                  <a:lnTo>
                    <a:pt x="255590" y="8988"/>
                  </a:lnTo>
                  <a:lnTo>
                    <a:pt x="279098" y="8004"/>
                  </a:lnTo>
                  <a:lnTo>
                    <a:pt x="303501" y="7348"/>
                  </a:lnTo>
                  <a:lnTo>
                    <a:pt x="328501" y="6117"/>
                  </a:lnTo>
                  <a:lnTo>
                    <a:pt x="353899" y="4502"/>
                  </a:lnTo>
                  <a:lnTo>
                    <a:pt x="379562" y="2632"/>
                  </a:lnTo>
                  <a:lnTo>
                    <a:pt x="406196" y="1385"/>
                  </a:lnTo>
                  <a:lnTo>
                    <a:pt x="433477" y="554"/>
                  </a:lnTo>
                  <a:lnTo>
                    <a:pt x="461189" y="0"/>
                  </a:lnTo>
                  <a:lnTo>
                    <a:pt x="489189" y="424"/>
                  </a:lnTo>
                  <a:lnTo>
                    <a:pt x="517381" y="1501"/>
                  </a:lnTo>
                  <a:lnTo>
                    <a:pt x="545700" y="3012"/>
                  </a:lnTo>
                  <a:lnTo>
                    <a:pt x="575692" y="4814"/>
                  </a:lnTo>
                  <a:lnTo>
                    <a:pt x="606799" y="6809"/>
                  </a:lnTo>
                  <a:lnTo>
                    <a:pt x="638650" y="8932"/>
                  </a:lnTo>
                  <a:lnTo>
                    <a:pt x="669409" y="11936"/>
                  </a:lnTo>
                  <a:lnTo>
                    <a:pt x="699440" y="15525"/>
                  </a:lnTo>
                  <a:lnTo>
                    <a:pt x="728985" y="19506"/>
                  </a:lnTo>
                  <a:lnTo>
                    <a:pt x="759795" y="22953"/>
                  </a:lnTo>
                  <a:lnTo>
                    <a:pt x="791447" y="26045"/>
                  </a:lnTo>
                  <a:lnTo>
                    <a:pt x="823661" y="28900"/>
                  </a:lnTo>
                  <a:lnTo>
                    <a:pt x="854662" y="33185"/>
                  </a:lnTo>
                  <a:lnTo>
                    <a:pt x="884854" y="38423"/>
                  </a:lnTo>
                  <a:lnTo>
                    <a:pt x="914507" y="44296"/>
                  </a:lnTo>
                  <a:lnTo>
                    <a:pt x="944595" y="50592"/>
                  </a:lnTo>
                  <a:lnTo>
                    <a:pt x="974972" y="57171"/>
                  </a:lnTo>
                  <a:lnTo>
                    <a:pt x="1005542" y="63938"/>
                  </a:lnTo>
                  <a:lnTo>
                    <a:pt x="1034654" y="70037"/>
                  </a:lnTo>
                  <a:lnTo>
                    <a:pt x="1062792" y="75691"/>
                  </a:lnTo>
                  <a:lnTo>
                    <a:pt x="1090283" y="81048"/>
                  </a:lnTo>
                  <a:lnTo>
                    <a:pt x="1116547" y="87000"/>
                  </a:lnTo>
                  <a:lnTo>
                    <a:pt x="1141994" y="93349"/>
                  </a:lnTo>
                  <a:lnTo>
                    <a:pt x="1166897" y="99963"/>
                  </a:lnTo>
                  <a:lnTo>
                    <a:pt x="1190642" y="105960"/>
                  </a:lnTo>
                  <a:lnTo>
                    <a:pt x="1213616" y="111546"/>
                  </a:lnTo>
                  <a:lnTo>
                    <a:pt x="1236076" y="116857"/>
                  </a:lnTo>
                  <a:lnTo>
                    <a:pt x="1271614" y="124875"/>
                  </a:lnTo>
                  <a:lnTo>
                    <a:pt x="1299844" y="130290"/>
                  </a:lnTo>
                  <a:lnTo>
                    <a:pt x="1331206" y="133339"/>
                  </a:lnTo>
                  <a:lnTo>
                    <a:pt x="1342470" y="134052"/>
                  </a:lnTo>
                  <a:lnTo>
                    <a:pt x="1344997" y="133449"/>
                  </a:lnTo>
                  <a:lnTo>
                    <a:pt x="1345888" y="132253"/>
                  </a:lnTo>
                  <a:lnTo>
                    <a:pt x="1345688" y="130662"/>
                  </a:lnTo>
                  <a:lnTo>
                    <a:pt x="1339116" y="126777"/>
                  </a:lnTo>
                  <a:lnTo>
                    <a:pt x="1311702" y="114023"/>
                  </a:lnTo>
                  <a:lnTo>
                    <a:pt x="1277393" y="100826"/>
                  </a:lnTo>
                  <a:lnTo>
                    <a:pt x="1246586" y="93673"/>
                  </a:lnTo>
                  <a:lnTo>
                    <a:pt x="1210933" y="87054"/>
                  </a:lnTo>
                  <a:lnTo>
                    <a:pt x="1191425" y="83067"/>
                  </a:lnTo>
                  <a:lnTo>
                    <a:pt x="1171275" y="78821"/>
                  </a:lnTo>
                  <a:lnTo>
                    <a:pt x="1149905" y="75991"/>
                  </a:lnTo>
                  <a:lnTo>
                    <a:pt x="1127720" y="74103"/>
                  </a:lnTo>
                  <a:lnTo>
                    <a:pt x="1104993" y="72845"/>
                  </a:lnTo>
                  <a:lnTo>
                    <a:pt x="1080317" y="71213"/>
                  </a:lnTo>
                  <a:lnTo>
                    <a:pt x="1054341" y="69331"/>
                  </a:lnTo>
                  <a:lnTo>
                    <a:pt x="1027498" y="67282"/>
                  </a:lnTo>
                  <a:lnTo>
                    <a:pt x="1000079" y="65917"/>
                  </a:lnTo>
                  <a:lnTo>
                    <a:pt x="972274" y="65006"/>
                  </a:lnTo>
                  <a:lnTo>
                    <a:pt x="944212" y="64399"/>
                  </a:lnTo>
                  <a:lnTo>
                    <a:pt x="914392" y="63995"/>
                  </a:lnTo>
                  <a:lnTo>
                    <a:pt x="883399" y="63725"/>
                  </a:lnTo>
                  <a:lnTo>
                    <a:pt x="851625" y="63545"/>
                  </a:lnTo>
                  <a:lnTo>
                    <a:pt x="819329" y="64219"/>
                  </a:lnTo>
                  <a:lnTo>
                    <a:pt x="786687" y="65462"/>
                  </a:lnTo>
                  <a:lnTo>
                    <a:pt x="753812" y="67084"/>
                  </a:lnTo>
                  <a:lnTo>
                    <a:pt x="721577" y="69754"/>
                  </a:lnTo>
                  <a:lnTo>
                    <a:pt x="689769" y="73121"/>
                  </a:lnTo>
                  <a:lnTo>
                    <a:pt x="658244" y="76953"/>
                  </a:lnTo>
                  <a:lnTo>
                    <a:pt x="625322" y="81095"/>
                  </a:lnTo>
                  <a:lnTo>
                    <a:pt x="591467" y="85444"/>
                  </a:lnTo>
                  <a:lnTo>
                    <a:pt x="556991" y="89931"/>
                  </a:lnTo>
                  <a:lnTo>
                    <a:pt x="522894" y="94510"/>
                  </a:lnTo>
                  <a:lnTo>
                    <a:pt x="489051" y="99149"/>
                  </a:lnTo>
                  <a:lnTo>
                    <a:pt x="455376" y="103830"/>
                  </a:lnTo>
                  <a:lnTo>
                    <a:pt x="421020" y="109332"/>
                  </a:lnTo>
                  <a:lnTo>
                    <a:pt x="386209" y="115381"/>
                  </a:lnTo>
                  <a:lnTo>
                    <a:pt x="351096" y="121795"/>
                  </a:lnTo>
                  <a:lnTo>
                    <a:pt x="317369" y="128452"/>
                  </a:lnTo>
                  <a:lnTo>
                    <a:pt x="284565" y="135272"/>
                  </a:lnTo>
                  <a:lnTo>
                    <a:pt x="252377" y="142199"/>
                  </a:lnTo>
                  <a:lnTo>
                    <a:pt x="222187" y="149199"/>
                  </a:lnTo>
                  <a:lnTo>
                    <a:pt x="193329" y="156246"/>
                  </a:lnTo>
                  <a:lnTo>
                    <a:pt x="165360" y="163326"/>
                  </a:lnTo>
                  <a:lnTo>
                    <a:pt x="140363" y="169633"/>
                  </a:lnTo>
                  <a:lnTo>
                    <a:pt x="117349" y="175426"/>
                  </a:lnTo>
                  <a:lnTo>
                    <a:pt x="95656" y="180875"/>
                  </a:lnTo>
                  <a:lnTo>
                    <a:pt x="76431" y="186095"/>
                  </a:lnTo>
                  <a:lnTo>
                    <a:pt x="42371" y="196129"/>
                  </a:lnTo>
                  <a:lnTo>
                    <a:pt x="11590" y="206910"/>
                  </a:lnTo>
                  <a:lnTo>
                    <a:pt x="0" y="211339"/>
                  </a:lnTo>
                  <a:lnTo>
                    <a:pt x="27542" y="205188"/>
                  </a:lnTo>
                  <a:lnTo>
                    <a:pt x="56361" y="200910"/>
                  </a:lnTo>
                  <a:lnTo>
                    <a:pt x="74047" y="198658"/>
                  </a:lnTo>
                  <a:lnTo>
                    <a:pt x="92982" y="196363"/>
                  </a:lnTo>
                  <a:lnTo>
                    <a:pt x="114336" y="194833"/>
                  </a:lnTo>
                  <a:lnTo>
                    <a:pt x="137304" y="193813"/>
                  </a:lnTo>
                  <a:lnTo>
                    <a:pt x="161347" y="193133"/>
                  </a:lnTo>
                  <a:lnTo>
                    <a:pt x="189282" y="193473"/>
                  </a:lnTo>
                  <a:lnTo>
                    <a:pt x="219811" y="194494"/>
                  </a:lnTo>
                  <a:lnTo>
                    <a:pt x="252070" y="195968"/>
                  </a:lnTo>
                  <a:lnTo>
                    <a:pt x="282308" y="197745"/>
                  </a:lnTo>
                  <a:lnTo>
                    <a:pt x="311197" y="199723"/>
                  </a:lnTo>
                  <a:lnTo>
                    <a:pt x="339188" y="201836"/>
                  </a:lnTo>
                  <a:lnTo>
                    <a:pt x="364993" y="204038"/>
                  </a:lnTo>
                  <a:lnTo>
                    <a:pt x="389339" y="206299"/>
                  </a:lnTo>
                  <a:lnTo>
                    <a:pt x="412714" y="208601"/>
                  </a:lnTo>
                  <a:lnTo>
                    <a:pt x="459464" y="213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44" name="SMARTInkShape-1057"/>
          <p:cNvSpPr/>
          <p:nvPr/>
        </p:nvSpPr>
        <p:spPr>
          <a:xfrm>
            <a:off x="4779172" y="2209802"/>
            <a:ext cx="1243013" cy="66676"/>
          </a:xfrm>
          <a:custGeom>
            <a:avLst/>
            <a:gdLst/>
            <a:ahLst/>
            <a:cxnLst/>
            <a:rect l="0" t="0" r="0" b="0"/>
            <a:pathLst>
              <a:path w="1243013" h="50007">
                <a:moveTo>
                  <a:pt x="0" y="50006"/>
                </a:moveTo>
                <a:lnTo>
                  <a:pt x="0" y="46214"/>
                </a:lnTo>
                <a:lnTo>
                  <a:pt x="794" y="45097"/>
                </a:lnTo>
                <a:lnTo>
                  <a:pt x="2116" y="44352"/>
                </a:lnTo>
                <a:lnTo>
                  <a:pt x="6151" y="43157"/>
                </a:lnTo>
                <a:lnTo>
                  <a:pt x="10642" y="39157"/>
                </a:lnTo>
                <a:lnTo>
                  <a:pt x="16900" y="37247"/>
                </a:lnTo>
                <a:lnTo>
                  <a:pt x="29349" y="34055"/>
                </a:lnTo>
                <a:lnTo>
                  <a:pt x="54077" y="24387"/>
                </a:lnTo>
                <a:lnTo>
                  <a:pt x="84883" y="22015"/>
                </a:lnTo>
                <a:lnTo>
                  <a:pt x="111140" y="19488"/>
                </a:lnTo>
                <a:lnTo>
                  <a:pt x="141938" y="17945"/>
                </a:lnTo>
                <a:lnTo>
                  <a:pt x="173288" y="20398"/>
                </a:lnTo>
                <a:lnTo>
                  <a:pt x="196873" y="20972"/>
                </a:lnTo>
                <a:lnTo>
                  <a:pt x="223230" y="21227"/>
                </a:lnTo>
                <a:lnTo>
                  <a:pt x="248702" y="21341"/>
                </a:lnTo>
                <a:lnTo>
                  <a:pt x="274047" y="22185"/>
                </a:lnTo>
                <a:lnTo>
                  <a:pt x="301186" y="25206"/>
                </a:lnTo>
                <a:lnTo>
                  <a:pt x="331239" y="27078"/>
                </a:lnTo>
                <a:lnTo>
                  <a:pt x="362323" y="28703"/>
                </a:lnTo>
                <a:lnTo>
                  <a:pt x="392014" y="32072"/>
                </a:lnTo>
                <a:lnTo>
                  <a:pt x="423201" y="34098"/>
                </a:lnTo>
                <a:lnTo>
                  <a:pt x="455583" y="35792"/>
                </a:lnTo>
                <a:lnTo>
                  <a:pt x="488496" y="39191"/>
                </a:lnTo>
                <a:lnTo>
                  <a:pt x="521645" y="41231"/>
                </a:lnTo>
                <a:lnTo>
                  <a:pt x="554898" y="42137"/>
                </a:lnTo>
                <a:lnTo>
                  <a:pt x="588199" y="42540"/>
                </a:lnTo>
                <a:lnTo>
                  <a:pt x="623636" y="42719"/>
                </a:lnTo>
                <a:lnTo>
                  <a:pt x="658965" y="42799"/>
                </a:lnTo>
                <a:lnTo>
                  <a:pt x="690542" y="42834"/>
                </a:lnTo>
                <a:lnTo>
                  <a:pt x="722568" y="42850"/>
                </a:lnTo>
                <a:lnTo>
                  <a:pt x="755322" y="42857"/>
                </a:lnTo>
                <a:lnTo>
                  <a:pt x="788400" y="42860"/>
                </a:lnTo>
                <a:lnTo>
                  <a:pt x="819506" y="42861"/>
                </a:lnTo>
                <a:lnTo>
                  <a:pt x="850000" y="42068"/>
                </a:lnTo>
                <a:lnTo>
                  <a:pt x="882073" y="39070"/>
                </a:lnTo>
                <a:lnTo>
                  <a:pt x="912732" y="37208"/>
                </a:lnTo>
                <a:lnTo>
                  <a:pt x="941440" y="36381"/>
                </a:lnTo>
                <a:lnTo>
                  <a:pt x="967428" y="36013"/>
                </a:lnTo>
                <a:lnTo>
                  <a:pt x="994324" y="33733"/>
                </a:lnTo>
                <a:lnTo>
                  <a:pt x="1021359" y="30867"/>
                </a:lnTo>
                <a:lnTo>
                  <a:pt x="1046604" y="29594"/>
                </a:lnTo>
                <a:lnTo>
                  <a:pt x="1071053" y="29028"/>
                </a:lnTo>
                <a:lnTo>
                  <a:pt x="1095148" y="27983"/>
                </a:lnTo>
                <a:lnTo>
                  <a:pt x="1130232" y="23725"/>
                </a:lnTo>
                <a:lnTo>
                  <a:pt x="1160295" y="21317"/>
                </a:lnTo>
                <a:lnTo>
                  <a:pt x="1192189" y="13795"/>
                </a:lnTo>
                <a:lnTo>
                  <a:pt x="1222914" y="7226"/>
                </a:lnTo>
                <a:lnTo>
                  <a:pt x="124301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362" name="SMARTInkShape-Group148"/>
          <p:cNvGrpSpPr/>
          <p:nvPr/>
        </p:nvGrpSpPr>
        <p:grpSpPr>
          <a:xfrm>
            <a:off x="5307806" y="161928"/>
            <a:ext cx="1606473" cy="1752601"/>
            <a:chOff x="5307806" y="121444"/>
            <a:chExt cx="1606473" cy="1314451"/>
          </a:xfrm>
        </p:grpSpPr>
        <p:sp>
          <p:nvSpPr>
            <p:cNvPr id="345" name="SMARTInkShape-1058"/>
            <p:cNvSpPr/>
            <p:nvPr/>
          </p:nvSpPr>
          <p:spPr>
            <a:xfrm>
              <a:off x="5307806" y="1050131"/>
              <a:ext cx="128589" cy="385764"/>
            </a:xfrm>
            <a:custGeom>
              <a:avLst/>
              <a:gdLst/>
              <a:ahLst/>
              <a:cxnLst/>
              <a:rect l="0" t="0" r="0" b="0"/>
              <a:pathLst>
                <a:path w="128589" h="385764">
                  <a:moveTo>
                    <a:pt x="0" y="385763"/>
                  </a:moveTo>
                  <a:lnTo>
                    <a:pt x="0" y="354699"/>
                  </a:lnTo>
                  <a:lnTo>
                    <a:pt x="3792" y="324329"/>
                  </a:lnTo>
                  <a:lnTo>
                    <a:pt x="9943" y="297093"/>
                  </a:lnTo>
                  <a:lnTo>
                    <a:pt x="20585" y="265122"/>
                  </a:lnTo>
                  <a:lnTo>
                    <a:pt x="30000" y="234306"/>
                  </a:lnTo>
                  <a:lnTo>
                    <a:pt x="41609" y="205067"/>
                  </a:lnTo>
                  <a:lnTo>
                    <a:pt x="58895" y="172503"/>
                  </a:lnTo>
                  <a:lnTo>
                    <a:pt x="71514" y="145304"/>
                  </a:lnTo>
                  <a:lnTo>
                    <a:pt x="87798" y="109870"/>
                  </a:lnTo>
                  <a:lnTo>
                    <a:pt x="99481" y="79118"/>
                  </a:lnTo>
                  <a:lnTo>
                    <a:pt x="114254" y="43537"/>
                  </a:lnTo>
                  <a:lnTo>
                    <a:pt x="118248" y="33637"/>
                  </a:lnTo>
                  <a:lnTo>
                    <a:pt x="121957" y="11286"/>
                  </a:lnTo>
                  <a:lnTo>
                    <a:pt x="123373" y="9905"/>
                  </a:lnTo>
                  <a:lnTo>
                    <a:pt x="125112" y="8985"/>
                  </a:lnTo>
                  <a:lnTo>
                    <a:pt x="126270" y="7578"/>
                  </a:lnTo>
                  <a:lnTo>
                    <a:pt x="1285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6" name="SMARTInkShape-1059"/>
            <p:cNvSpPr/>
            <p:nvPr/>
          </p:nvSpPr>
          <p:spPr>
            <a:xfrm>
              <a:off x="5455424" y="830542"/>
              <a:ext cx="166252" cy="347031"/>
            </a:xfrm>
            <a:custGeom>
              <a:avLst/>
              <a:gdLst/>
              <a:ahLst/>
              <a:cxnLst/>
              <a:rect l="0" t="0" r="0" b="0"/>
              <a:pathLst>
                <a:path w="166252" h="347031">
                  <a:moveTo>
                    <a:pt x="9545" y="176727"/>
                  </a:moveTo>
                  <a:lnTo>
                    <a:pt x="26135" y="207790"/>
                  </a:lnTo>
                  <a:lnTo>
                    <a:pt x="47130" y="238161"/>
                  </a:lnTo>
                  <a:lnTo>
                    <a:pt x="75000" y="269031"/>
                  </a:lnTo>
                  <a:lnTo>
                    <a:pt x="106024" y="295942"/>
                  </a:lnTo>
                  <a:lnTo>
                    <a:pt x="137822" y="320896"/>
                  </a:lnTo>
                  <a:lnTo>
                    <a:pt x="156201" y="337088"/>
                  </a:lnTo>
                  <a:lnTo>
                    <a:pt x="163242" y="340658"/>
                  </a:lnTo>
                  <a:lnTo>
                    <a:pt x="166251" y="347030"/>
                  </a:lnTo>
                  <a:lnTo>
                    <a:pt x="142318" y="323770"/>
                  </a:lnTo>
                  <a:lnTo>
                    <a:pt x="120232" y="290292"/>
                  </a:lnTo>
                  <a:lnTo>
                    <a:pt x="104512" y="266094"/>
                  </a:lnTo>
                  <a:lnTo>
                    <a:pt x="86942" y="239464"/>
                  </a:lnTo>
                  <a:lnTo>
                    <a:pt x="69343" y="211754"/>
                  </a:lnTo>
                  <a:lnTo>
                    <a:pt x="53585" y="183563"/>
                  </a:lnTo>
                  <a:lnTo>
                    <a:pt x="36526" y="155159"/>
                  </a:lnTo>
                  <a:lnTo>
                    <a:pt x="20743" y="128247"/>
                  </a:lnTo>
                  <a:lnTo>
                    <a:pt x="7395" y="95246"/>
                  </a:lnTo>
                  <a:lnTo>
                    <a:pt x="0" y="65360"/>
                  </a:lnTo>
                  <a:lnTo>
                    <a:pt x="2130" y="37984"/>
                  </a:lnTo>
                  <a:lnTo>
                    <a:pt x="7789" y="19907"/>
                  </a:lnTo>
                  <a:lnTo>
                    <a:pt x="12204" y="12308"/>
                  </a:lnTo>
                  <a:lnTo>
                    <a:pt x="21045" y="6285"/>
                  </a:lnTo>
                  <a:lnTo>
                    <a:pt x="37293" y="549"/>
                  </a:lnTo>
                  <a:lnTo>
                    <a:pt x="47278" y="0"/>
                  </a:lnTo>
                  <a:lnTo>
                    <a:pt x="71409" y="8218"/>
                  </a:lnTo>
                  <a:lnTo>
                    <a:pt x="78844" y="16903"/>
                  </a:lnTo>
                  <a:lnTo>
                    <a:pt x="87492" y="39413"/>
                  </a:lnTo>
                  <a:lnTo>
                    <a:pt x="95082" y="69102"/>
                  </a:lnTo>
                  <a:lnTo>
                    <a:pt x="100241" y="98007"/>
                  </a:lnTo>
                  <a:lnTo>
                    <a:pt x="101770" y="126679"/>
                  </a:lnTo>
                  <a:lnTo>
                    <a:pt x="102286" y="161020"/>
                  </a:lnTo>
                  <a:lnTo>
                    <a:pt x="102414" y="1910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7" name="SMARTInkShape-1060"/>
            <p:cNvSpPr/>
            <p:nvPr/>
          </p:nvSpPr>
          <p:spPr>
            <a:xfrm>
              <a:off x="5529263" y="764381"/>
              <a:ext cx="106134" cy="181506"/>
            </a:xfrm>
            <a:custGeom>
              <a:avLst/>
              <a:gdLst/>
              <a:ahLst/>
              <a:cxnLst/>
              <a:rect l="0" t="0" r="0" b="0"/>
              <a:pathLst>
                <a:path w="106134" h="181506">
                  <a:moveTo>
                    <a:pt x="0" y="128588"/>
                  </a:moveTo>
                  <a:lnTo>
                    <a:pt x="3792" y="128588"/>
                  </a:lnTo>
                  <a:lnTo>
                    <a:pt x="4909" y="130175"/>
                  </a:lnTo>
                  <a:lnTo>
                    <a:pt x="8069" y="139994"/>
                  </a:lnTo>
                  <a:lnTo>
                    <a:pt x="26942" y="162173"/>
                  </a:lnTo>
                  <a:lnTo>
                    <a:pt x="54834" y="180579"/>
                  </a:lnTo>
                  <a:lnTo>
                    <a:pt x="59575" y="181505"/>
                  </a:lnTo>
                  <a:lnTo>
                    <a:pt x="69076" y="180417"/>
                  </a:lnTo>
                  <a:lnTo>
                    <a:pt x="83349" y="175342"/>
                  </a:lnTo>
                  <a:lnTo>
                    <a:pt x="90754" y="168947"/>
                  </a:lnTo>
                  <a:lnTo>
                    <a:pt x="101976" y="151906"/>
                  </a:lnTo>
                  <a:lnTo>
                    <a:pt x="106133" y="121846"/>
                  </a:lnTo>
                  <a:lnTo>
                    <a:pt x="106059" y="93870"/>
                  </a:lnTo>
                  <a:lnTo>
                    <a:pt x="101362" y="61592"/>
                  </a:lnTo>
                  <a:lnTo>
                    <a:pt x="95738" y="32361"/>
                  </a:lnTo>
                  <a:lnTo>
                    <a:pt x="928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8" name="SMARTInkShape-1061"/>
            <p:cNvSpPr/>
            <p:nvPr/>
          </p:nvSpPr>
          <p:spPr>
            <a:xfrm>
              <a:off x="5579269" y="657225"/>
              <a:ext cx="121445" cy="178595"/>
            </a:xfrm>
            <a:custGeom>
              <a:avLst/>
              <a:gdLst/>
              <a:ahLst/>
              <a:cxnLst/>
              <a:rect l="0" t="0" r="0" b="0"/>
              <a:pathLst>
                <a:path w="121445" h="178595">
                  <a:moveTo>
                    <a:pt x="0" y="0"/>
                  </a:moveTo>
                  <a:lnTo>
                    <a:pt x="3792" y="3792"/>
                  </a:lnTo>
                  <a:lnTo>
                    <a:pt x="10936" y="32132"/>
                  </a:lnTo>
                  <a:lnTo>
                    <a:pt x="23150" y="67378"/>
                  </a:lnTo>
                  <a:lnTo>
                    <a:pt x="34552" y="99251"/>
                  </a:lnTo>
                  <a:lnTo>
                    <a:pt x="51777" y="130037"/>
                  </a:lnTo>
                  <a:lnTo>
                    <a:pt x="78187" y="162929"/>
                  </a:lnTo>
                  <a:lnTo>
                    <a:pt x="87931" y="171632"/>
                  </a:lnTo>
                  <a:lnTo>
                    <a:pt x="101548" y="176531"/>
                  </a:lnTo>
                  <a:lnTo>
                    <a:pt x="121444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9" name="SMARTInkShape-1062"/>
            <p:cNvSpPr/>
            <p:nvPr/>
          </p:nvSpPr>
          <p:spPr>
            <a:xfrm>
              <a:off x="5636419" y="557213"/>
              <a:ext cx="150020" cy="221457"/>
            </a:xfrm>
            <a:custGeom>
              <a:avLst/>
              <a:gdLst/>
              <a:ahLst/>
              <a:cxnLst/>
              <a:rect l="0" t="0" r="0" b="0"/>
              <a:pathLst>
                <a:path w="150020" h="221457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8069" y="19475"/>
                  </a:lnTo>
                  <a:lnTo>
                    <a:pt x="22555" y="51501"/>
                  </a:lnTo>
                  <a:lnTo>
                    <a:pt x="36052" y="81140"/>
                  </a:lnTo>
                  <a:lnTo>
                    <a:pt x="54338" y="115058"/>
                  </a:lnTo>
                  <a:lnTo>
                    <a:pt x="77748" y="148126"/>
                  </a:lnTo>
                  <a:lnTo>
                    <a:pt x="99765" y="175916"/>
                  </a:lnTo>
                  <a:lnTo>
                    <a:pt x="134111" y="207463"/>
                  </a:lnTo>
                  <a:lnTo>
                    <a:pt x="150019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0" name="SMARTInkShape-1063"/>
            <p:cNvSpPr/>
            <p:nvPr/>
          </p:nvSpPr>
          <p:spPr>
            <a:xfrm>
              <a:off x="5722144" y="478631"/>
              <a:ext cx="142876" cy="264320"/>
            </a:xfrm>
            <a:custGeom>
              <a:avLst/>
              <a:gdLst/>
              <a:ahLst/>
              <a:cxnLst/>
              <a:rect l="0" t="0" r="0" b="0"/>
              <a:pathLst>
                <a:path w="142876" h="264320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5703" y="13773"/>
                  </a:lnTo>
                  <a:lnTo>
                    <a:pt x="16793" y="47528"/>
                  </a:lnTo>
                  <a:lnTo>
                    <a:pt x="27641" y="74496"/>
                  </a:lnTo>
                  <a:lnTo>
                    <a:pt x="40910" y="106387"/>
                  </a:lnTo>
                  <a:lnTo>
                    <a:pt x="54896" y="140971"/>
                  </a:lnTo>
                  <a:lnTo>
                    <a:pt x="72886" y="176354"/>
                  </a:lnTo>
                  <a:lnTo>
                    <a:pt x="89505" y="208181"/>
                  </a:lnTo>
                  <a:lnTo>
                    <a:pt x="121941" y="243570"/>
                  </a:lnTo>
                  <a:lnTo>
                    <a:pt x="142875" y="264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1" name="SMARTInkShape-1064"/>
            <p:cNvSpPr/>
            <p:nvPr/>
          </p:nvSpPr>
          <p:spPr>
            <a:xfrm>
              <a:off x="5664994" y="443830"/>
              <a:ext cx="328613" cy="311749"/>
            </a:xfrm>
            <a:custGeom>
              <a:avLst/>
              <a:gdLst/>
              <a:ahLst/>
              <a:cxnLst/>
              <a:rect l="0" t="0" r="0" b="0"/>
              <a:pathLst>
                <a:path w="328613" h="311749">
                  <a:moveTo>
                    <a:pt x="0" y="106239"/>
                  </a:moveTo>
                  <a:lnTo>
                    <a:pt x="3792" y="106239"/>
                  </a:lnTo>
                  <a:lnTo>
                    <a:pt x="4910" y="107033"/>
                  </a:lnTo>
                  <a:lnTo>
                    <a:pt x="5654" y="108355"/>
                  </a:lnTo>
                  <a:lnTo>
                    <a:pt x="6702" y="116126"/>
                  </a:lnTo>
                  <a:lnTo>
                    <a:pt x="9129" y="130600"/>
                  </a:lnTo>
                  <a:lnTo>
                    <a:pt x="21605" y="165136"/>
                  </a:lnTo>
                  <a:lnTo>
                    <a:pt x="30990" y="196101"/>
                  </a:lnTo>
                  <a:lnTo>
                    <a:pt x="41903" y="219648"/>
                  </a:lnTo>
                  <a:lnTo>
                    <a:pt x="64721" y="248938"/>
                  </a:lnTo>
                  <a:lnTo>
                    <a:pt x="85339" y="277654"/>
                  </a:lnTo>
                  <a:lnTo>
                    <a:pt x="99898" y="294876"/>
                  </a:lnTo>
                  <a:lnTo>
                    <a:pt x="119040" y="307807"/>
                  </a:lnTo>
                  <a:lnTo>
                    <a:pt x="133343" y="311748"/>
                  </a:lnTo>
                  <a:lnTo>
                    <a:pt x="155220" y="309123"/>
                  </a:lnTo>
                  <a:lnTo>
                    <a:pt x="178018" y="299526"/>
                  </a:lnTo>
                  <a:lnTo>
                    <a:pt x="188392" y="291099"/>
                  </a:lnTo>
                  <a:lnTo>
                    <a:pt x="195648" y="281267"/>
                  </a:lnTo>
                  <a:lnTo>
                    <a:pt x="209287" y="248644"/>
                  </a:lnTo>
                  <a:lnTo>
                    <a:pt x="213319" y="215537"/>
                  </a:lnTo>
                  <a:lnTo>
                    <a:pt x="214116" y="185243"/>
                  </a:lnTo>
                  <a:lnTo>
                    <a:pt x="214273" y="156329"/>
                  </a:lnTo>
                  <a:lnTo>
                    <a:pt x="208602" y="129274"/>
                  </a:lnTo>
                  <a:lnTo>
                    <a:pt x="199838" y="114640"/>
                  </a:lnTo>
                  <a:lnTo>
                    <a:pt x="195179" y="109973"/>
                  </a:lnTo>
                  <a:lnTo>
                    <a:pt x="190463" y="107898"/>
                  </a:lnTo>
                  <a:lnTo>
                    <a:pt x="188094" y="108139"/>
                  </a:lnTo>
                  <a:lnTo>
                    <a:pt x="172416" y="116328"/>
                  </a:lnTo>
                  <a:lnTo>
                    <a:pt x="165794" y="122894"/>
                  </a:lnTo>
                  <a:lnTo>
                    <a:pt x="157603" y="137632"/>
                  </a:lnTo>
                  <a:lnTo>
                    <a:pt x="146108" y="170904"/>
                  </a:lnTo>
                  <a:lnTo>
                    <a:pt x="143300" y="206300"/>
                  </a:lnTo>
                  <a:lnTo>
                    <a:pt x="149063" y="239175"/>
                  </a:lnTo>
                  <a:lnTo>
                    <a:pt x="150175" y="242488"/>
                  </a:lnTo>
                  <a:lnTo>
                    <a:pt x="151711" y="244697"/>
                  </a:lnTo>
                  <a:lnTo>
                    <a:pt x="153528" y="246169"/>
                  </a:lnTo>
                  <a:lnTo>
                    <a:pt x="156327" y="246357"/>
                  </a:lnTo>
                  <a:lnTo>
                    <a:pt x="172225" y="240955"/>
                  </a:lnTo>
                  <a:lnTo>
                    <a:pt x="181320" y="235963"/>
                  </a:lnTo>
                  <a:lnTo>
                    <a:pt x="190653" y="228452"/>
                  </a:lnTo>
                  <a:lnTo>
                    <a:pt x="208678" y="198268"/>
                  </a:lnTo>
                  <a:lnTo>
                    <a:pt x="219787" y="175311"/>
                  </a:lnTo>
                  <a:lnTo>
                    <a:pt x="225989" y="148400"/>
                  </a:lnTo>
                  <a:lnTo>
                    <a:pt x="229943" y="120319"/>
                  </a:lnTo>
                  <a:lnTo>
                    <a:pt x="234024" y="89773"/>
                  </a:lnTo>
                  <a:lnTo>
                    <a:pt x="233117" y="57704"/>
                  </a:lnTo>
                  <a:lnTo>
                    <a:pt x="229492" y="26008"/>
                  </a:lnTo>
                  <a:lnTo>
                    <a:pt x="222527" y="2178"/>
                  </a:lnTo>
                  <a:lnTo>
                    <a:pt x="221376" y="1146"/>
                  </a:lnTo>
                  <a:lnTo>
                    <a:pt x="217981" y="0"/>
                  </a:lnTo>
                  <a:lnTo>
                    <a:pt x="215964" y="488"/>
                  </a:lnTo>
                  <a:lnTo>
                    <a:pt x="209333" y="4967"/>
                  </a:lnTo>
                  <a:lnTo>
                    <a:pt x="204691" y="9106"/>
                  </a:lnTo>
                  <a:lnTo>
                    <a:pt x="202098" y="13592"/>
                  </a:lnTo>
                  <a:lnTo>
                    <a:pt x="200946" y="19818"/>
                  </a:lnTo>
                  <a:lnTo>
                    <a:pt x="200105" y="51889"/>
                  </a:lnTo>
                  <a:lnTo>
                    <a:pt x="202158" y="78217"/>
                  </a:lnTo>
                  <a:lnTo>
                    <a:pt x="213006" y="112662"/>
                  </a:lnTo>
                  <a:lnTo>
                    <a:pt x="230025" y="135375"/>
                  </a:lnTo>
                  <a:lnTo>
                    <a:pt x="233519" y="136776"/>
                  </a:lnTo>
                  <a:lnTo>
                    <a:pt x="241634" y="136215"/>
                  </a:lnTo>
                  <a:lnTo>
                    <a:pt x="255128" y="131437"/>
                  </a:lnTo>
                  <a:lnTo>
                    <a:pt x="287190" y="104322"/>
                  </a:lnTo>
                  <a:lnTo>
                    <a:pt x="308112" y="73169"/>
                  </a:lnTo>
                  <a:lnTo>
                    <a:pt x="328612" y="348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2" name="SMARTInkShape-1065"/>
            <p:cNvSpPr/>
            <p:nvPr/>
          </p:nvSpPr>
          <p:spPr>
            <a:xfrm>
              <a:off x="5923176" y="300038"/>
              <a:ext cx="99006" cy="214313"/>
            </a:xfrm>
            <a:custGeom>
              <a:avLst/>
              <a:gdLst/>
              <a:ahLst/>
              <a:cxnLst/>
              <a:rect l="0" t="0" r="0" b="0"/>
              <a:pathLst>
                <a:path w="99006" h="214313">
                  <a:moveTo>
                    <a:pt x="13280" y="0"/>
                  </a:moveTo>
                  <a:lnTo>
                    <a:pt x="9488" y="3792"/>
                  </a:lnTo>
                  <a:lnTo>
                    <a:pt x="7626" y="7770"/>
                  </a:lnTo>
                  <a:lnTo>
                    <a:pt x="73" y="37584"/>
                  </a:lnTo>
                  <a:lnTo>
                    <a:pt x="0" y="65456"/>
                  </a:lnTo>
                  <a:lnTo>
                    <a:pt x="6805" y="100712"/>
                  </a:lnTo>
                  <a:lnTo>
                    <a:pt x="15595" y="128794"/>
                  </a:lnTo>
                  <a:lnTo>
                    <a:pt x="32788" y="162936"/>
                  </a:lnTo>
                  <a:lnTo>
                    <a:pt x="56380" y="191023"/>
                  </a:lnTo>
                  <a:lnTo>
                    <a:pt x="82054" y="208678"/>
                  </a:lnTo>
                  <a:lnTo>
                    <a:pt x="99005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3" name="SMARTInkShape-1066"/>
            <p:cNvSpPr/>
            <p:nvPr/>
          </p:nvSpPr>
          <p:spPr>
            <a:xfrm>
              <a:off x="5943894" y="121444"/>
              <a:ext cx="621213" cy="400051"/>
            </a:xfrm>
            <a:custGeom>
              <a:avLst/>
              <a:gdLst/>
              <a:ahLst/>
              <a:cxnLst/>
              <a:rect l="0" t="0" r="0" b="0"/>
              <a:pathLst>
                <a:path w="621213" h="400051">
                  <a:moveTo>
                    <a:pt x="6850" y="400050"/>
                  </a:moveTo>
                  <a:lnTo>
                    <a:pt x="3058" y="396257"/>
                  </a:lnTo>
                  <a:lnTo>
                    <a:pt x="1195" y="392279"/>
                  </a:lnTo>
                  <a:lnTo>
                    <a:pt x="0" y="379465"/>
                  </a:lnTo>
                  <a:lnTo>
                    <a:pt x="7516" y="347098"/>
                  </a:lnTo>
                  <a:lnTo>
                    <a:pt x="16307" y="320596"/>
                  </a:lnTo>
                  <a:lnTo>
                    <a:pt x="33500" y="286988"/>
                  </a:lnTo>
                  <a:lnTo>
                    <a:pt x="52183" y="263916"/>
                  </a:lnTo>
                  <a:lnTo>
                    <a:pt x="61659" y="256731"/>
                  </a:lnTo>
                  <a:lnTo>
                    <a:pt x="66408" y="255292"/>
                  </a:lnTo>
                  <a:lnTo>
                    <a:pt x="75918" y="255809"/>
                  </a:lnTo>
                  <a:lnTo>
                    <a:pt x="83320" y="258684"/>
                  </a:lnTo>
                  <a:lnTo>
                    <a:pt x="86405" y="260562"/>
                  </a:lnTo>
                  <a:lnTo>
                    <a:pt x="91949" y="268999"/>
                  </a:lnTo>
                  <a:lnTo>
                    <a:pt x="106807" y="301938"/>
                  </a:lnTo>
                  <a:lnTo>
                    <a:pt x="121145" y="335296"/>
                  </a:lnTo>
                  <a:lnTo>
                    <a:pt x="130674" y="350923"/>
                  </a:lnTo>
                  <a:lnTo>
                    <a:pt x="135436" y="354403"/>
                  </a:lnTo>
                  <a:lnTo>
                    <a:pt x="137819" y="355331"/>
                  </a:lnTo>
                  <a:lnTo>
                    <a:pt x="140200" y="355156"/>
                  </a:lnTo>
                  <a:lnTo>
                    <a:pt x="144962" y="352845"/>
                  </a:lnTo>
                  <a:lnTo>
                    <a:pt x="155898" y="343289"/>
                  </a:lnTo>
                  <a:lnTo>
                    <a:pt x="165401" y="326611"/>
                  </a:lnTo>
                  <a:lnTo>
                    <a:pt x="178169" y="292630"/>
                  </a:lnTo>
                  <a:lnTo>
                    <a:pt x="185280" y="269340"/>
                  </a:lnTo>
                  <a:lnTo>
                    <a:pt x="186922" y="267666"/>
                  </a:lnTo>
                  <a:lnTo>
                    <a:pt x="191468" y="264980"/>
                  </a:lnTo>
                  <a:lnTo>
                    <a:pt x="196048" y="272099"/>
                  </a:lnTo>
                  <a:lnTo>
                    <a:pt x="207358" y="298480"/>
                  </a:lnTo>
                  <a:lnTo>
                    <a:pt x="211852" y="303314"/>
                  </a:lnTo>
                  <a:lnTo>
                    <a:pt x="216495" y="305462"/>
                  </a:lnTo>
                  <a:lnTo>
                    <a:pt x="223571" y="306672"/>
                  </a:lnTo>
                  <a:lnTo>
                    <a:pt x="234488" y="303238"/>
                  </a:lnTo>
                  <a:lnTo>
                    <a:pt x="241108" y="297226"/>
                  </a:lnTo>
                  <a:lnTo>
                    <a:pt x="259175" y="266535"/>
                  </a:lnTo>
                  <a:lnTo>
                    <a:pt x="268651" y="234146"/>
                  </a:lnTo>
                  <a:lnTo>
                    <a:pt x="271070" y="215847"/>
                  </a:lnTo>
                  <a:lnTo>
                    <a:pt x="271897" y="215335"/>
                  </a:lnTo>
                  <a:lnTo>
                    <a:pt x="278439" y="214402"/>
                  </a:lnTo>
                  <a:lnTo>
                    <a:pt x="281808" y="214352"/>
                  </a:lnTo>
                  <a:lnTo>
                    <a:pt x="285951" y="212213"/>
                  </a:lnTo>
                  <a:lnTo>
                    <a:pt x="295079" y="204373"/>
                  </a:lnTo>
                  <a:lnTo>
                    <a:pt x="316565" y="170206"/>
                  </a:lnTo>
                  <a:lnTo>
                    <a:pt x="330406" y="135567"/>
                  </a:lnTo>
                  <a:lnTo>
                    <a:pt x="342180" y="101961"/>
                  </a:lnTo>
                  <a:lnTo>
                    <a:pt x="341528" y="102105"/>
                  </a:lnTo>
                  <a:lnTo>
                    <a:pt x="338688" y="104382"/>
                  </a:lnTo>
                  <a:lnTo>
                    <a:pt x="325802" y="126799"/>
                  </a:lnTo>
                  <a:lnTo>
                    <a:pt x="319667" y="157867"/>
                  </a:lnTo>
                  <a:lnTo>
                    <a:pt x="315144" y="189669"/>
                  </a:lnTo>
                  <a:lnTo>
                    <a:pt x="314178" y="220406"/>
                  </a:lnTo>
                  <a:lnTo>
                    <a:pt x="314129" y="225518"/>
                  </a:lnTo>
                  <a:lnTo>
                    <a:pt x="316477" y="230514"/>
                  </a:lnTo>
                  <a:lnTo>
                    <a:pt x="325437" y="240299"/>
                  </a:lnTo>
                  <a:lnTo>
                    <a:pt x="333124" y="245705"/>
                  </a:lnTo>
                  <a:lnTo>
                    <a:pt x="336284" y="247147"/>
                  </a:lnTo>
                  <a:lnTo>
                    <a:pt x="344030" y="246633"/>
                  </a:lnTo>
                  <a:lnTo>
                    <a:pt x="352764" y="242964"/>
                  </a:lnTo>
                  <a:lnTo>
                    <a:pt x="366606" y="231180"/>
                  </a:lnTo>
                  <a:lnTo>
                    <a:pt x="390255" y="195631"/>
                  </a:lnTo>
                  <a:lnTo>
                    <a:pt x="408492" y="159940"/>
                  </a:lnTo>
                  <a:lnTo>
                    <a:pt x="422678" y="127019"/>
                  </a:lnTo>
                  <a:lnTo>
                    <a:pt x="439492" y="92162"/>
                  </a:lnTo>
                  <a:lnTo>
                    <a:pt x="448253" y="74480"/>
                  </a:lnTo>
                  <a:lnTo>
                    <a:pt x="449550" y="73466"/>
                  </a:lnTo>
                  <a:lnTo>
                    <a:pt x="455780" y="71704"/>
                  </a:lnTo>
                  <a:lnTo>
                    <a:pt x="464529" y="77127"/>
                  </a:lnTo>
                  <a:lnTo>
                    <a:pt x="477462" y="78294"/>
                  </a:lnTo>
                  <a:lnTo>
                    <a:pt x="509855" y="63001"/>
                  </a:lnTo>
                  <a:lnTo>
                    <a:pt x="538476" y="47506"/>
                  </a:lnTo>
                  <a:lnTo>
                    <a:pt x="562215" y="33814"/>
                  </a:lnTo>
                  <a:lnTo>
                    <a:pt x="591287" y="17145"/>
                  </a:lnTo>
                  <a:lnTo>
                    <a:pt x="6212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4" name="SMARTInkShape-1067"/>
            <p:cNvSpPr/>
            <p:nvPr/>
          </p:nvSpPr>
          <p:spPr>
            <a:xfrm>
              <a:off x="5772237" y="864507"/>
              <a:ext cx="228514" cy="226410"/>
            </a:xfrm>
            <a:custGeom>
              <a:avLst/>
              <a:gdLst/>
              <a:ahLst/>
              <a:cxnLst/>
              <a:rect l="0" t="0" r="0" b="0"/>
              <a:pathLst>
                <a:path w="228514" h="226410">
                  <a:moveTo>
                    <a:pt x="7057" y="14174"/>
                  </a:moveTo>
                  <a:lnTo>
                    <a:pt x="3265" y="14174"/>
                  </a:lnTo>
                  <a:lnTo>
                    <a:pt x="2147" y="13381"/>
                  </a:lnTo>
                  <a:lnTo>
                    <a:pt x="1402" y="12058"/>
                  </a:lnTo>
                  <a:lnTo>
                    <a:pt x="0" y="1174"/>
                  </a:lnTo>
                  <a:lnTo>
                    <a:pt x="765" y="745"/>
                  </a:lnTo>
                  <a:lnTo>
                    <a:pt x="9864" y="0"/>
                  </a:lnTo>
                  <a:lnTo>
                    <a:pt x="12103" y="1550"/>
                  </a:lnTo>
                  <a:lnTo>
                    <a:pt x="41930" y="36609"/>
                  </a:lnTo>
                  <a:lnTo>
                    <a:pt x="65451" y="71963"/>
                  </a:lnTo>
                  <a:lnTo>
                    <a:pt x="82214" y="101764"/>
                  </a:lnTo>
                  <a:lnTo>
                    <a:pt x="97235" y="130703"/>
                  </a:lnTo>
                  <a:lnTo>
                    <a:pt x="107947" y="159385"/>
                  </a:lnTo>
                  <a:lnTo>
                    <a:pt x="116149" y="187992"/>
                  </a:lnTo>
                  <a:lnTo>
                    <a:pt x="120900" y="221476"/>
                  </a:lnTo>
                  <a:lnTo>
                    <a:pt x="121221" y="226409"/>
                  </a:lnTo>
                  <a:lnTo>
                    <a:pt x="121267" y="226308"/>
                  </a:lnTo>
                  <a:lnTo>
                    <a:pt x="121316" y="224079"/>
                  </a:lnTo>
                  <a:lnTo>
                    <a:pt x="105810" y="196274"/>
                  </a:lnTo>
                  <a:lnTo>
                    <a:pt x="91562" y="161093"/>
                  </a:lnTo>
                  <a:lnTo>
                    <a:pt x="83601" y="129231"/>
                  </a:lnTo>
                  <a:lnTo>
                    <a:pt x="75387" y="95110"/>
                  </a:lnTo>
                  <a:lnTo>
                    <a:pt x="76584" y="82954"/>
                  </a:lnTo>
                  <a:lnTo>
                    <a:pt x="81879" y="74376"/>
                  </a:lnTo>
                  <a:lnTo>
                    <a:pt x="85513" y="70978"/>
                  </a:lnTo>
                  <a:lnTo>
                    <a:pt x="93785" y="67201"/>
                  </a:lnTo>
                  <a:lnTo>
                    <a:pt x="98213" y="66195"/>
                  </a:lnTo>
                  <a:lnTo>
                    <a:pt x="129216" y="70100"/>
                  </a:lnTo>
                  <a:lnTo>
                    <a:pt x="164313" y="76073"/>
                  </a:lnTo>
                  <a:lnTo>
                    <a:pt x="194930" y="77995"/>
                  </a:lnTo>
                  <a:lnTo>
                    <a:pt x="228513" y="78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5" name="SMARTInkShape-1068"/>
            <p:cNvSpPr/>
            <p:nvPr/>
          </p:nvSpPr>
          <p:spPr>
            <a:xfrm>
              <a:off x="6023039" y="750094"/>
              <a:ext cx="106300" cy="140984"/>
            </a:xfrm>
            <a:custGeom>
              <a:avLst/>
              <a:gdLst/>
              <a:ahLst/>
              <a:cxnLst/>
              <a:rect l="0" t="0" r="0" b="0"/>
              <a:pathLst>
                <a:path w="106300" h="140984">
                  <a:moveTo>
                    <a:pt x="13430" y="0"/>
                  </a:moveTo>
                  <a:lnTo>
                    <a:pt x="12636" y="13772"/>
                  </a:lnTo>
                  <a:lnTo>
                    <a:pt x="3487" y="43735"/>
                  </a:lnTo>
                  <a:lnTo>
                    <a:pt x="0" y="72403"/>
                  </a:lnTo>
                  <a:lnTo>
                    <a:pt x="1429" y="103584"/>
                  </a:lnTo>
                  <a:lnTo>
                    <a:pt x="5715" y="115093"/>
                  </a:lnTo>
                  <a:lnTo>
                    <a:pt x="17053" y="129704"/>
                  </a:lnTo>
                  <a:lnTo>
                    <a:pt x="25888" y="136492"/>
                  </a:lnTo>
                  <a:lnTo>
                    <a:pt x="35106" y="140038"/>
                  </a:lnTo>
                  <a:lnTo>
                    <a:pt x="39787" y="140983"/>
                  </a:lnTo>
                  <a:lnTo>
                    <a:pt x="51338" y="137801"/>
                  </a:lnTo>
                  <a:lnTo>
                    <a:pt x="69112" y="127084"/>
                  </a:lnTo>
                  <a:lnTo>
                    <a:pt x="84432" y="111738"/>
                  </a:lnTo>
                  <a:lnTo>
                    <a:pt x="106299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6" name="SMARTInkShape-1069"/>
            <p:cNvSpPr/>
            <p:nvPr/>
          </p:nvSpPr>
          <p:spPr>
            <a:xfrm>
              <a:off x="6143625" y="692944"/>
              <a:ext cx="107157" cy="105330"/>
            </a:xfrm>
            <a:custGeom>
              <a:avLst/>
              <a:gdLst/>
              <a:ahLst/>
              <a:cxnLst/>
              <a:rect l="0" t="0" r="0" b="0"/>
              <a:pathLst>
                <a:path w="107157" h="105330">
                  <a:moveTo>
                    <a:pt x="0" y="28575"/>
                  </a:moveTo>
                  <a:lnTo>
                    <a:pt x="0" y="62160"/>
                  </a:lnTo>
                  <a:lnTo>
                    <a:pt x="5703" y="81011"/>
                  </a:lnTo>
                  <a:lnTo>
                    <a:pt x="9943" y="90509"/>
                  </a:lnTo>
                  <a:lnTo>
                    <a:pt x="16590" y="97905"/>
                  </a:lnTo>
                  <a:lnTo>
                    <a:pt x="24836" y="103045"/>
                  </a:lnTo>
                  <a:lnTo>
                    <a:pt x="33792" y="105329"/>
                  </a:lnTo>
                  <a:lnTo>
                    <a:pt x="43064" y="104227"/>
                  </a:lnTo>
                  <a:lnTo>
                    <a:pt x="52477" y="100298"/>
                  </a:lnTo>
                  <a:lnTo>
                    <a:pt x="61952" y="93260"/>
                  </a:lnTo>
                  <a:lnTo>
                    <a:pt x="80177" y="65194"/>
                  </a:lnTo>
                  <a:lnTo>
                    <a:pt x="92243" y="3589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7" name="SMARTInkShape-1070"/>
            <p:cNvSpPr/>
            <p:nvPr/>
          </p:nvSpPr>
          <p:spPr>
            <a:xfrm>
              <a:off x="6286500" y="435769"/>
              <a:ext cx="78582" cy="207170"/>
            </a:xfrm>
            <a:custGeom>
              <a:avLst/>
              <a:gdLst/>
              <a:ahLst/>
              <a:cxnLst/>
              <a:rect l="0" t="0" r="0" b="0"/>
              <a:pathLst>
                <a:path w="78582" h="207170">
                  <a:moveTo>
                    <a:pt x="0" y="0"/>
                  </a:moveTo>
                  <a:lnTo>
                    <a:pt x="0" y="30015"/>
                  </a:lnTo>
                  <a:lnTo>
                    <a:pt x="3792" y="61227"/>
                  </a:lnTo>
                  <a:lnTo>
                    <a:pt x="9943" y="88608"/>
                  </a:lnTo>
                  <a:lnTo>
                    <a:pt x="20585" y="116830"/>
                  </a:lnTo>
                  <a:lnTo>
                    <a:pt x="30000" y="145300"/>
                  </a:lnTo>
                  <a:lnTo>
                    <a:pt x="50905" y="176868"/>
                  </a:lnTo>
                  <a:lnTo>
                    <a:pt x="78581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8" name="SMARTInkShape-1071"/>
            <p:cNvSpPr/>
            <p:nvPr/>
          </p:nvSpPr>
          <p:spPr>
            <a:xfrm>
              <a:off x="6372225" y="385763"/>
              <a:ext cx="85726" cy="207169"/>
            </a:xfrm>
            <a:custGeom>
              <a:avLst/>
              <a:gdLst/>
              <a:ahLst/>
              <a:cxnLst/>
              <a:rect l="0" t="0" r="0" b="0"/>
              <a:pathLst>
                <a:path w="85726" h="207169">
                  <a:moveTo>
                    <a:pt x="0" y="0"/>
                  </a:moveTo>
                  <a:lnTo>
                    <a:pt x="0" y="30735"/>
                  </a:lnTo>
                  <a:lnTo>
                    <a:pt x="1588" y="58370"/>
                  </a:lnTo>
                  <a:lnTo>
                    <a:pt x="13426" y="93580"/>
                  </a:lnTo>
                  <a:lnTo>
                    <a:pt x="27434" y="127316"/>
                  </a:lnTo>
                  <a:lnTo>
                    <a:pt x="45489" y="161027"/>
                  </a:lnTo>
                  <a:lnTo>
                    <a:pt x="73047" y="193971"/>
                  </a:lnTo>
                  <a:lnTo>
                    <a:pt x="85725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9" name="SMARTInkShape-1072"/>
            <p:cNvSpPr/>
            <p:nvPr/>
          </p:nvSpPr>
          <p:spPr>
            <a:xfrm>
              <a:off x="6400800" y="364331"/>
              <a:ext cx="171451" cy="191315"/>
            </a:xfrm>
            <a:custGeom>
              <a:avLst/>
              <a:gdLst/>
              <a:ahLst/>
              <a:cxnLst/>
              <a:rect l="0" t="0" r="0" b="0"/>
              <a:pathLst>
                <a:path w="171451" h="191315">
                  <a:moveTo>
                    <a:pt x="0" y="157163"/>
                  </a:moveTo>
                  <a:lnTo>
                    <a:pt x="794" y="125845"/>
                  </a:lnTo>
                  <a:lnTo>
                    <a:pt x="5703" y="112606"/>
                  </a:lnTo>
                  <a:lnTo>
                    <a:pt x="16793" y="98036"/>
                  </a:lnTo>
                  <a:lnTo>
                    <a:pt x="21486" y="95165"/>
                  </a:lnTo>
                  <a:lnTo>
                    <a:pt x="23849" y="94400"/>
                  </a:lnTo>
                  <a:lnTo>
                    <a:pt x="26218" y="94683"/>
                  </a:lnTo>
                  <a:lnTo>
                    <a:pt x="30967" y="97115"/>
                  </a:lnTo>
                  <a:lnTo>
                    <a:pt x="38103" y="102946"/>
                  </a:lnTo>
                  <a:lnTo>
                    <a:pt x="45245" y="113494"/>
                  </a:lnTo>
                  <a:lnTo>
                    <a:pt x="57150" y="143710"/>
                  </a:lnTo>
                  <a:lnTo>
                    <a:pt x="62706" y="156740"/>
                  </a:lnTo>
                  <a:lnTo>
                    <a:pt x="79970" y="179195"/>
                  </a:lnTo>
                  <a:lnTo>
                    <a:pt x="91604" y="187592"/>
                  </a:lnTo>
                  <a:lnTo>
                    <a:pt x="101314" y="191314"/>
                  </a:lnTo>
                  <a:lnTo>
                    <a:pt x="108793" y="190068"/>
                  </a:lnTo>
                  <a:lnTo>
                    <a:pt x="117408" y="186075"/>
                  </a:lnTo>
                  <a:lnTo>
                    <a:pt x="130390" y="174902"/>
                  </a:lnTo>
                  <a:lnTo>
                    <a:pt x="152287" y="141819"/>
                  </a:lnTo>
                  <a:lnTo>
                    <a:pt x="166359" y="107017"/>
                  </a:lnTo>
                  <a:lnTo>
                    <a:pt x="170444" y="72851"/>
                  </a:lnTo>
                  <a:lnTo>
                    <a:pt x="171252" y="37644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0" name="SMARTInkShape-1073"/>
            <p:cNvSpPr/>
            <p:nvPr/>
          </p:nvSpPr>
          <p:spPr>
            <a:xfrm>
              <a:off x="6607969" y="273999"/>
              <a:ext cx="192882" cy="204423"/>
            </a:xfrm>
            <a:custGeom>
              <a:avLst/>
              <a:gdLst/>
              <a:ahLst/>
              <a:cxnLst/>
              <a:rect l="0" t="0" r="0" b="0"/>
              <a:pathLst>
                <a:path w="192882" h="204423">
                  <a:moveTo>
                    <a:pt x="0" y="168914"/>
                  </a:moveTo>
                  <a:lnTo>
                    <a:pt x="0" y="172706"/>
                  </a:lnTo>
                  <a:lnTo>
                    <a:pt x="2117" y="176684"/>
                  </a:lnTo>
                  <a:lnTo>
                    <a:pt x="19132" y="199248"/>
                  </a:lnTo>
                  <a:lnTo>
                    <a:pt x="27174" y="203923"/>
                  </a:lnTo>
                  <a:lnTo>
                    <a:pt x="31953" y="204422"/>
                  </a:lnTo>
                  <a:lnTo>
                    <a:pt x="33208" y="203698"/>
                  </a:lnTo>
                  <a:lnTo>
                    <a:pt x="34045" y="202422"/>
                  </a:lnTo>
                  <a:lnTo>
                    <a:pt x="35222" y="196834"/>
                  </a:lnTo>
                  <a:lnTo>
                    <a:pt x="35675" y="165485"/>
                  </a:lnTo>
                  <a:lnTo>
                    <a:pt x="35710" y="133929"/>
                  </a:lnTo>
                  <a:lnTo>
                    <a:pt x="35718" y="99689"/>
                  </a:lnTo>
                  <a:lnTo>
                    <a:pt x="36512" y="89728"/>
                  </a:lnTo>
                  <a:lnTo>
                    <a:pt x="39511" y="82656"/>
                  </a:lnTo>
                  <a:lnTo>
                    <a:pt x="41422" y="80452"/>
                  </a:lnTo>
                  <a:lnTo>
                    <a:pt x="45661" y="78004"/>
                  </a:lnTo>
                  <a:lnTo>
                    <a:pt x="52511" y="76625"/>
                  </a:lnTo>
                  <a:lnTo>
                    <a:pt x="84464" y="86702"/>
                  </a:lnTo>
                  <a:lnTo>
                    <a:pt x="93366" y="86602"/>
                  </a:lnTo>
                  <a:lnTo>
                    <a:pt x="111837" y="82051"/>
                  </a:lnTo>
                  <a:lnTo>
                    <a:pt x="133653" y="63361"/>
                  </a:lnTo>
                  <a:lnTo>
                    <a:pt x="143934" y="49621"/>
                  </a:lnTo>
                  <a:lnTo>
                    <a:pt x="154872" y="22471"/>
                  </a:lnTo>
                  <a:lnTo>
                    <a:pt x="156710" y="6284"/>
                  </a:lnTo>
                  <a:lnTo>
                    <a:pt x="156067" y="3344"/>
                  </a:lnTo>
                  <a:lnTo>
                    <a:pt x="154845" y="1384"/>
                  </a:lnTo>
                  <a:lnTo>
                    <a:pt x="153235" y="77"/>
                  </a:lnTo>
                  <a:lnTo>
                    <a:pt x="151370" y="0"/>
                  </a:lnTo>
                  <a:lnTo>
                    <a:pt x="147179" y="2030"/>
                  </a:lnTo>
                  <a:lnTo>
                    <a:pt x="140357" y="7636"/>
                  </a:lnTo>
                  <a:lnTo>
                    <a:pt x="126032" y="28048"/>
                  </a:lnTo>
                  <a:lnTo>
                    <a:pt x="112209" y="62022"/>
                  </a:lnTo>
                  <a:lnTo>
                    <a:pt x="108154" y="94500"/>
                  </a:lnTo>
                  <a:lnTo>
                    <a:pt x="108246" y="112557"/>
                  </a:lnTo>
                  <a:lnTo>
                    <a:pt x="111080" y="122964"/>
                  </a:lnTo>
                  <a:lnTo>
                    <a:pt x="117102" y="130765"/>
                  </a:lnTo>
                  <a:lnTo>
                    <a:pt x="125070" y="136083"/>
                  </a:lnTo>
                  <a:lnTo>
                    <a:pt x="133903" y="138447"/>
                  </a:lnTo>
                  <a:lnTo>
                    <a:pt x="151594" y="135986"/>
                  </a:lnTo>
                  <a:lnTo>
                    <a:pt x="186344" y="121967"/>
                  </a:lnTo>
                  <a:lnTo>
                    <a:pt x="192881" y="118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1" name="SMARTInkShape-1074"/>
            <p:cNvSpPr/>
            <p:nvPr/>
          </p:nvSpPr>
          <p:spPr>
            <a:xfrm>
              <a:off x="6788564" y="207169"/>
              <a:ext cx="125715" cy="171451"/>
            </a:xfrm>
            <a:custGeom>
              <a:avLst/>
              <a:gdLst/>
              <a:ahLst/>
              <a:cxnLst/>
              <a:rect l="0" t="0" r="0" b="0"/>
              <a:pathLst>
                <a:path w="125715" h="171451">
                  <a:moveTo>
                    <a:pt x="90867" y="0"/>
                  </a:moveTo>
                  <a:lnTo>
                    <a:pt x="57282" y="16792"/>
                  </a:lnTo>
                  <a:lnTo>
                    <a:pt x="22376" y="34245"/>
                  </a:lnTo>
                  <a:lnTo>
                    <a:pt x="4754" y="44952"/>
                  </a:lnTo>
                  <a:lnTo>
                    <a:pt x="1001" y="49877"/>
                  </a:lnTo>
                  <a:lnTo>
                    <a:pt x="0" y="52301"/>
                  </a:lnTo>
                  <a:lnTo>
                    <a:pt x="126" y="54711"/>
                  </a:lnTo>
                  <a:lnTo>
                    <a:pt x="2384" y="59505"/>
                  </a:lnTo>
                  <a:lnTo>
                    <a:pt x="4097" y="61101"/>
                  </a:lnTo>
                  <a:lnTo>
                    <a:pt x="22428" y="67666"/>
                  </a:lnTo>
                  <a:lnTo>
                    <a:pt x="55543" y="73057"/>
                  </a:lnTo>
                  <a:lnTo>
                    <a:pt x="90125" y="83557"/>
                  </a:lnTo>
                  <a:lnTo>
                    <a:pt x="116649" y="95278"/>
                  </a:lnTo>
                  <a:lnTo>
                    <a:pt x="119962" y="98443"/>
                  </a:lnTo>
                  <a:lnTo>
                    <a:pt x="123642" y="106194"/>
                  </a:lnTo>
                  <a:lnTo>
                    <a:pt x="125714" y="119483"/>
                  </a:lnTo>
                  <a:lnTo>
                    <a:pt x="120710" y="143105"/>
                  </a:lnTo>
                  <a:lnTo>
                    <a:pt x="112078" y="161764"/>
                  </a:lnTo>
                  <a:lnTo>
                    <a:pt x="105155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94" name="SMARTInkShape-Group149"/>
          <p:cNvGrpSpPr/>
          <p:nvPr/>
        </p:nvGrpSpPr>
        <p:grpSpPr>
          <a:xfrm>
            <a:off x="5693659" y="619125"/>
            <a:ext cx="2364495" cy="1390651"/>
            <a:chOff x="5693656" y="464344"/>
            <a:chExt cx="2364495" cy="1042988"/>
          </a:xfrm>
        </p:grpSpPr>
        <p:sp>
          <p:nvSpPr>
            <p:cNvPr id="363" name="SMARTInkShape-1075"/>
            <p:cNvSpPr/>
            <p:nvPr/>
          </p:nvSpPr>
          <p:spPr>
            <a:xfrm>
              <a:off x="5693656" y="1200150"/>
              <a:ext cx="264233" cy="257176"/>
            </a:xfrm>
            <a:custGeom>
              <a:avLst/>
              <a:gdLst/>
              <a:ahLst/>
              <a:cxnLst/>
              <a:rect l="0" t="0" r="0" b="0"/>
              <a:pathLst>
                <a:path w="264233" h="257176">
                  <a:moveTo>
                    <a:pt x="7057" y="257175"/>
                  </a:moveTo>
                  <a:lnTo>
                    <a:pt x="0" y="257175"/>
                  </a:lnTo>
                  <a:lnTo>
                    <a:pt x="7031" y="257175"/>
                  </a:lnTo>
                  <a:lnTo>
                    <a:pt x="7057" y="250032"/>
                  </a:lnTo>
                  <a:lnTo>
                    <a:pt x="21024" y="250031"/>
                  </a:lnTo>
                  <a:lnTo>
                    <a:pt x="22138" y="216669"/>
                  </a:lnTo>
                  <a:lnTo>
                    <a:pt x="29115" y="207164"/>
                  </a:lnTo>
                  <a:lnTo>
                    <a:pt x="58462" y="172714"/>
                  </a:lnTo>
                  <a:lnTo>
                    <a:pt x="88240" y="140428"/>
                  </a:lnTo>
                  <a:lnTo>
                    <a:pt x="121523" y="107004"/>
                  </a:lnTo>
                  <a:lnTo>
                    <a:pt x="151051" y="81256"/>
                  </a:lnTo>
                  <a:lnTo>
                    <a:pt x="183681" y="51534"/>
                  </a:lnTo>
                  <a:lnTo>
                    <a:pt x="214113" y="27189"/>
                  </a:lnTo>
                  <a:lnTo>
                    <a:pt x="249798" y="7341"/>
                  </a:lnTo>
                  <a:lnTo>
                    <a:pt x="2642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4" name="SMARTInkShape-1076"/>
            <p:cNvSpPr/>
            <p:nvPr/>
          </p:nvSpPr>
          <p:spPr>
            <a:xfrm>
              <a:off x="6000750" y="1107854"/>
              <a:ext cx="157164" cy="199023"/>
            </a:xfrm>
            <a:custGeom>
              <a:avLst/>
              <a:gdLst/>
              <a:ahLst/>
              <a:cxnLst/>
              <a:rect l="0" t="0" r="0" b="0"/>
              <a:pathLst>
                <a:path w="157164" h="199023">
                  <a:moveTo>
                    <a:pt x="0" y="185165"/>
                  </a:moveTo>
                  <a:lnTo>
                    <a:pt x="0" y="181372"/>
                  </a:lnTo>
                  <a:lnTo>
                    <a:pt x="2117" y="177394"/>
                  </a:lnTo>
                  <a:lnTo>
                    <a:pt x="27141" y="146686"/>
                  </a:lnTo>
                  <a:lnTo>
                    <a:pt x="40292" y="113364"/>
                  </a:lnTo>
                  <a:lnTo>
                    <a:pt x="49969" y="82964"/>
                  </a:lnTo>
                  <a:lnTo>
                    <a:pt x="61908" y="47852"/>
                  </a:lnTo>
                  <a:lnTo>
                    <a:pt x="70026" y="17299"/>
                  </a:lnTo>
                  <a:lnTo>
                    <a:pt x="71019" y="5957"/>
                  </a:lnTo>
                  <a:lnTo>
                    <a:pt x="70365" y="3781"/>
                  </a:lnTo>
                  <a:lnTo>
                    <a:pt x="69135" y="2329"/>
                  </a:lnTo>
                  <a:lnTo>
                    <a:pt x="67521" y="1362"/>
                  </a:lnTo>
                  <a:lnTo>
                    <a:pt x="57665" y="0"/>
                  </a:lnTo>
                  <a:lnTo>
                    <a:pt x="51293" y="1799"/>
                  </a:lnTo>
                  <a:lnTo>
                    <a:pt x="40735" y="9421"/>
                  </a:lnTo>
                  <a:lnTo>
                    <a:pt x="26097" y="25067"/>
                  </a:lnTo>
                  <a:lnTo>
                    <a:pt x="9726" y="59181"/>
                  </a:lnTo>
                  <a:lnTo>
                    <a:pt x="2156" y="85667"/>
                  </a:lnTo>
                  <a:lnTo>
                    <a:pt x="1078" y="120939"/>
                  </a:lnTo>
                  <a:lnTo>
                    <a:pt x="9981" y="152806"/>
                  </a:lnTo>
                  <a:lnTo>
                    <a:pt x="16804" y="168081"/>
                  </a:lnTo>
                  <a:lnTo>
                    <a:pt x="23608" y="175720"/>
                  </a:lnTo>
                  <a:lnTo>
                    <a:pt x="54896" y="194555"/>
                  </a:lnTo>
                  <a:lnTo>
                    <a:pt x="69094" y="198001"/>
                  </a:lnTo>
                  <a:lnTo>
                    <a:pt x="83355" y="199022"/>
                  </a:lnTo>
                  <a:lnTo>
                    <a:pt x="97635" y="195532"/>
                  </a:lnTo>
                  <a:lnTo>
                    <a:pt x="127098" y="177191"/>
                  </a:lnTo>
                  <a:lnTo>
                    <a:pt x="157163" y="1423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5" name="SMARTInkShape-1077"/>
            <p:cNvSpPr/>
            <p:nvPr/>
          </p:nvSpPr>
          <p:spPr>
            <a:xfrm>
              <a:off x="6122194" y="1100432"/>
              <a:ext cx="107157" cy="42569"/>
            </a:xfrm>
            <a:custGeom>
              <a:avLst/>
              <a:gdLst/>
              <a:ahLst/>
              <a:cxnLst/>
              <a:rect l="0" t="0" r="0" b="0"/>
              <a:pathLst>
                <a:path w="107157" h="42569">
                  <a:moveTo>
                    <a:pt x="0" y="6849"/>
                  </a:moveTo>
                  <a:lnTo>
                    <a:pt x="0" y="0"/>
                  </a:lnTo>
                  <a:lnTo>
                    <a:pt x="0" y="3585"/>
                  </a:lnTo>
                  <a:lnTo>
                    <a:pt x="2117" y="7515"/>
                  </a:lnTo>
                  <a:lnTo>
                    <a:pt x="9943" y="16506"/>
                  </a:lnTo>
                  <a:lnTo>
                    <a:pt x="43064" y="35429"/>
                  </a:lnTo>
                  <a:lnTo>
                    <a:pt x="52477" y="39395"/>
                  </a:lnTo>
                  <a:lnTo>
                    <a:pt x="85086" y="42289"/>
                  </a:lnTo>
                  <a:lnTo>
                    <a:pt x="107156" y="42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6" name="SMARTInkShape-1078"/>
            <p:cNvSpPr/>
            <p:nvPr/>
          </p:nvSpPr>
          <p:spPr>
            <a:xfrm>
              <a:off x="6172200" y="1035844"/>
              <a:ext cx="64295" cy="250032"/>
            </a:xfrm>
            <a:custGeom>
              <a:avLst/>
              <a:gdLst/>
              <a:ahLst/>
              <a:cxnLst/>
              <a:rect l="0" t="0" r="0" b="0"/>
              <a:pathLst>
                <a:path w="64295" h="250032">
                  <a:moveTo>
                    <a:pt x="64294" y="0"/>
                  </a:moveTo>
                  <a:lnTo>
                    <a:pt x="60502" y="0"/>
                  </a:lnTo>
                  <a:lnTo>
                    <a:pt x="56523" y="4233"/>
                  </a:lnTo>
                  <a:lnTo>
                    <a:pt x="36652" y="37377"/>
                  </a:lnTo>
                  <a:lnTo>
                    <a:pt x="23674" y="70324"/>
                  </a:lnTo>
                  <a:lnTo>
                    <a:pt x="12747" y="98801"/>
                  </a:lnTo>
                  <a:lnTo>
                    <a:pt x="8010" y="131227"/>
                  </a:lnTo>
                  <a:lnTo>
                    <a:pt x="2726" y="161296"/>
                  </a:lnTo>
                  <a:lnTo>
                    <a:pt x="808" y="189520"/>
                  </a:lnTo>
                  <a:lnTo>
                    <a:pt x="106" y="224365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7" name="SMARTInkShape-1079"/>
            <p:cNvSpPr/>
            <p:nvPr/>
          </p:nvSpPr>
          <p:spPr>
            <a:xfrm>
              <a:off x="6272213" y="1135856"/>
              <a:ext cx="53845" cy="124323"/>
            </a:xfrm>
            <a:custGeom>
              <a:avLst/>
              <a:gdLst/>
              <a:ahLst/>
              <a:cxnLst/>
              <a:rect l="0" t="0" r="0" b="0"/>
              <a:pathLst>
                <a:path w="53845" h="124323">
                  <a:moveTo>
                    <a:pt x="0" y="0"/>
                  </a:moveTo>
                  <a:lnTo>
                    <a:pt x="3792" y="3793"/>
                  </a:lnTo>
                  <a:lnTo>
                    <a:pt x="5654" y="7771"/>
                  </a:lnTo>
                  <a:lnTo>
                    <a:pt x="14361" y="43313"/>
                  </a:lnTo>
                  <a:lnTo>
                    <a:pt x="26409" y="78559"/>
                  </a:lnTo>
                  <a:lnTo>
                    <a:pt x="42875" y="112043"/>
                  </a:lnTo>
                  <a:lnTo>
                    <a:pt x="46836" y="118060"/>
                  </a:lnTo>
                  <a:lnTo>
                    <a:pt x="48597" y="123379"/>
                  </a:lnTo>
                  <a:lnTo>
                    <a:pt x="49860" y="124322"/>
                  </a:lnTo>
                  <a:lnTo>
                    <a:pt x="51496" y="124156"/>
                  </a:lnTo>
                  <a:lnTo>
                    <a:pt x="53381" y="123252"/>
                  </a:lnTo>
                  <a:lnTo>
                    <a:pt x="53844" y="121856"/>
                  </a:lnTo>
                  <a:lnTo>
                    <a:pt x="53358" y="120131"/>
                  </a:lnTo>
                  <a:lnTo>
                    <a:pt x="52240" y="118187"/>
                  </a:lnTo>
                  <a:lnTo>
                    <a:pt x="48183" y="101387"/>
                  </a:lnTo>
                  <a:lnTo>
                    <a:pt x="46409" y="98548"/>
                  </a:lnTo>
                  <a:lnTo>
                    <a:pt x="42862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8" name="SMARTInkShape-1080"/>
            <p:cNvSpPr/>
            <p:nvPr/>
          </p:nvSpPr>
          <p:spPr>
            <a:xfrm>
              <a:off x="6257925" y="971703"/>
              <a:ext cx="106133" cy="149867"/>
            </a:xfrm>
            <a:custGeom>
              <a:avLst/>
              <a:gdLst/>
              <a:ahLst/>
              <a:cxnLst/>
              <a:rect l="0" t="0" r="0" b="0"/>
              <a:pathLst>
                <a:path w="106133" h="149867">
                  <a:moveTo>
                    <a:pt x="0" y="71285"/>
                  </a:moveTo>
                  <a:lnTo>
                    <a:pt x="3792" y="67492"/>
                  </a:lnTo>
                  <a:lnTo>
                    <a:pt x="5654" y="63514"/>
                  </a:lnTo>
                  <a:lnTo>
                    <a:pt x="10849" y="37492"/>
                  </a:lnTo>
                  <a:lnTo>
                    <a:pt x="23929" y="15483"/>
                  </a:lnTo>
                  <a:lnTo>
                    <a:pt x="32860" y="8648"/>
                  </a:lnTo>
                  <a:lnTo>
                    <a:pt x="43973" y="3759"/>
                  </a:lnTo>
                  <a:lnTo>
                    <a:pt x="78507" y="76"/>
                  </a:lnTo>
                  <a:lnTo>
                    <a:pt x="83294" y="0"/>
                  </a:lnTo>
                  <a:lnTo>
                    <a:pt x="87280" y="1536"/>
                  </a:lnTo>
                  <a:lnTo>
                    <a:pt x="93825" y="7477"/>
                  </a:lnTo>
                  <a:lnTo>
                    <a:pt x="101971" y="19747"/>
                  </a:lnTo>
                  <a:lnTo>
                    <a:pt x="106132" y="49521"/>
                  </a:lnTo>
                  <a:lnTo>
                    <a:pt x="106059" y="76654"/>
                  </a:lnTo>
                  <a:lnTo>
                    <a:pt x="101442" y="112150"/>
                  </a:lnTo>
                  <a:lnTo>
                    <a:pt x="98320" y="132870"/>
                  </a:lnTo>
                  <a:lnTo>
                    <a:pt x="92869" y="1498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9" name="SMARTInkShape-1081"/>
            <p:cNvSpPr/>
            <p:nvPr/>
          </p:nvSpPr>
          <p:spPr>
            <a:xfrm>
              <a:off x="6386513" y="894540"/>
              <a:ext cx="100013" cy="167021"/>
            </a:xfrm>
            <a:custGeom>
              <a:avLst/>
              <a:gdLst/>
              <a:ahLst/>
              <a:cxnLst/>
              <a:rect l="0" t="0" r="0" b="0"/>
              <a:pathLst>
                <a:path w="100013" h="167021">
                  <a:moveTo>
                    <a:pt x="0" y="134160"/>
                  </a:moveTo>
                  <a:lnTo>
                    <a:pt x="0" y="140311"/>
                  </a:lnTo>
                  <a:lnTo>
                    <a:pt x="793" y="140642"/>
                  </a:lnTo>
                  <a:lnTo>
                    <a:pt x="10641" y="141278"/>
                  </a:lnTo>
                  <a:lnTo>
                    <a:pt x="14783" y="139176"/>
                  </a:lnTo>
                  <a:lnTo>
                    <a:pt x="31168" y="127530"/>
                  </a:lnTo>
                  <a:lnTo>
                    <a:pt x="47435" y="95625"/>
                  </a:lnTo>
                  <a:lnTo>
                    <a:pt x="59506" y="62352"/>
                  </a:lnTo>
                  <a:lnTo>
                    <a:pt x="63662" y="29072"/>
                  </a:lnTo>
                  <a:lnTo>
                    <a:pt x="64169" y="12154"/>
                  </a:lnTo>
                  <a:lnTo>
                    <a:pt x="62121" y="6381"/>
                  </a:lnTo>
                  <a:lnTo>
                    <a:pt x="60464" y="3730"/>
                  </a:lnTo>
                  <a:lnTo>
                    <a:pt x="58566" y="1963"/>
                  </a:lnTo>
                  <a:lnTo>
                    <a:pt x="54339" y="0"/>
                  </a:lnTo>
                  <a:lnTo>
                    <a:pt x="52101" y="270"/>
                  </a:lnTo>
                  <a:lnTo>
                    <a:pt x="47497" y="2686"/>
                  </a:lnTo>
                  <a:lnTo>
                    <a:pt x="29533" y="28998"/>
                  </a:lnTo>
                  <a:lnTo>
                    <a:pt x="14727" y="62985"/>
                  </a:lnTo>
                  <a:lnTo>
                    <a:pt x="9390" y="84231"/>
                  </a:lnTo>
                  <a:lnTo>
                    <a:pt x="7439" y="119089"/>
                  </a:lnTo>
                  <a:lnTo>
                    <a:pt x="8025" y="135604"/>
                  </a:lnTo>
                  <a:lnTo>
                    <a:pt x="10974" y="145650"/>
                  </a:lnTo>
                  <a:lnTo>
                    <a:pt x="20890" y="160230"/>
                  </a:lnTo>
                  <a:lnTo>
                    <a:pt x="29392" y="165590"/>
                  </a:lnTo>
                  <a:lnTo>
                    <a:pt x="33882" y="167020"/>
                  </a:lnTo>
                  <a:lnTo>
                    <a:pt x="43105" y="166492"/>
                  </a:lnTo>
                  <a:lnTo>
                    <a:pt x="53288" y="162817"/>
                  </a:lnTo>
                  <a:lnTo>
                    <a:pt x="70822" y="151823"/>
                  </a:lnTo>
                  <a:lnTo>
                    <a:pt x="100012" y="127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0" name="SMARTInkShape-1082"/>
            <p:cNvSpPr/>
            <p:nvPr/>
          </p:nvSpPr>
          <p:spPr>
            <a:xfrm>
              <a:off x="6525548" y="842963"/>
              <a:ext cx="60991" cy="117133"/>
            </a:xfrm>
            <a:custGeom>
              <a:avLst/>
              <a:gdLst/>
              <a:ahLst/>
              <a:cxnLst/>
              <a:rect l="0" t="0" r="0" b="0"/>
              <a:pathLst>
                <a:path w="60991" h="117133">
                  <a:moveTo>
                    <a:pt x="32415" y="0"/>
                  </a:moveTo>
                  <a:lnTo>
                    <a:pt x="22472" y="9943"/>
                  </a:lnTo>
                  <a:lnTo>
                    <a:pt x="8566" y="43735"/>
                  </a:lnTo>
                  <a:lnTo>
                    <a:pt x="2345" y="73041"/>
                  </a:lnTo>
                  <a:lnTo>
                    <a:pt x="0" y="85644"/>
                  </a:lnTo>
                  <a:lnTo>
                    <a:pt x="1604" y="96536"/>
                  </a:lnTo>
                  <a:lnTo>
                    <a:pt x="6970" y="107802"/>
                  </a:lnTo>
                  <a:lnTo>
                    <a:pt x="13586" y="116167"/>
                  </a:lnTo>
                  <a:lnTo>
                    <a:pt x="16688" y="117132"/>
                  </a:lnTo>
                  <a:lnTo>
                    <a:pt x="24366" y="116087"/>
                  </a:lnTo>
                  <a:lnTo>
                    <a:pt x="37615" y="111037"/>
                  </a:lnTo>
                  <a:lnTo>
                    <a:pt x="44780" y="104647"/>
                  </a:lnTo>
                  <a:lnTo>
                    <a:pt x="6099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1" name="SMARTInkShape-1083"/>
            <p:cNvSpPr/>
            <p:nvPr/>
          </p:nvSpPr>
          <p:spPr>
            <a:xfrm>
              <a:off x="6632625" y="621506"/>
              <a:ext cx="61070" cy="235745"/>
            </a:xfrm>
            <a:custGeom>
              <a:avLst/>
              <a:gdLst/>
              <a:ahLst/>
              <a:cxnLst/>
              <a:rect l="0" t="0" r="0" b="0"/>
              <a:pathLst>
                <a:path w="61070" h="235745">
                  <a:moveTo>
                    <a:pt x="11063" y="0"/>
                  </a:moveTo>
                  <a:lnTo>
                    <a:pt x="11063" y="3793"/>
                  </a:lnTo>
                  <a:lnTo>
                    <a:pt x="8946" y="7771"/>
                  </a:lnTo>
                  <a:lnTo>
                    <a:pt x="7270" y="9943"/>
                  </a:lnTo>
                  <a:lnTo>
                    <a:pt x="5408" y="16590"/>
                  </a:lnTo>
                  <a:lnTo>
                    <a:pt x="0" y="44900"/>
                  </a:lnTo>
                  <a:lnTo>
                    <a:pt x="2910" y="79454"/>
                  </a:lnTo>
                  <a:lnTo>
                    <a:pt x="5736" y="107415"/>
                  </a:lnTo>
                  <a:lnTo>
                    <a:pt x="13717" y="133692"/>
                  </a:lnTo>
                  <a:lnTo>
                    <a:pt x="26844" y="167696"/>
                  </a:lnTo>
                  <a:lnTo>
                    <a:pt x="39520" y="201020"/>
                  </a:lnTo>
                  <a:lnTo>
                    <a:pt x="45142" y="213961"/>
                  </a:lnTo>
                  <a:lnTo>
                    <a:pt x="61069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2" name="SMARTInkShape-1084"/>
            <p:cNvSpPr/>
            <p:nvPr/>
          </p:nvSpPr>
          <p:spPr>
            <a:xfrm>
              <a:off x="6593681" y="725634"/>
              <a:ext cx="171451" cy="151761"/>
            </a:xfrm>
            <a:custGeom>
              <a:avLst/>
              <a:gdLst/>
              <a:ahLst/>
              <a:cxnLst/>
              <a:rect l="0" t="0" r="0" b="0"/>
              <a:pathLst>
                <a:path w="171451" h="151761">
                  <a:moveTo>
                    <a:pt x="0" y="131616"/>
                  </a:moveTo>
                  <a:lnTo>
                    <a:pt x="794" y="112934"/>
                  </a:lnTo>
                  <a:lnTo>
                    <a:pt x="9943" y="84823"/>
                  </a:lnTo>
                  <a:lnTo>
                    <a:pt x="25630" y="60196"/>
                  </a:lnTo>
                  <a:lnTo>
                    <a:pt x="59753" y="25317"/>
                  </a:lnTo>
                  <a:lnTo>
                    <a:pt x="95332" y="5903"/>
                  </a:lnTo>
                  <a:lnTo>
                    <a:pt x="113442" y="0"/>
                  </a:lnTo>
                  <a:lnTo>
                    <a:pt x="121327" y="1153"/>
                  </a:lnTo>
                  <a:lnTo>
                    <a:pt x="130229" y="6265"/>
                  </a:lnTo>
                  <a:lnTo>
                    <a:pt x="137893" y="20392"/>
                  </a:lnTo>
                  <a:lnTo>
                    <a:pt x="141892" y="47292"/>
                  </a:lnTo>
                  <a:lnTo>
                    <a:pt x="142681" y="82357"/>
                  </a:lnTo>
                  <a:lnTo>
                    <a:pt x="146629" y="116065"/>
                  </a:lnTo>
                  <a:lnTo>
                    <a:pt x="149721" y="148703"/>
                  </a:lnTo>
                  <a:lnTo>
                    <a:pt x="150614" y="150151"/>
                  </a:lnTo>
                  <a:lnTo>
                    <a:pt x="152003" y="151116"/>
                  </a:lnTo>
                  <a:lnTo>
                    <a:pt x="153723" y="151760"/>
                  </a:lnTo>
                  <a:lnTo>
                    <a:pt x="154870" y="150602"/>
                  </a:lnTo>
                  <a:lnTo>
                    <a:pt x="162683" y="118396"/>
                  </a:lnTo>
                  <a:lnTo>
                    <a:pt x="171450" y="88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3" name="SMARTInkShape-1085"/>
            <p:cNvSpPr/>
            <p:nvPr/>
          </p:nvSpPr>
          <p:spPr>
            <a:xfrm>
              <a:off x="6772275" y="735806"/>
              <a:ext cx="35720" cy="100014"/>
            </a:xfrm>
            <a:custGeom>
              <a:avLst/>
              <a:gdLst/>
              <a:ahLst/>
              <a:cxnLst/>
              <a:rect l="0" t="0" r="0" b="0"/>
              <a:pathLst>
                <a:path w="35720" h="100014">
                  <a:moveTo>
                    <a:pt x="0" y="0"/>
                  </a:moveTo>
                  <a:lnTo>
                    <a:pt x="0" y="34912"/>
                  </a:lnTo>
                  <a:lnTo>
                    <a:pt x="2117" y="51884"/>
                  </a:lnTo>
                  <a:lnTo>
                    <a:pt x="9943" y="75160"/>
                  </a:lnTo>
                  <a:lnTo>
                    <a:pt x="35719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4" name="SMARTInkShape-1086"/>
            <p:cNvSpPr/>
            <p:nvPr/>
          </p:nvSpPr>
          <p:spPr>
            <a:xfrm>
              <a:off x="6830914" y="542925"/>
              <a:ext cx="69950" cy="242889"/>
            </a:xfrm>
            <a:custGeom>
              <a:avLst/>
              <a:gdLst/>
              <a:ahLst/>
              <a:cxnLst/>
              <a:rect l="0" t="0" r="0" b="0"/>
              <a:pathLst>
                <a:path w="69950" h="242889">
                  <a:moveTo>
                    <a:pt x="5655" y="0"/>
                  </a:moveTo>
                  <a:lnTo>
                    <a:pt x="4861" y="32111"/>
                  </a:lnTo>
                  <a:lnTo>
                    <a:pt x="0" y="59965"/>
                  </a:lnTo>
                  <a:lnTo>
                    <a:pt x="1069" y="86559"/>
                  </a:lnTo>
                  <a:lnTo>
                    <a:pt x="6413" y="114547"/>
                  </a:lnTo>
                  <a:lnTo>
                    <a:pt x="15330" y="148656"/>
                  </a:lnTo>
                  <a:lnTo>
                    <a:pt x="25528" y="182440"/>
                  </a:lnTo>
                  <a:lnTo>
                    <a:pt x="45477" y="215401"/>
                  </a:lnTo>
                  <a:lnTo>
                    <a:pt x="69949" y="242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5" name="SMARTInkShape-1087"/>
            <p:cNvSpPr/>
            <p:nvPr/>
          </p:nvSpPr>
          <p:spPr>
            <a:xfrm>
              <a:off x="6794368" y="622047"/>
              <a:ext cx="135071" cy="113760"/>
            </a:xfrm>
            <a:custGeom>
              <a:avLst/>
              <a:gdLst/>
              <a:ahLst/>
              <a:cxnLst/>
              <a:rect l="0" t="0" r="0" b="0"/>
              <a:pathLst>
                <a:path w="135071" h="113760">
                  <a:moveTo>
                    <a:pt x="6482" y="85184"/>
                  </a:moveTo>
                  <a:lnTo>
                    <a:pt x="6482" y="81392"/>
                  </a:lnTo>
                  <a:lnTo>
                    <a:pt x="4365" y="77413"/>
                  </a:lnTo>
                  <a:lnTo>
                    <a:pt x="1572" y="72999"/>
                  </a:lnTo>
                  <a:lnTo>
                    <a:pt x="0" y="65258"/>
                  </a:lnTo>
                  <a:lnTo>
                    <a:pt x="328" y="53263"/>
                  </a:lnTo>
                  <a:lnTo>
                    <a:pt x="3218" y="44274"/>
                  </a:lnTo>
                  <a:lnTo>
                    <a:pt x="22289" y="16090"/>
                  </a:lnTo>
                  <a:lnTo>
                    <a:pt x="31763" y="8703"/>
                  </a:lnTo>
                  <a:lnTo>
                    <a:pt x="43119" y="3568"/>
                  </a:lnTo>
                  <a:lnTo>
                    <a:pt x="64409" y="0"/>
                  </a:lnTo>
                  <a:lnTo>
                    <a:pt x="76475" y="3412"/>
                  </a:lnTo>
                  <a:lnTo>
                    <a:pt x="83363" y="9418"/>
                  </a:lnTo>
                  <a:lnTo>
                    <a:pt x="96745" y="31580"/>
                  </a:lnTo>
                  <a:lnTo>
                    <a:pt x="108846" y="64220"/>
                  </a:lnTo>
                  <a:lnTo>
                    <a:pt x="119188" y="91626"/>
                  </a:lnTo>
                  <a:lnTo>
                    <a:pt x="135070" y="113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6" name="SMARTInkShape-1088"/>
            <p:cNvSpPr/>
            <p:nvPr/>
          </p:nvSpPr>
          <p:spPr>
            <a:xfrm>
              <a:off x="6940531" y="521494"/>
              <a:ext cx="31770" cy="28576"/>
            </a:xfrm>
            <a:custGeom>
              <a:avLst/>
              <a:gdLst/>
              <a:ahLst/>
              <a:cxnLst/>
              <a:rect l="0" t="0" r="0" b="0"/>
              <a:pathLst>
                <a:path w="31770" h="28576">
                  <a:moveTo>
                    <a:pt x="31769" y="0"/>
                  </a:moveTo>
                  <a:lnTo>
                    <a:pt x="25618" y="6150"/>
                  </a:lnTo>
                  <a:lnTo>
                    <a:pt x="19118" y="7741"/>
                  </a:lnTo>
                  <a:lnTo>
                    <a:pt x="12499" y="11995"/>
                  </a:lnTo>
                  <a:lnTo>
                    <a:pt x="3151" y="13834"/>
                  </a:lnTo>
                  <a:lnTo>
                    <a:pt x="783" y="13985"/>
                  </a:lnTo>
                  <a:lnTo>
                    <a:pt x="0" y="14880"/>
                  </a:lnTo>
                  <a:lnTo>
                    <a:pt x="271" y="16270"/>
                  </a:lnTo>
                  <a:lnTo>
                    <a:pt x="3603" y="21545"/>
                  </a:lnTo>
                  <a:lnTo>
                    <a:pt x="10338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7" name="SMARTInkShape-1089"/>
            <p:cNvSpPr/>
            <p:nvPr/>
          </p:nvSpPr>
          <p:spPr>
            <a:xfrm>
              <a:off x="7000875" y="550069"/>
              <a:ext cx="49971" cy="156578"/>
            </a:xfrm>
            <a:custGeom>
              <a:avLst/>
              <a:gdLst/>
              <a:ahLst/>
              <a:cxnLst/>
              <a:rect l="0" t="0" r="0" b="0"/>
              <a:pathLst>
                <a:path w="49971" h="156578">
                  <a:moveTo>
                    <a:pt x="0" y="35719"/>
                  </a:moveTo>
                  <a:lnTo>
                    <a:pt x="0" y="65734"/>
                  </a:lnTo>
                  <a:lnTo>
                    <a:pt x="0" y="96945"/>
                  </a:lnTo>
                  <a:lnTo>
                    <a:pt x="794" y="127188"/>
                  </a:lnTo>
                  <a:lnTo>
                    <a:pt x="6151" y="150491"/>
                  </a:lnTo>
                  <a:lnTo>
                    <a:pt x="7276" y="152715"/>
                  </a:lnTo>
                  <a:lnTo>
                    <a:pt x="8819" y="154197"/>
                  </a:lnTo>
                  <a:lnTo>
                    <a:pt x="12651" y="155844"/>
                  </a:lnTo>
                  <a:lnTo>
                    <a:pt x="17000" y="156577"/>
                  </a:lnTo>
                  <a:lnTo>
                    <a:pt x="19270" y="155184"/>
                  </a:lnTo>
                  <a:lnTo>
                    <a:pt x="28618" y="141543"/>
                  </a:lnTo>
                  <a:lnTo>
                    <a:pt x="40487" y="112390"/>
                  </a:lnTo>
                  <a:lnTo>
                    <a:pt x="47891" y="79850"/>
                  </a:lnTo>
                  <a:lnTo>
                    <a:pt x="49588" y="50257"/>
                  </a:lnTo>
                  <a:lnTo>
                    <a:pt x="49970" y="14750"/>
                  </a:lnTo>
                  <a:lnTo>
                    <a:pt x="49188" y="12215"/>
                  </a:lnTo>
                  <a:lnTo>
                    <a:pt x="47873" y="10524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8" name="SMARTInkShape-1090"/>
            <p:cNvSpPr/>
            <p:nvPr/>
          </p:nvSpPr>
          <p:spPr>
            <a:xfrm>
              <a:off x="7058025" y="486865"/>
              <a:ext cx="100014" cy="181291"/>
            </a:xfrm>
            <a:custGeom>
              <a:avLst/>
              <a:gdLst/>
              <a:ahLst/>
              <a:cxnLst/>
              <a:rect l="0" t="0" r="0" b="0"/>
              <a:pathLst>
                <a:path w="100014" h="181291">
                  <a:moveTo>
                    <a:pt x="0" y="148929"/>
                  </a:moveTo>
                  <a:lnTo>
                    <a:pt x="3793" y="148929"/>
                  </a:lnTo>
                  <a:lnTo>
                    <a:pt x="4910" y="149723"/>
                  </a:lnTo>
                  <a:lnTo>
                    <a:pt x="5655" y="151045"/>
                  </a:lnTo>
                  <a:lnTo>
                    <a:pt x="13207" y="171872"/>
                  </a:lnTo>
                  <a:lnTo>
                    <a:pt x="14361" y="173749"/>
                  </a:lnTo>
                  <a:lnTo>
                    <a:pt x="15924" y="175001"/>
                  </a:lnTo>
                  <a:lnTo>
                    <a:pt x="17759" y="175835"/>
                  </a:lnTo>
                  <a:lnTo>
                    <a:pt x="18983" y="177185"/>
                  </a:lnTo>
                  <a:lnTo>
                    <a:pt x="20706" y="181290"/>
                  </a:lnTo>
                  <a:lnTo>
                    <a:pt x="20948" y="180822"/>
                  </a:lnTo>
                  <a:lnTo>
                    <a:pt x="21423" y="147033"/>
                  </a:lnTo>
                  <a:lnTo>
                    <a:pt x="21430" y="113482"/>
                  </a:lnTo>
                  <a:lnTo>
                    <a:pt x="22225" y="81717"/>
                  </a:lnTo>
                  <a:lnTo>
                    <a:pt x="27135" y="51844"/>
                  </a:lnTo>
                  <a:lnTo>
                    <a:pt x="35905" y="17539"/>
                  </a:lnTo>
                  <a:lnTo>
                    <a:pt x="40563" y="7189"/>
                  </a:lnTo>
                  <a:lnTo>
                    <a:pt x="45280" y="2590"/>
                  </a:lnTo>
                  <a:lnTo>
                    <a:pt x="50023" y="545"/>
                  </a:lnTo>
                  <a:lnTo>
                    <a:pt x="52398" y="0"/>
                  </a:lnTo>
                  <a:lnTo>
                    <a:pt x="54776" y="431"/>
                  </a:lnTo>
                  <a:lnTo>
                    <a:pt x="59534" y="3025"/>
                  </a:lnTo>
                  <a:lnTo>
                    <a:pt x="73966" y="16862"/>
                  </a:lnTo>
                  <a:lnTo>
                    <a:pt x="85284" y="36999"/>
                  </a:lnTo>
                  <a:lnTo>
                    <a:pt x="96779" y="69072"/>
                  </a:lnTo>
                  <a:lnTo>
                    <a:pt x="100013" y="846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9" name="SMARTInkShape-1091"/>
            <p:cNvSpPr/>
            <p:nvPr/>
          </p:nvSpPr>
          <p:spPr>
            <a:xfrm>
              <a:off x="7215308" y="464344"/>
              <a:ext cx="35599" cy="121445"/>
            </a:xfrm>
            <a:custGeom>
              <a:avLst/>
              <a:gdLst/>
              <a:ahLst/>
              <a:cxnLst/>
              <a:rect l="0" t="0" r="0" b="0"/>
              <a:pathLst>
                <a:path w="35599" h="121445">
                  <a:moveTo>
                    <a:pt x="21311" y="0"/>
                  </a:moveTo>
                  <a:lnTo>
                    <a:pt x="4518" y="16792"/>
                  </a:lnTo>
                  <a:lnTo>
                    <a:pt x="1941" y="23603"/>
                  </a:lnTo>
                  <a:lnTo>
                    <a:pt x="0" y="51103"/>
                  </a:lnTo>
                  <a:lnTo>
                    <a:pt x="4166" y="58696"/>
                  </a:lnTo>
                  <a:lnTo>
                    <a:pt x="23525" y="90578"/>
                  </a:lnTo>
                  <a:lnTo>
                    <a:pt x="33460" y="106541"/>
                  </a:lnTo>
                  <a:lnTo>
                    <a:pt x="35598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0" name="SMARTInkShape-1092"/>
            <p:cNvSpPr/>
            <p:nvPr/>
          </p:nvSpPr>
          <p:spPr>
            <a:xfrm>
              <a:off x="5929313" y="1346610"/>
              <a:ext cx="435769" cy="160722"/>
            </a:xfrm>
            <a:custGeom>
              <a:avLst/>
              <a:gdLst/>
              <a:ahLst/>
              <a:cxnLst/>
              <a:rect l="0" t="0" r="0" b="0"/>
              <a:pathLst>
                <a:path w="435769" h="160722">
                  <a:moveTo>
                    <a:pt x="0" y="160721"/>
                  </a:moveTo>
                  <a:lnTo>
                    <a:pt x="6496" y="155018"/>
                  </a:lnTo>
                  <a:lnTo>
                    <a:pt x="38112" y="136344"/>
                  </a:lnTo>
                  <a:lnTo>
                    <a:pt x="66383" y="121540"/>
                  </a:lnTo>
                  <a:lnTo>
                    <a:pt x="98778" y="108855"/>
                  </a:lnTo>
                  <a:lnTo>
                    <a:pt x="132136" y="95090"/>
                  </a:lnTo>
                  <a:lnTo>
                    <a:pt x="159889" y="83419"/>
                  </a:lnTo>
                  <a:lnTo>
                    <a:pt x="192802" y="65254"/>
                  </a:lnTo>
                  <a:lnTo>
                    <a:pt x="219757" y="51119"/>
                  </a:lnTo>
                  <a:lnTo>
                    <a:pt x="248646" y="36877"/>
                  </a:lnTo>
                  <a:lnTo>
                    <a:pt x="281194" y="22603"/>
                  </a:lnTo>
                  <a:lnTo>
                    <a:pt x="311299" y="9907"/>
                  </a:lnTo>
                  <a:lnTo>
                    <a:pt x="340328" y="4646"/>
                  </a:lnTo>
                  <a:lnTo>
                    <a:pt x="369037" y="0"/>
                  </a:lnTo>
                  <a:lnTo>
                    <a:pt x="396858" y="2152"/>
                  </a:lnTo>
                  <a:lnTo>
                    <a:pt x="435768" y="35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1" name="SMARTInkShape-1093"/>
            <p:cNvSpPr/>
            <p:nvPr/>
          </p:nvSpPr>
          <p:spPr>
            <a:xfrm>
              <a:off x="6501966" y="1092994"/>
              <a:ext cx="77429" cy="285749"/>
            </a:xfrm>
            <a:custGeom>
              <a:avLst/>
              <a:gdLst/>
              <a:ahLst/>
              <a:cxnLst/>
              <a:rect l="0" t="0" r="0" b="0"/>
              <a:pathLst>
                <a:path w="77429" h="285749">
                  <a:moveTo>
                    <a:pt x="77428" y="278606"/>
                  </a:moveTo>
                  <a:lnTo>
                    <a:pt x="77428" y="285748"/>
                  </a:lnTo>
                  <a:lnTo>
                    <a:pt x="73635" y="281957"/>
                  </a:lnTo>
                  <a:lnTo>
                    <a:pt x="71773" y="277979"/>
                  </a:lnTo>
                  <a:lnTo>
                    <a:pt x="71277" y="275806"/>
                  </a:lnTo>
                  <a:lnTo>
                    <a:pt x="56989" y="246605"/>
                  </a:lnTo>
                  <a:lnTo>
                    <a:pt x="42875" y="211254"/>
                  </a:lnTo>
                  <a:lnTo>
                    <a:pt x="29442" y="175571"/>
                  </a:lnTo>
                  <a:lnTo>
                    <a:pt x="15408" y="142420"/>
                  </a:lnTo>
                  <a:lnTo>
                    <a:pt x="4988" y="112489"/>
                  </a:lnTo>
                  <a:lnTo>
                    <a:pt x="60" y="80428"/>
                  </a:lnTo>
                  <a:lnTo>
                    <a:pt x="0" y="63165"/>
                  </a:lnTo>
                  <a:lnTo>
                    <a:pt x="2798" y="52944"/>
                  </a:lnTo>
                  <a:lnTo>
                    <a:pt x="25264" y="19876"/>
                  </a:lnTo>
                  <a:lnTo>
                    <a:pt x="46814" y="5185"/>
                  </a:lnTo>
                  <a:lnTo>
                    <a:pt x="631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2" name="SMARTInkShape-1094"/>
            <p:cNvSpPr/>
            <p:nvPr/>
          </p:nvSpPr>
          <p:spPr>
            <a:xfrm>
              <a:off x="6508251" y="1052108"/>
              <a:ext cx="406900" cy="281796"/>
            </a:xfrm>
            <a:custGeom>
              <a:avLst/>
              <a:gdLst/>
              <a:ahLst/>
              <a:cxnLst/>
              <a:rect l="0" t="0" r="0" b="0"/>
              <a:pathLst>
                <a:path w="406900" h="281796">
                  <a:moveTo>
                    <a:pt x="6849" y="269486"/>
                  </a:moveTo>
                  <a:lnTo>
                    <a:pt x="698" y="263335"/>
                  </a:lnTo>
                  <a:lnTo>
                    <a:pt x="0" y="255051"/>
                  </a:lnTo>
                  <a:lnTo>
                    <a:pt x="3585" y="242543"/>
                  </a:lnTo>
                  <a:lnTo>
                    <a:pt x="22656" y="210859"/>
                  </a:lnTo>
                  <a:lnTo>
                    <a:pt x="48736" y="178539"/>
                  </a:lnTo>
                  <a:lnTo>
                    <a:pt x="78200" y="150327"/>
                  </a:lnTo>
                  <a:lnTo>
                    <a:pt x="90431" y="143692"/>
                  </a:lnTo>
                  <a:lnTo>
                    <a:pt x="101676" y="141450"/>
                  </a:lnTo>
                  <a:lnTo>
                    <a:pt x="103404" y="142854"/>
                  </a:lnTo>
                  <a:lnTo>
                    <a:pt x="111467" y="166094"/>
                  </a:lnTo>
                  <a:lnTo>
                    <a:pt x="113671" y="198544"/>
                  </a:lnTo>
                  <a:lnTo>
                    <a:pt x="114733" y="231631"/>
                  </a:lnTo>
                  <a:lnTo>
                    <a:pt x="120148" y="265412"/>
                  </a:lnTo>
                  <a:lnTo>
                    <a:pt x="122820" y="273761"/>
                  </a:lnTo>
                  <a:lnTo>
                    <a:pt x="124644" y="277098"/>
                  </a:lnTo>
                  <a:lnTo>
                    <a:pt x="126654" y="279323"/>
                  </a:lnTo>
                  <a:lnTo>
                    <a:pt x="131004" y="281795"/>
                  </a:lnTo>
                  <a:lnTo>
                    <a:pt x="133275" y="281661"/>
                  </a:lnTo>
                  <a:lnTo>
                    <a:pt x="137915" y="279395"/>
                  </a:lnTo>
                  <a:lnTo>
                    <a:pt x="144991" y="269864"/>
                  </a:lnTo>
                  <a:lnTo>
                    <a:pt x="156872" y="240020"/>
                  </a:lnTo>
                  <a:lnTo>
                    <a:pt x="161896" y="219216"/>
                  </a:lnTo>
                  <a:lnTo>
                    <a:pt x="163733" y="184520"/>
                  </a:lnTo>
                  <a:lnTo>
                    <a:pt x="163135" y="168022"/>
                  </a:lnTo>
                  <a:lnTo>
                    <a:pt x="157158" y="142764"/>
                  </a:lnTo>
                  <a:lnTo>
                    <a:pt x="157062" y="142936"/>
                  </a:lnTo>
                  <a:lnTo>
                    <a:pt x="156876" y="157739"/>
                  </a:lnTo>
                  <a:lnTo>
                    <a:pt x="169053" y="190547"/>
                  </a:lnTo>
                  <a:lnTo>
                    <a:pt x="180717" y="206899"/>
                  </a:lnTo>
                  <a:lnTo>
                    <a:pt x="191627" y="214517"/>
                  </a:lnTo>
                  <a:lnTo>
                    <a:pt x="195122" y="215378"/>
                  </a:lnTo>
                  <a:lnTo>
                    <a:pt x="198246" y="215157"/>
                  </a:lnTo>
                  <a:lnTo>
                    <a:pt x="201122" y="214217"/>
                  </a:lnTo>
                  <a:lnTo>
                    <a:pt x="212754" y="205308"/>
                  </a:lnTo>
                  <a:lnTo>
                    <a:pt x="222462" y="192615"/>
                  </a:lnTo>
                  <a:lnTo>
                    <a:pt x="230367" y="171215"/>
                  </a:lnTo>
                  <a:lnTo>
                    <a:pt x="233944" y="144766"/>
                  </a:lnTo>
                  <a:lnTo>
                    <a:pt x="238795" y="113028"/>
                  </a:lnTo>
                  <a:lnTo>
                    <a:pt x="241468" y="82281"/>
                  </a:lnTo>
                  <a:lnTo>
                    <a:pt x="247280" y="50738"/>
                  </a:lnTo>
                  <a:lnTo>
                    <a:pt x="248645" y="41825"/>
                  </a:lnTo>
                  <a:lnTo>
                    <a:pt x="249802" y="39131"/>
                  </a:lnTo>
                  <a:lnTo>
                    <a:pt x="251368" y="37334"/>
                  </a:lnTo>
                  <a:lnTo>
                    <a:pt x="253205" y="36137"/>
                  </a:lnTo>
                  <a:lnTo>
                    <a:pt x="255224" y="36926"/>
                  </a:lnTo>
                  <a:lnTo>
                    <a:pt x="259584" y="42036"/>
                  </a:lnTo>
                  <a:lnTo>
                    <a:pt x="273578" y="73540"/>
                  </a:lnTo>
                  <a:lnTo>
                    <a:pt x="301611" y="106727"/>
                  </a:lnTo>
                  <a:lnTo>
                    <a:pt x="310792" y="115339"/>
                  </a:lnTo>
                  <a:lnTo>
                    <a:pt x="316031" y="117633"/>
                  </a:lnTo>
                  <a:lnTo>
                    <a:pt x="323121" y="116535"/>
                  </a:lnTo>
                  <a:lnTo>
                    <a:pt x="327235" y="115131"/>
                  </a:lnTo>
                  <a:lnTo>
                    <a:pt x="333922" y="107221"/>
                  </a:lnTo>
                  <a:lnTo>
                    <a:pt x="347165" y="75139"/>
                  </a:lnTo>
                  <a:lnTo>
                    <a:pt x="354736" y="42242"/>
                  </a:lnTo>
                  <a:lnTo>
                    <a:pt x="358370" y="21973"/>
                  </a:lnTo>
                  <a:lnTo>
                    <a:pt x="364474" y="8030"/>
                  </a:lnTo>
                  <a:lnTo>
                    <a:pt x="369856" y="0"/>
                  </a:lnTo>
                  <a:lnTo>
                    <a:pt x="371091" y="135"/>
                  </a:lnTo>
                  <a:lnTo>
                    <a:pt x="376622" y="4117"/>
                  </a:lnTo>
                  <a:lnTo>
                    <a:pt x="381007" y="8140"/>
                  </a:lnTo>
                  <a:lnTo>
                    <a:pt x="383485" y="14690"/>
                  </a:lnTo>
                  <a:lnTo>
                    <a:pt x="384145" y="18660"/>
                  </a:lnTo>
                  <a:lnTo>
                    <a:pt x="386174" y="22100"/>
                  </a:lnTo>
                  <a:lnTo>
                    <a:pt x="406899" y="40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3" name="SMARTInkShape-1095"/>
            <p:cNvSpPr/>
            <p:nvPr/>
          </p:nvSpPr>
          <p:spPr>
            <a:xfrm>
              <a:off x="6979738" y="1035844"/>
              <a:ext cx="13994" cy="78582"/>
            </a:xfrm>
            <a:custGeom>
              <a:avLst/>
              <a:gdLst/>
              <a:ahLst/>
              <a:cxnLst/>
              <a:rect l="0" t="0" r="0" b="0"/>
              <a:pathLst>
                <a:path w="13994" h="78582">
                  <a:moveTo>
                    <a:pt x="6850" y="0"/>
                  </a:moveTo>
                  <a:lnTo>
                    <a:pt x="6056" y="17888"/>
                  </a:lnTo>
                  <a:lnTo>
                    <a:pt x="699" y="40642"/>
                  </a:lnTo>
                  <a:lnTo>
                    <a:pt x="0" y="54816"/>
                  </a:lnTo>
                  <a:lnTo>
                    <a:pt x="1953" y="62198"/>
                  </a:lnTo>
                  <a:lnTo>
                    <a:pt x="13993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4" name="SMARTInkShape-1096"/>
            <p:cNvSpPr/>
            <p:nvPr/>
          </p:nvSpPr>
          <p:spPr>
            <a:xfrm>
              <a:off x="6979444" y="871538"/>
              <a:ext cx="85726" cy="214313"/>
            </a:xfrm>
            <a:custGeom>
              <a:avLst/>
              <a:gdLst/>
              <a:ahLst/>
              <a:cxnLst/>
              <a:rect l="0" t="0" r="0" b="0"/>
              <a:pathLst>
                <a:path w="85726" h="214313">
                  <a:moveTo>
                    <a:pt x="0" y="0"/>
                  </a:moveTo>
                  <a:lnTo>
                    <a:pt x="0" y="30528"/>
                  </a:lnTo>
                  <a:lnTo>
                    <a:pt x="5703" y="64032"/>
                  </a:lnTo>
                  <a:lnTo>
                    <a:pt x="12184" y="95789"/>
                  </a:lnTo>
                  <a:lnTo>
                    <a:pt x="19926" y="125660"/>
                  </a:lnTo>
                  <a:lnTo>
                    <a:pt x="31921" y="154619"/>
                  </a:lnTo>
                  <a:lnTo>
                    <a:pt x="50197" y="188616"/>
                  </a:lnTo>
                  <a:lnTo>
                    <a:pt x="60409" y="199716"/>
                  </a:lnTo>
                  <a:lnTo>
                    <a:pt x="85725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5" name="SMARTInkShape-1097"/>
            <p:cNvSpPr/>
            <p:nvPr/>
          </p:nvSpPr>
          <p:spPr>
            <a:xfrm>
              <a:off x="7100888" y="956155"/>
              <a:ext cx="114301" cy="222565"/>
            </a:xfrm>
            <a:custGeom>
              <a:avLst/>
              <a:gdLst/>
              <a:ahLst/>
              <a:cxnLst/>
              <a:rect l="0" t="0" r="0" b="0"/>
              <a:pathLst>
                <a:path w="114301" h="222565">
                  <a:moveTo>
                    <a:pt x="0" y="58258"/>
                  </a:moveTo>
                  <a:lnTo>
                    <a:pt x="793" y="89575"/>
                  </a:lnTo>
                  <a:lnTo>
                    <a:pt x="7275" y="116233"/>
                  </a:lnTo>
                  <a:lnTo>
                    <a:pt x="8818" y="118339"/>
                  </a:lnTo>
                  <a:lnTo>
                    <a:pt x="10641" y="119743"/>
                  </a:lnTo>
                  <a:lnTo>
                    <a:pt x="12651" y="119092"/>
                  </a:lnTo>
                  <a:lnTo>
                    <a:pt x="27702" y="98626"/>
                  </a:lnTo>
                  <a:lnTo>
                    <a:pt x="42433" y="62956"/>
                  </a:lnTo>
                  <a:lnTo>
                    <a:pt x="52302" y="30611"/>
                  </a:lnTo>
                  <a:lnTo>
                    <a:pt x="62875" y="637"/>
                  </a:lnTo>
                  <a:lnTo>
                    <a:pt x="63348" y="0"/>
                  </a:lnTo>
                  <a:lnTo>
                    <a:pt x="63873" y="3526"/>
                  </a:lnTo>
                  <a:lnTo>
                    <a:pt x="64257" y="37666"/>
                  </a:lnTo>
                  <a:lnTo>
                    <a:pt x="64282" y="66091"/>
                  </a:lnTo>
                  <a:lnTo>
                    <a:pt x="68082" y="99649"/>
                  </a:lnTo>
                  <a:lnTo>
                    <a:pt x="74235" y="130935"/>
                  </a:lnTo>
                  <a:lnTo>
                    <a:pt x="81085" y="160313"/>
                  </a:lnTo>
                  <a:lnTo>
                    <a:pt x="91305" y="192188"/>
                  </a:lnTo>
                  <a:lnTo>
                    <a:pt x="114300" y="222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6" name="SMARTInkShape-1098"/>
            <p:cNvSpPr/>
            <p:nvPr/>
          </p:nvSpPr>
          <p:spPr>
            <a:xfrm>
              <a:off x="6886870" y="1007269"/>
              <a:ext cx="6850" cy="1"/>
            </a:xfrm>
            <a:custGeom>
              <a:avLst/>
              <a:gdLst/>
              <a:ahLst/>
              <a:cxnLst/>
              <a:rect l="0" t="0" r="0" b="0"/>
              <a:pathLst>
                <a:path w="6850" h="1">
                  <a:moveTo>
                    <a:pt x="6849" y="0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387" name="SMARTInkShape-1099"/>
            <p:cNvSpPr/>
            <p:nvPr/>
          </p:nvSpPr>
          <p:spPr>
            <a:xfrm>
              <a:off x="7200900" y="935831"/>
              <a:ext cx="14289" cy="157164"/>
            </a:xfrm>
            <a:custGeom>
              <a:avLst/>
              <a:gdLst/>
              <a:ahLst/>
              <a:cxnLst/>
              <a:rect l="0" t="0" r="0" b="0"/>
              <a:pathLst>
                <a:path w="14289" h="157164">
                  <a:moveTo>
                    <a:pt x="0" y="0"/>
                  </a:moveTo>
                  <a:lnTo>
                    <a:pt x="0" y="32132"/>
                  </a:lnTo>
                  <a:lnTo>
                    <a:pt x="0" y="60321"/>
                  </a:lnTo>
                  <a:lnTo>
                    <a:pt x="0" y="91692"/>
                  </a:lnTo>
                  <a:lnTo>
                    <a:pt x="1588" y="109808"/>
                  </a:lnTo>
                  <a:lnTo>
                    <a:pt x="12302" y="143381"/>
                  </a:lnTo>
                  <a:lnTo>
                    <a:pt x="14288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8" name="SMARTInkShape-1100"/>
            <p:cNvSpPr/>
            <p:nvPr/>
          </p:nvSpPr>
          <p:spPr>
            <a:xfrm>
              <a:off x="7259705" y="880669"/>
              <a:ext cx="76927" cy="140593"/>
            </a:xfrm>
            <a:custGeom>
              <a:avLst/>
              <a:gdLst/>
              <a:ahLst/>
              <a:cxnLst/>
              <a:rect l="0" t="0" r="0" b="0"/>
              <a:pathLst>
                <a:path w="76927" h="140593">
                  <a:moveTo>
                    <a:pt x="5489" y="105169"/>
                  </a:moveTo>
                  <a:lnTo>
                    <a:pt x="6283" y="118941"/>
                  </a:lnTo>
                  <a:lnTo>
                    <a:pt x="11640" y="137527"/>
                  </a:lnTo>
                  <a:lnTo>
                    <a:pt x="12764" y="138647"/>
                  </a:lnTo>
                  <a:lnTo>
                    <a:pt x="16552" y="140224"/>
                  </a:lnTo>
                  <a:lnTo>
                    <a:pt x="16039" y="140445"/>
                  </a:lnTo>
                  <a:lnTo>
                    <a:pt x="14904" y="140592"/>
                  </a:lnTo>
                  <a:lnTo>
                    <a:pt x="14146" y="139103"/>
                  </a:lnTo>
                  <a:lnTo>
                    <a:pt x="11971" y="105094"/>
                  </a:lnTo>
                  <a:lnTo>
                    <a:pt x="6969" y="78247"/>
                  </a:lnTo>
                  <a:lnTo>
                    <a:pt x="284" y="42848"/>
                  </a:lnTo>
                  <a:lnTo>
                    <a:pt x="0" y="28258"/>
                  </a:lnTo>
                  <a:lnTo>
                    <a:pt x="4304" y="11913"/>
                  </a:lnTo>
                  <a:lnTo>
                    <a:pt x="8402" y="4719"/>
                  </a:lnTo>
                  <a:lnTo>
                    <a:pt x="12869" y="993"/>
                  </a:lnTo>
                  <a:lnTo>
                    <a:pt x="15171" y="0"/>
                  </a:lnTo>
                  <a:lnTo>
                    <a:pt x="17500" y="131"/>
                  </a:lnTo>
                  <a:lnTo>
                    <a:pt x="22204" y="2394"/>
                  </a:lnTo>
                  <a:lnTo>
                    <a:pt x="44532" y="34274"/>
                  </a:lnTo>
                  <a:lnTo>
                    <a:pt x="60709" y="56916"/>
                  </a:lnTo>
                  <a:lnTo>
                    <a:pt x="76926" y="83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9" name="SMARTInkShape-1101"/>
            <p:cNvSpPr/>
            <p:nvPr/>
          </p:nvSpPr>
          <p:spPr>
            <a:xfrm>
              <a:off x="7380162" y="629170"/>
              <a:ext cx="120777" cy="349525"/>
            </a:xfrm>
            <a:custGeom>
              <a:avLst/>
              <a:gdLst/>
              <a:ahLst/>
              <a:cxnLst/>
              <a:rect l="0" t="0" r="0" b="0"/>
              <a:pathLst>
                <a:path w="120777" h="349525">
                  <a:moveTo>
                    <a:pt x="70769" y="349524"/>
                  </a:moveTo>
                  <a:lnTo>
                    <a:pt x="64618" y="349524"/>
                  </a:lnTo>
                  <a:lnTo>
                    <a:pt x="53770" y="339581"/>
                  </a:lnTo>
                  <a:lnTo>
                    <a:pt x="51308" y="332934"/>
                  </a:lnTo>
                  <a:lnTo>
                    <a:pt x="48626" y="323894"/>
                  </a:lnTo>
                  <a:lnTo>
                    <a:pt x="36086" y="294455"/>
                  </a:lnTo>
                  <a:lnTo>
                    <a:pt x="29955" y="271867"/>
                  </a:lnTo>
                  <a:lnTo>
                    <a:pt x="21937" y="243308"/>
                  </a:lnTo>
                  <a:lnTo>
                    <a:pt x="15200" y="212094"/>
                  </a:lnTo>
                  <a:lnTo>
                    <a:pt x="9559" y="180494"/>
                  </a:lnTo>
                  <a:lnTo>
                    <a:pt x="4407" y="150574"/>
                  </a:lnTo>
                  <a:lnTo>
                    <a:pt x="1587" y="123518"/>
                  </a:lnTo>
                  <a:lnTo>
                    <a:pt x="0" y="90207"/>
                  </a:lnTo>
                  <a:lnTo>
                    <a:pt x="1646" y="65256"/>
                  </a:lnTo>
                  <a:lnTo>
                    <a:pt x="9314" y="39284"/>
                  </a:lnTo>
                  <a:lnTo>
                    <a:pt x="16136" y="27590"/>
                  </a:lnTo>
                  <a:lnTo>
                    <a:pt x="26977" y="15305"/>
                  </a:lnTo>
                  <a:lnTo>
                    <a:pt x="44035" y="5404"/>
                  </a:lnTo>
                  <a:lnTo>
                    <a:pt x="71134" y="650"/>
                  </a:lnTo>
                  <a:lnTo>
                    <a:pt x="85218" y="0"/>
                  </a:lnTo>
                  <a:lnTo>
                    <a:pt x="120776" y="137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0" name="SMARTInkShape-1102"/>
            <p:cNvSpPr/>
            <p:nvPr/>
          </p:nvSpPr>
          <p:spPr>
            <a:xfrm>
              <a:off x="7380574" y="757238"/>
              <a:ext cx="91790" cy="121444"/>
            </a:xfrm>
            <a:custGeom>
              <a:avLst/>
              <a:gdLst/>
              <a:ahLst/>
              <a:cxnLst/>
              <a:rect l="0" t="0" r="0" b="0"/>
              <a:pathLst>
                <a:path w="91790" h="121444">
                  <a:moveTo>
                    <a:pt x="13207" y="121443"/>
                  </a:moveTo>
                  <a:lnTo>
                    <a:pt x="0" y="121443"/>
                  </a:lnTo>
                  <a:lnTo>
                    <a:pt x="1516" y="119327"/>
                  </a:lnTo>
                  <a:lnTo>
                    <a:pt x="30362" y="83859"/>
                  </a:lnTo>
                  <a:lnTo>
                    <a:pt x="55843" y="51078"/>
                  </a:lnTo>
                  <a:lnTo>
                    <a:pt x="76986" y="18262"/>
                  </a:lnTo>
                  <a:lnTo>
                    <a:pt x="9178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1" name="SMARTInkShape-1103"/>
            <p:cNvSpPr/>
            <p:nvPr/>
          </p:nvSpPr>
          <p:spPr>
            <a:xfrm>
              <a:off x="7515276" y="557213"/>
              <a:ext cx="35669" cy="285751"/>
            </a:xfrm>
            <a:custGeom>
              <a:avLst/>
              <a:gdLst/>
              <a:ahLst/>
              <a:cxnLst/>
              <a:rect l="0" t="0" r="0" b="0"/>
              <a:pathLst>
                <a:path w="35669" h="285751">
                  <a:moveTo>
                    <a:pt x="21380" y="0"/>
                  </a:moveTo>
                  <a:lnTo>
                    <a:pt x="17587" y="3792"/>
                  </a:lnTo>
                  <a:lnTo>
                    <a:pt x="15726" y="9887"/>
                  </a:lnTo>
                  <a:lnTo>
                    <a:pt x="12561" y="22244"/>
                  </a:lnTo>
                  <a:lnTo>
                    <a:pt x="4381" y="48226"/>
                  </a:lnTo>
                  <a:lnTo>
                    <a:pt x="1262" y="78494"/>
                  </a:lnTo>
                  <a:lnTo>
                    <a:pt x="533" y="103149"/>
                  </a:lnTo>
                  <a:lnTo>
                    <a:pt x="208" y="129187"/>
                  </a:lnTo>
                  <a:lnTo>
                    <a:pt x="64" y="153989"/>
                  </a:lnTo>
                  <a:lnTo>
                    <a:pt x="0" y="178242"/>
                  </a:lnTo>
                  <a:lnTo>
                    <a:pt x="1560" y="201456"/>
                  </a:lnTo>
                  <a:lnTo>
                    <a:pt x="10569" y="231581"/>
                  </a:lnTo>
                  <a:lnTo>
                    <a:pt x="23592" y="267122"/>
                  </a:lnTo>
                  <a:lnTo>
                    <a:pt x="3566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2" name="SMARTInkShape-1104"/>
            <p:cNvSpPr/>
            <p:nvPr/>
          </p:nvSpPr>
          <p:spPr>
            <a:xfrm>
              <a:off x="7569318" y="554197"/>
              <a:ext cx="281664" cy="266500"/>
            </a:xfrm>
            <a:custGeom>
              <a:avLst/>
              <a:gdLst/>
              <a:ahLst/>
              <a:cxnLst/>
              <a:rect l="0" t="0" r="0" b="0"/>
              <a:pathLst>
                <a:path w="281664" h="266500">
                  <a:moveTo>
                    <a:pt x="17345" y="174466"/>
                  </a:moveTo>
                  <a:lnTo>
                    <a:pt x="17345" y="178258"/>
                  </a:lnTo>
                  <a:lnTo>
                    <a:pt x="16551" y="179375"/>
                  </a:lnTo>
                  <a:lnTo>
                    <a:pt x="15228" y="180120"/>
                  </a:lnTo>
                  <a:lnTo>
                    <a:pt x="13552" y="180616"/>
                  </a:lnTo>
                  <a:lnTo>
                    <a:pt x="12435" y="182535"/>
                  </a:lnTo>
                  <a:lnTo>
                    <a:pt x="345" y="215169"/>
                  </a:lnTo>
                  <a:lnTo>
                    <a:pt x="0" y="224570"/>
                  </a:lnTo>
                  <a:lnTo>
                    <a:pt x="6670" y="257815"/>
                  </a:lnTo>
                  <a:lnTo>
                    <a:pt x="9435" y="260988"/>
                  </a:lnTo>
                  <a:lnTo>
                    <a:pt x="16739" y="264514"/>
                  </a:lnTo>
                  <a:lnTo>
                    <a:pt x="29777" y="266499"/>
                  </a:lnTo>
                  <a:lnTo>
                    <a:pt x="36893" y="264846"/>
                  </a:lnTo>
                  <a:lnTo>
                    <a:pt x="47478" y="257337"/>
                  </a:lnTo>
                  <a:lnTo>
                    <a:pt x="65278" y="236784"/>
                  </a:lnTo>
                  <a:lnTo>
                    <a:pt x="78377" y="204885"/>
                  </a:lnTo>
                  <a:lnTo>
                    <a:pt x="88608" y="172713"/>
                  </a:lnTo>
                  <a:lnTo>
                    <a:pt x="99872" y="138016"/>
                  </a:lnTo>
                  <a:lnTo>
                    <a:pt x="102916" y="124155"/>
                  </a:lnTo>
                  <a:lnTo>
                    <a:pt x="104555" y="121875"/>
                  </a:lnTo>
                  <a:lnTo>
                    <a:pt x="110115" y="117395"/>
                  </a:lnTo>
                  <a:lnTo>
                    <a:pt x="113977" y="121131"/>
                  </a:lnTo>
                  <a:lnTo>
                    <a:pt x="124321" y="118747"/>
                  </a:lnTo>
                  <a:lnTo>
                    <a:pt x="137121" y="112395"/>
                  </a:lnTo>
                  <a:lnTo>
                    <a:pt x="145455" y="104281"/>
                  </a:lnTo>
                  <a:lnTo>
                    <a:pt x="166142" y="70584"/>
                  </a:lnTo>
                  <a:lnTo>
                    <a:pt x="181176" y="38225"/>
                  </a:lnTo>
                  <a:lnTo>
                    <a:pt x="188654" y="21385"/>
                  </a:lnTo>
                  <a:lnTo>
                    <a:pt x="192700" y="14355"/>
                  </a:lnTo>
                  <a:lnTo>
                    <a:pt x="195299" y="3374"/>
                  </a:lnTo>
                  <a:lnTo>
                    <a:pt x="195512" y="873"/>
                  </a:lnTo>
                  <a:lnTo>
                    <a:pt x="194066" y="0"/>
                  </a:lnTo>
                  <a:lnTo>
                    <a:pt x="188227" y="1146"/>
                  </a:lnTo>
                  <a:lnTo>
                    <a:pt x="186035" y="2563"/>
                  </a:lnTo>
                  <a:lnTo>
                    <a:pt x="184574" y="4301"/>
                  </a:lnTo>
                  <a:lnTo>
                    <a:pt x="181362" y="9143"/>
                  </a:lnTo>
                  <a:lnTo>
                    <a:pt x="171423" y="21588"/>
                  </a:lnTo>
                  <a:lnTo>
                    <a:pt x="154267" y="53586"/>
                  </a:lnTo>
                  <a:lnTo>
                    <a:pt x="146785" y="82502"/>
                  </a:lnTo>
                  <a:lnTo>
                    <a:pt x="140603" y="115848"/>
                  </a:lnTo>
                  <a:lnTo>
                    <a:pt x="141442" y="138312"/>
                  </a:lnTo>
                  <a:lnTo>
                    <a:pt x="147654" y="171683"/>
                  </a:lnTo>
                  <a:lnTo>
                    <a:pt x="149461" y="174992"/>
                  </a:lnTo>
                  <a:lnTo>
                    <a:pt x="152254" y="177198"/>
                  </a:lnTo>
                  <a:lnTo>
                    <a:pt x="159589" y="179649"/>
                  </a:lnTo>
                  <a:lnTo>
                    <a:pt x="172644" y="181028"/>
                  </a:lnTo>
                  <a:lnTo>
                    <a:pt x="179765" y="179234"/>
                  </a:lnTo>
                  <a:lnTo>
                    <a:pt x="190353" y="171645"/>
                  </a:lnTo>
                  <a:lnTo>
                    <a:pt x="208153" y="151066"/>
                  </a:lnTo>
                  <a:lnTo>
                    <a:pt x="221252" y="123277"/>
                  </a:lnTo>
                  <a:lnTo>
                    <a:pt x="231483" y="88036"/>
                  </a:lnTo>
                  <a:lnTo>
                    <a:pt x="241148" y="54294"/>
                  </a:lnTo>
                  <a:lnTo>
                    <a:pt x="252939" y="21772"/>
                  </a:lnTo>
                  <a:lnTo>
                    <a:pt x="254577" y="20282"/>
                  </a:lnTo>
                  <a:lnTo>
                    <a:pt x="256462" y="19289"/>
                  </a:lnTo>
                  <a:lnTo>
                    <a:pt x="257718" y="19421"/>
                  </a:lnTo>
                  <a:lnTo>
                    <a:pt x="258556" y="20302"/>
                  </a:lnTo>
                  <a:lnTo>
                    <a:pt x="259114" y="21684"/>
                  </a:lnTo>
                  <a:lnTo>
                    <a:pt x="265076" y="55152"/>
                  </a:lnTo>
                  <a:lnTo>
                    <a:pt x="269038" y="89632"/>
                  </a:lnTo>
                  <a:lnTo>
                    <a:pt x="281663" y="1530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3" name="SMARTInkShape-1105"/>
            <p:cNvSpPr/>
            <p:nvPr/>
          </p:nvSpPr>
          <p:spPr>
            <a:xfrm>
              <a:off x="7844290" y="472484"/>
              <a:ext cx="213861" cy="201586"/>
            </a:xfrm>
            <a:custGeom>
              <a:avLst/>
              <a:gdLst/>
              <a:ahLst/>
              <a:cxnLst/>
              <a:rect l="0" t="0" r="0" b="0"/>
              <a:pathLst>
                <a:path w="213861" h="201586">
                  <a:moveTo>
                    <a:pt x="85273" y="63297"/>
                  </a:moveTo>
                  <a:lnTo>
                    <a:pt x="81480" y="63297"/>
                  </a:lnTo>
                  <a:lnTo>
                    <a:pt x="77502" y="61181"/>
                  </a:lnTo>
                  <a:lnTo>
                    <a:pt x="73088" y="58388"/>
                  </a:lnTo>
                  <a:lnTo>
                    <a:pt x="65346" y="56816"/>
                  </a:lnTo>
                  <a:lnTo>
                    <a:pt x="57631" y="56448"/>
                  </a:lnTo>
                  <a:lnTo>
                    <a:pt x="51027" y="58401"/>
                  </a:lnTo>
                  <a:lnTo>
                    <a:pt x="36527" y="69915"/>
                  </a:lnTo>
                  <a:lnTo>
                    <a:pt x="23028" y="82897"/>
                  </a:lnTo>
                  <a:lnTo>
                    <a:pt x="9948" y="112119"/>
                  </a:lnTo>
                  <a:lnTo>
                    <a:pt x="1837" y="143761"/>
                  </a:lnTo>
                  <a:lnTo>
                    <a:pt x="0" y="176558"/>
                  </a:lnTo>
                  <a:lnTo>
                    <a:pt x="1865" y="187189"/>
                  </a:lnTo>
                  <a:lnTo>
                    <a:pt x="7378" y="197637"/>
                  </a:lnTo>
                  <a:lnTo>
                    <a:pt x="9531" y="200482"/>
                  </a:lnTo>
                  <a:lnTo>
                    <a:pt x="12553" y="201585"/>
                  </a:lnTo>
                  <a:lnTo>
                    <a:pt x="20144" y="200694"/>
                  </a:lnTo>
                  <a:lnTo>
                    <a:pt x="44450" y="192067"/>
                  </a:lnTo>
                  <a:lnTo>
                    <a:pt x="76885" y="169078"/>
                  </a:lnTo>
                  <a:lnTo>
                    <a:pt x="110250" y="137815"/>
                  </a:lnTo>
                  <a:lnTo>
                    <a:pt x="134212" y="110424"/>
                  </a:lnTo>
                  <a:lnTo>
                    <a:pt x="156395" y="82200"/>
                  </a:lnTo>
                  <a:lnTo>
                    <a:pt x="178047" y="53729"/>
                  </a:lnTo>
                  <a:lnTo>
                    <a:pt x="200201" y="22161"/>
                  </a:lnTo>
                  <a:lnTo>
                    <a:pt x="211904" y="2367"/>
                  </a:lnTo>
                  <a:lnTo>
                    <a:pt x="211762" y="1246"/>
                  </a:lnTo>
                  <a:lnTo>
                    <a:pt x="210874" y="498"/>
                  </a:lnTo>
                  <a:lnTo>
                    <a:pt x="209488" y="0"/>
                  </a:lnTo>
                  <a:lnTo>
                    <a:pt x="199952" y="3091"/>
                  </a:lnTo>
                  <a:lnTo>
                    <a:pt x="173204" y="25765"/>
                  </a:lnTo>
                  <a:lnTo>
                    <a:pt x="152216" y="58568"/>
                  </a:lnTo>
                  <a:lnTo>
                    <a:pt x="147304" y="68075"/>
                  </a:lnTo>
                  <a:lnTo>
                    <a:pt x="146709" y="77591"/>
                  </a:lnTo>
                  <a:lnTo>
                    <a:pt x="147662" y="82352"/>
                  </a:lnTo>
                  <a:lnTo>
                    <a:pt x="152953" y="89757"/>
                  </a:lnTo>
                  <a:lnTo>
                    <a:pt x="169285" y="100980"/>
                  </a:lnTo>
                  <a:lnTo>
                    <a:pt x="186894" y="104625"/>
                  </a:lnTo>
                  <a:lnTo>
                    <a:pt x="213860" y="99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95" name="SMARTInkShape-1106"/>
          <p:cNvSpPr/>
          <p:nvPr/>
        </p:nvSpPr>
        <p:spPr>
          <a:xfrm>
            <a:off x="5779297" y="2305477"/>
            <a:ext cx="635795" cy="342475"/>
          </a:xfrm>
          <a:custGeom>
            <a:avLst/>
            <a:gdLst/>
            <a:ahLst/>
            <a:cxnLst/>
            <a:rect l="0" t="0" r="0" b="0"/>
            <a:pathLst>
              <a:path w="635795" h="256856">
                <a:moveTo>
                  <a:pt x="0" y="13967"/>
                </a:moveTo>
                <a:lnTo>
                  <a:pt x="6151" y="7816"/>
                </a:lnTo>
                <a:lnTo>
                  <a:pt x="14434" y="3325"/>
                </a:lnTo>
                <a:lnTo>
                  <a:pt x="46854" y="0"/>
                </a:lnTo>
                <a:lnTo>
                  <a:pt x="81223" y="7493"/>
                </a:lnTo>
                <a:lnTo>
                  <a:pt x="107939" y="14165"/>
                </a:lnTo>
                <a:lnTo>
                  <a:pt x="138080" y="23286"/>
                </a:lnTo>
                <a:lnTo>
                  <a:pt x="172146" y="33926"/>
                </a:lnTo>
                <a:lnTo>
                  <a:pt x="207375" y="44223"/>
                </a:lnTo>
                <a:lnTo>
                  <a:pt x="231866" y="53608"/>
                </a:lnTo>
                <a:lnTo>
                  <a:pt x="258627" y="65716"/>
                </a:lnTo>
                <a:lnTo>
                  <a:pt x="284279" y="76919"/>
                </a:lnTo>
                <a:lnTo>
                  <a:pt x="309703" y="87983"/>
                </a:lnTo>
                <a:lnTo>
                  <a:pt x="336877" y="100838"/>
                </a:lnTo>
                <a:lnTo>
                  <a:pt x="364829" y="114489"/>
                </a:lnTo>
                <a:lnTo>
                  <a:pt x="392333" y="128493"/>
                </a:lnTo>
                <a:lnTo>
                  <a:pt x="417787" y="142655"/>
                </a:lnTo>
                <a:lnTo>
                  <a:pt x="444445" y="159003"/>
                </a:lnTo>
                <a:lnTo>
                  <a:pt x="472169" y="176059"/>
                </a:lnTo>
                <a:lnTo>
                  <a:pt x="500365" y="191577"/>
                </a:lnTo>
                <a:lnTo>
                  <a:pt x="530889" y="206411"/>
                </a:lnTo>
                <a:lnTo>
                  <a:pt x="563769" y="221735"/>
                </a:lnTo>
                <a:lnTo>
                  <a:pt x="581428" y="230267"/>
                </a:lnTo>
                <a:lnTo>
                  <a:pt x="611631" y="245038"/>
                </a:lnTo>
                <a:lnTo>
                  <a:pt x="635794" y="25685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409" name="SMARTInkShape-Group151"/>
          <p:cNvGrpSpPr/>
          <p:nvPr/>
        </p:nvGrpSpPr>
        <p:grpSpPr>
          <a:xfrm>
            <a:off x="6466210" y="2466977"/>
            <a:ext cx="1034638" cy="990601"/>
            <a:chOff x="6466210" y="1850231"/>
            <a:chExt cx="1034638" cy="742951"/>
          </a:xfrm>
        </p:grpSpPr>
        <p:sp>
          <p:nvSpPr>
            <p:cNvPr id="396" name="SMARTInkShape-1107"/>
            <p:cNvSpPr/>
            <p:nvPr/>
          </p:nvSpPr>
          <p:spPr>
            <a:xfrm>
              <a:off x="6466210" y="1915202"/>
              <a:ext cx="162221" cy="234806"/>
            </a:xfrm>
            <a:custGeom>
              <a:avLst/>
              <a:gdLst/>
              <a:ahLst/>
              <a:cxnLst/>
              <a:rect l="0" t="0" r="0" b="0"/>
              <a:pathLst>
                <a:path w="162221" h="234806">
                  <a:moveTo>
                    <a:pt x="48890" y="35042"/>
                  </a:moveTo>
                  <a:lnTo>
                    <a:pt x="48890" y="68627"/>
                  </a:lnTo>
                  <a:lnTo>
                    <a:pt x="43980" y="98091"/>
                  </a:lnTo>
                  <a:lnTo>
                    <a:pt x="42187" y="129781"/>
                  </a:lnTo>
                  <a:lnTo>
                    <a:pt x="39760" y="157040"/>
                  </a:lnTo>
                  <a:lnTo>
                    <a:pt x="31829" y="190903"/>
                  </a:lnTo>
                  <a:lnTo>
                    <a:pt x="17900" y="225009"/>
                  </a:lnTo>
                  <a:lnTo>
                    <a:pt x="13156" y="230597"/>
                  </a:lnTo>
                  <a:lnTo>
                    <a:pt x="7436" y="234184"/>
                  </a:lnTo>
                  <a:lnTo>
                    <a:pt x="2652" y="234805"/>
                  </a:lnTo>
                  <a:lnTo>
                    <a:pt x="1396" y="233305"/>
                  </a:lnTo>
                  <a:lnTo>
                    <a:pt x="0" y="227405"/>
                  </a:lnTo>
                  <a:lnTo>
                    <a:pt x="4685" y="196222"/>
                  </a:lnTo>
                  <a:lnTo>
                    <a:pt x="7018" y="178909"/>
                  </a:lnTo>
                  <a:lnTo>
                    <a:pt x="16463" y="150518"/>
                  </a:lnTo>
                  <a:lnTo>
                    <a:pt x="25436" y="118117"/>
                  </a:lnTo>
                  <a:lnTo>
                    <a:pt x="37795" y="88055"/>
                  </a:lnTo>
                  <a:lnTo>
                    <a:pt x="52305" y="59833"/>
                  </a:lnTo>
                  <a:lnTo>
                    <a:pt x="76023" y="28562"/>
                  </a:lnTo>
                  <a:lnTo>
                    <a:pt x="91325" y="10897"/>
                  </a:lnTo>
                  <a:lnTo>
                    <a:pt x="96230" y="7039"/>
                  </a:lnTo>
                  <a:lnTo>
                    <a:pt x="108030" y="2752"/>
                  </a:lnTo>
                  <a:lnTo>
                    <a:pt x="131216" y="0"/>
                  </a:lnTo>
                  <a:lnTo>
                    <a:pt x="139190" y="1741"/>
                  </a:lnTo>
                  <a:lnTo>
                    <a:pt x="142427" y="3316"/>
                  </a:lnTo>
                  <a:lnTo>
                    <a:pt x="148141" y="9300"/>
                  </a:lnTo>
                  <a:lnTo>
                    <a:pt x="158277" y="26076"/>
                  </a:lnTo>
                  <a:lnTo>
                    <a:pt x="162220" y="50381"/>
                  </a:lnTo>
                  <a:lnTo>
                    <a:pt x="160882" y="80229"/>
                  </a:lnTo>
                  <a:lnTo>
                    <a:pt x="157001" y="112671"/>
                  </a:lnTo>
                  <a:lnTo>
                    <a:pt x="150532" y="146919"/>
                  </a:lnTo>
                  <a:lnTo>
                    <a:pt x="143727" y="177438"/>
                  </a:lnTo>
                  <a:lnTo>
                    <a:pt x="141839" y="190404"/>
                  </a:lnTo>
                  <a:lnTo>
                    <a:pt x="134615" y="2064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7" name="SMARTInkShape-1108"/>
            <p:cNvSpPr/>
            <p:nvPr/>
          </p:nvSpPr>
          <p:spPr>
            <a:xfrm>
              <a:off x="6629622" y="1978819"/>
              <a:ext cx="76619" cy="183750"/>
            </a:xfrm>
            <a:custGeom>
              <a:avLst/>
              <a:gdLst/>
              <a:ahLst/>
              <a:cxnLst/>
              <a:rect l="0" t="0" r="0" b="0"/>
              <a:pathLst>
                <a:path w="76619" h="183750">
                  <a:moveTo>
                    <a:pt x="71216" y="0"/>
                  </a:moveTo>
                  <a:lnTo>
                    <a:pt x="53327" y="30073"/>
                  </a:lnTo>
                  <a:lnTo>
                    <a:pt x="35256" y="59562"/>
                  </a:lnTo>
                  <a:lnTo>
                    <a:pt x="23255" y="86440"/>
                  </a:lnTo>
                  <a:lnTo>
                    <a:pt x="12555" y="114512"/>
                  </a:lnTo>
                  <a:lnTo>
                    <a:pt x="3564" y="140821"/>
                  </a:lnTo>
                  <a:lnTo>
                    <a:pt x="111" y="175669"/>
                  </a:lnTo>
                  <a:lnTo>
                    <a:pt x="0" y="179025"/>
                  </a:lnTo>
                  <a:lnTo>
                    <a:pt x="1514" y="181263"/>
                  </a:lnTo>
                  <a:lnTo>
                    <a:pt x="4110" y="182754"/>
                  </a:lnTo>
                  <a:lnTo>
                    <a:pt x="7428" y="183749"/>
                  </a:lnTo>
                  <a:lnTo>
                    <a:pt x="10435" y="183618"/>
                  </a:lnTo>
                  <a:lnTo>
                    <a:pt x="27218" y="175620"/>
                  </a:lnTo>
                  <a:lnTo>
                    <a:pt x="40629" y="161308"/>
                  </a:lnTo>
                  <a:lnTo>
                    <a:pt x="56350" y="133847"/>
                  </a:lnTo>
                  <a:lnTo>
                    <a:pt x="68758" y="100558"/>
                  </a:lnTo>
                  <a:lnTo>
                    <a:pt x="76228" y="79159"/>
                  </a:lnTo>
                  <a:lnTo>
                    <a:pt x="76618" y="69313"/>
                  </a:lnTo>
                  <a:lnTo>
                    <a:pt x="64072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8" name="SMARTInkShape-1109"/>
            <p:cNvSpPr/>
            <p:nvPr/>
          </p:nvSpPr>
          <p:spPr>
            <a:xfrm>
              <a:off x="6772275" y="1850231"/>
              <a:ext cx="42864" cy="328614"/>
            </a:xfrm>
            <a:custGeom>
              <a:avLst/>
              <a:gdLst/>
              <a:ahLst/>
              <a:cxnLst/>
              <a:rect l="0" t="0" r="0" b="0"/>
              <a:pathLst>
                <a:path w="42864" h="328614">
                  <a:moveTo>
                    <a:pt x="42863" y="0"/>
                  </a:moveTo>
                  <a:lnTo>
                    <a:pt x="40746" y="31064"/>
                  </a:lnTo>
                  <a:lnTo>
                    <a:pt x="36712" y="61434"/>
                  </a:lnTo>
                  <a:lnTo>
                    <a:pt x="32221" y="92463"/>
                  </a:lnTo>
                  <a:lnTo>
                    <a:pt x="25863" y="126792"/>
                  </a:lnTo>
                  <a:lnTo>
                    <a:pt x="21284" y="152396"/>
                  </a:lnTo>
                  <a:lnTo>
                    <a:pt x="16603" y="179650"/>
                  </a:lnTo>
                  <a:lnTo>
                    <a:pt x="11877" y="207638"/>
                  </a:lnTo>
                  <a:lnTo>
                    <a:pt x="9247" y="233836"/>
                  </a:lnTo>
                  <a:lnTo>
                    <a:pt x="5650" y="268781"/>
                  </a:lnTo>
                  <a:lnTo>
                    <a:pt x="1116" y="301448"/>
                  </a:lnTo>
                  <a:lnTo>
                    <a:pt x="0" y="328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9" name="SMARTInkShape-1110"/>
            <p:cNvSpPr/>
            <p:nvPr/>
          </p:nvSpPr>
          <p:spPr>
            <a:xfrm>
              <a:off x="6723262" y="1950244"/>
              <a:ext cx="149027" cy="64295"/>
            </a:xfrm>
            <a:custGeom>
              <a:avLst/>
              <a:gdLst/>
              <a:ahLst/>
              <a:cxnLst/>
              <a:rect l="0" t="0" r="0" b="0"/>
              <a:pathLst>
                <a:path w="149027" h="64295">
                  <a:moveTo>
                    <a:pt x="6151" y="64294"/>
                  </a:moveTo>
                  <a:lnTo>
                    <a:pt x="0" y="58143"/>
                  </a:lnTo>
                  <a:lnTo>
                    <a:pt x="462" y="57812"/>
                  </a:lnTo>
                  <a:lnTo>
                    <a:pt x="3093" y="57444"/>
                  </a:lnTo>
                  <a:lnTo>
                    <a:pt x="12044" y="52298"/>
                  </a:lnTo>
                  <a:lnTo>
                    <a:pt x="44192" y="42369"/>
                  </a:lnTo>
                  <a:lnTo>
                    <a:pt x="78688" y="25188"/>
                  </a:lnTo>
                  <a:lnTo>
                    <a:pt x="111877" y="9061"/>
                  </a:lnTo>
                  <a:lnTo>
                    <a:pt x="1490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0" name="SMARTInkShape-1111"/>
            <p:cNvSpPr/>
            <p:nvPr/>
          </p:nvSpPr>
          <p:spPr>
            <a:xfrm>
              <a:off x="6765585" y="2221706"/>
              <a:ext cx="99560" cy="285042"/>
            </a:xfrm>
            <a:custGeom>
              <a:avLst/>
              <a:gdLst/>
              <a:ahLst/>
              <a:cxnLst/>
              <a:rect l="0" t="0" r="0" b="0"/>
              <a:pathLst>
                <a:path w="99560" h="285042">
                  <a:moveTo>
                    <a:pt x="28121" y="250032"/>
                  </a:moveTo>
                  <a:lnTo>
                    <a:pt x="28121" y="253824"/>
                  </a:lnTo>
                  <a:lnTo>
                    <a:pt x="26004" y="257802"/>
                  </a:lnTo>
                  <a:lnTo>
                    <a:pt x="23211" y="262216"/>
                  </a:lnTo>
                  <a:lnTo>
                    <a:pt x="14153" y="285041"/>
                  </a:lnTo>
                  <a:lnTo>
                    <a:pt x="10136" y="281748"/>
                  </a:lnTo>
                  <a:lnTo>
                    <a:pt x="8222" y="275769"/>
                  </a:lnTo>
                  <a:lnTo>
                    <a:pt x="6098" y="243014"/>
                  </a:lnTo>
                  <a:lnTo>
                    <a:pt x="1841" y="214438"/>
                  </a:lnTo>
                  <a:lnTo>
                    <a:pt x="566" y="189762"/>
                  </a:lnTo>
                  <a:lnTo>
                    <a:pt x="0" y="165037"/>
                  </a:lnTo>
                  <a:lnTo>
                    <a:pt x="1797" y="130921"/>
                  </a:lnTo>
                  <a:lnTo>
                    <a:pt x="5240" y="102821"/>
                  </a:lnTo>
                  <a:lnTo>
                    <a:pt x="10196" y="71993"/>
                  </a:lnTo>
                  <a:lnTo>
                    <a:pt x="16548" y="53963"/>
                  </a:lnTo>
                  <a:lnTo>
                    <a:pt x="23242" y="45680"/>
                  </a:lnTo>
                  <a:lnTo>
                    <a:pt x="30715" y="38559"/>
                  </a:lnTo>
                  <a:lnTo>
                    <a:pt x="40179" y="26418"/>
                  </a:lnTo>
                  <a:lnTo>
                    <a:pt x="53478" y="17441"/>
                  </a:lnTo>
                  <a:lnTo>
                    <a:pt x="86263" y="3243"/>
                  </a:lnTo>
                  <a:lnTo>
                    <a:pt x="995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1" name="SMARTInkShape-1112"/>
            <p:cNvSpPr/>
            <p:nvPr/>
          </p:nvSpPr>
          <p:spPr>
            <a:xfrm>
              <a:off x="6722269" y="2326321"/>
              <a:ext cx="178595" cy="131130"/>
            </a:xfrm>
            <a:custGeom>
              <a:avLst/>
              <a:gdLst/>
              <a:ahLst/>
              <a:cxnLst/>
              <a:rect l="0" t="0" r="0" b="0"/>
              <a:pathLst>
                <a:path w="178595" h="131130">
                  <a:moveTo>
                    <a:pt x="0" y="116842"/>
                  </a:moveTo>
                  <a:lnTo>
                    <a:pt x="0" y="106899"/>
                  </a:lnTo>
                  <a:lnTo>
                    <a:pt x="2117" y="102368"/>
                  </a:lnTo>
                  <a:lnTo>
                    <a:pt x="24361" y="72708"/>
                  </a:lnTo>
                  <a:lnTo>
                    <a:pt x="58330" y="38093"/>
                  </a:lnTo>
                  <a:lnTo>
                    <a:pt x="91455" y="13885"/>
                  </a:lnTo>
                  <a:lnTo>
                    <a:pt x="121164" y="990"/>
                  </a:lnTo>
                  <a:lnTo>
                    <a:pt x="135607" y="0"/>
                  </a:lnTo>
                  <a:lnTo>
                    <a:pt x="142793" y="847"/>
                  </a:lnTo>
                  <a:lnTo>
                    <a:pt x="152892" y="6022"/>
                  </a:lnTo>
                  <a:lnTo>
                    <a:pt x="163041" y="17860"/>
                  </a:lnTo>
                  <a:lnTo>
                    <a:pt x="165844" y="22279"/>
                  </a:lnTo>
                  <a:lnTo>
                    <a:pt x="172828" y="53266"/>
                  </a:lnTo>
                  <a:lnTo>
                    <a:pt x="177834" y="87567"/>
                  </a:lnTo>
                  <a:lnTo>
                    <a:pt x="178527" y="122274"/>
                  </a:lnTo>
                  <a:lnTo>
                    <a:pt x="178594" y="131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2" name="SMARTInkShape-1113"/>
            <p:cNvSpPr/>
            <p:nvPr/>
          </p:nvSpPr>
          <p:spPr>
            <a:xfrm>
              <a:off x="6993731" y="2100263"/>
              <a:ext cx="21433" cy="321469"/>
            </a:xfrm>
            <a:custGeom>
              <a:avLst/>
              <a:gdLst/>
              <a:ahLst/>
              <a:cxnLst/>
              <a:rect l="0" t="0" r="0" b="0"/>
              <a:pathLst>
                <a:path w="21433" h="321469">
                  <a:moveTo>
                    <a:pt x="21432" y="0"/>
                  </a:moveTo>
                  <a:lnTo>
                    <a:pt x="17639" y="3792"/>
                  </a:lnTo>
                  <a:lnTo>
                    <a:pt x="15777" y="7770"/>
                  </a:lnTo>
                  <a:lnTo>
                    <a:pt x="14375" y="37584"/>
                  </a:lnTo>
                  <a:lnTo>
                    <a:pt x="9396" y="71159"/>
                  </a:lnTo>
                  <a:lnTo>
                    <a:pt x="7811" y="104516"/>
                  </a:lnTo>
                  <a:lnTo>
                    <a:pt x="7440" y="130589"/>
                  </a:lnTo>
                  <a:lnTo>
                    <a:pt x="5159" y="158051"/>
                  </a:lnTo>
                  <a:lnTo>
                    <a:pt x="2293" y="186132"/>
                  </a:lnTo>
                  <a:lnTo>
                    <a:pt x="1020" y="214488"/>
                  </a:lnTo>
                  <a:lnTo>
                    <a:pt x="453" y="240848"/>
                  </a:lnTo>
                  <a:lnTo>
                    <a:pt x="134" y="275885"/>
                  </a:lnTo>
                  <a:lnTo>
                    <a:pt x="27" y="308584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3" name="SMARTInkShape-1114"/>
            <p:cNvSpPr/>
            <p:nvPr/>
          </p:nvSpPr>
          <p:spPr>
            <a:xfrm>
              <a:off x="6929524" y="2271713"/>
              <a:ext cx="71352" cy="71351"/>
            </a:xfrm>
            <a:custGeom>
              <a:avLst/>
              <a:gdLst/>
              <a:ahLst/>
              <a:cxnLst/>
              <a:rect l="0" t="0" r="0" b="0"/>
              <a:pathLst>
                <a:path w="71352" h="71351">
                  <a:moveTo>
                    <a:pt x="7057" y="64293"/>
                  </a:moveTo>
                  <a:lnTo>
                    <a:pt x="0" y="71350"/>
                  </a:lnTo>
                  <a:lnTo>
                    <a:pt x="31877" y="43265"/>
                  </a:lnTo>
                  <a:lnTo>
                    <a:pt x="60969" y="14967"/>
                  </a:lnTo>
                  <a:lnTo>
                    <a:pt x="713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4" name="SMARTInkShape-1115"/>
            <p:cNvSpPr/>
            <p:nvPr/>
          </p:nvSpPr>
          <p:spPr>
            <a:xfrm>
              <a:off x="7086874" y="2078831"/>
              <a:ext cx="42590" cy="350045"/>
            </a:xfrm>
            <a:custGeom>
              <a:avLst/>
              <a:gdLst/>
              <a:ahLst/>
              <a:cxnLst/>
              <a:rect l="0" t="0" r="0" b="0"/>
              <a:pathLst>
                <a:path w="42590" h="350045">
                  <a:moveTo>
                    <a:pt x="42589" y="0"/>
                  </a:moveTo>
                  <a:lnTo>
                    <a:pt x="42589" y="3793"/>
                  </a:lnTo>
                  <a:lnTo>
                    <a:pt x="30404" y="37815"/>
                  </a:lnTo>
                  <a:lnTo>
                    <a:pt x="24249" y="64033"/>
                  </a:lnTo>
                  <a:lnTo>
                    <a:pt x="21280" y="97378"/>
                  </a:lnTo>
                  <a:lnTo>
                    <a:pt x="17772" y="123448"/>
                  </a:lnTo>
                  <a:lnTo>
                    <a:pt x="13567" y="153026"/>
                  </a:lnTo>
                  <a:lnTo>
                    <a:pt x="9053" y="183899"/>
                  </a:lnTo>
                  <a:lnTo>
                    <a:pt x="4400" y="213496"/>
                  </a:lnTo>
                  <a:lnTo>
                    <a:pt x="1803" y="242525"/>
                  </a:lnTo>
                  <a:lnTo>
                    <a:pt x="649" y="270508"/>
                  </a:lnTo>
                  <a:lnTo>
                    <a:pt x="0" y="306193"/>
                  </a:lnTo>
                  <a:lnTo>
                    <a:pt x="601" y="327085"/>
                  </a:lnTo>
                  <a:lnTo>
                    <a:pt x="3554" y="335342"/>
                  </a:lnTo>
                  <a:lnTo>
                    <a:pt x="14014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5" name="SMARTInkShape-1116"/>
            <p:cNvSpPr/>
            <p:nvPr/>
          </p:nvSpPr>
          <p:spPr>
            <a:xfrm>
              <a:off x="7044119" y="2193370"/>
              <a:ext cx="149638" cy="99775"/>
            </a:xfrm>
            <a:custGeom>
              <a:avLst/>
              <a:gdLst/>
              <a:ahLst/>
              <a:cxnLst/>
              <a:rect l="0" t="0" r="0" b="0"/>
              <a:pathLst>
                <a:path w="149638" h="99775">
                  <a:moveTo>
                    <a:pt x="13906" y="71199"/>
                  </a:moveTo>
                  <a:lnTo>
                    <a:pt x="3963" y="71199"/>
                  </a:lnTo>
                  <a:lnTo>
                    <a:pt x="2514" y="70405"/>
                  </a:lnTo>
                  <a:lnTo>
                    <a:pt x="1549" y="69082"/>
                  </a:lnTo>
                  <a:lnTo>
                    <a:pt x="477" y="65496"/>
                  </a:lnTo>
                  <a:lnTo>
                    <a:pt x="0" y="61256"/>
                  </a:lnTo>
                  <a:lnTo>
                    <a:pt x="1904" y="56726"/>
                  </a:lnTo>
                  <a:lnTo>
                    <a:pt x="13387" y="43557"/>
                  </a:lnTo>
                  <a:lnTo>
                    <a:pt x="44055" y="22454"/>
                  </a:lnTo>
                  <a:lnTo>
                    <a:pt x="71367" y="5890"/>
                  </a:lnTo>
                  <a:lnTo>
                    <a:pt x="103024" y="569"/>
                  </a:lnTo>
                  <a:lnTo>
                    <a:pt x="122068" y="0"/>
                  </a:lnTo>
                  <a:lnTo>
                    <a:pt x="127288" y="1508"/>
                  </a:lnTo>
                  <a:lnTo>
                    <a:pt x="135207" y="7417"/>
                  </a:lnTo>
                  <a:lnTo>
                    <a:pt x="139255" y="15335"/>
                  </a:lnTo>
                  <a:lnTo>
                    <a:pt x="147864" y="44853"/>
                  </a:lnTo>
                  <a:lnTo>
                    <a:pt x="149481" y="77911"/>
                  </a:lnTo>
                  <a:lnTo>
                    <a:pt x="149637" y="99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6" name="SMARTInkShape-1117"/>
            <p:cNvSpPr/>
            <p:nvPr/>
          </p:nvSpPr>
          <p:spPr>
            <a:xfrm>
              <a:off x="7193756" y="2064544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1428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7" name="SMARTInkShape-1118"/>
            <p:cNvSpPr/>
            <p:nvPr/>
          </p:nvSpPr>
          <p:spPr>
            <a:xfrm>
              <a:off x="7265253" y="2138549"/>
              <a:ext cx="78523" cy="161740"/>
            </a:xfrm>
            <a:custGeom>
              <a:avLst/>
              <a:gdLst/>
              <a:ahLst/>
              <a:cxnLst/>
              <a:rect l="0" t="0" r="0" b="0"/>
              <a:pathLst>
                <a:path w="78523" h="161740">
                  <a:moveTo>
                    <a:pt x="14228" y="161739"/>
                  </a:moveTo>
                  <a:lnTo>
                    <a:pt x="3379" y="161739"/>
                  </a:lnTo>
                  <a:lnTo>
                    <a:pt x="2233" y="160945"/>
                  </a:lnTo>
                  <a:lnTo>
                    <a:pt x="1469" y="159622"/>
                  </a:lnTo>
                  <a:lnTo>
                    <a:pt x="621" y="155242"/>
                  </a:lnTo>
                  <a:lnTo>
                    <a:pt x="0" y="123924"/>
                  </a:lnTo>
                  <a:lnTo>
                    <a:pt x="2069" y="89417"/>
                  </a:lnTo>
                  <a:lnTo>
                    <a:pt x="9887" y="55819"/>
                  </a:lnTo>
                  <a:lnTo>
                    <a:pt x="21427" y="23260"/>
                  </a:lnTo>
                  <a:lnTo>
                    <a:pt x="33285" y="3420"/>
                  </a:lnTo>
                  <a:lnTo>
                    <a:pt x="38044" y="94"/>
                  </a:lnTo>
                  <a:lnTo>
                    <a:pt x="40424" y="0"/>
                  </a:lnTo>
                  <a:lnTo>
                    <a:pt x="52329" y="3817"/>
                  </a:lnTo>
                  <a:lnTo>
                    <a:pt x="57091" y="8472"/>
                  </a:lnTo>
                  <a:lnTo>
                    <a:pt x="66616" y="24396"/>
                  </a:lnTo>
                  <a:lnTo>
                    <a:pt x="72867" y="55311"/>
                  </a:lnTo>
                  <a:lnTo>
                    <a:pt x="77405" y="87093"/>
                  </a:lnTo>
                  <a:lnTo>
                    <a:pt x="78522" y="1045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08" name="SMARTInkShape-1119"/>
            <p:cNvSpPr/>
            <p:nvPr/>
          </p:nvSpPr>
          <p:spPr>
            <a:xfrm>
              <a:off x="7343775" y="2107406"/>
              <a:ext cx="157073" cy="485776"/>
            </a:xfrm>
            <a:custGeom>
              <a:avLst/>
              <a:gdLst/>
              <a:ahLst/>
              <a:cxnLst/>
              <a:rect l="0" t="0" r="0" b="0"/>
              <a:pathLst>
                <a:path w="157073" h="485776">
                  <a:moveTo>
                    <a:pt x="121444" y="0"/>
                  </a:moveTo>
                  <a:lnTo>
                    <a:pt x="90381" y="28947"/>
                  </a:lnTo>
                  <a:lnTo>
                    <a:pt x="72817" y="45090"/>
                  </a:lnTo>
                  <a:lnTo>
                    <a:pt x="41973" y="79264"/>
                  </a:lnTo>
                  <a:lnTo>
                    <a:pt x="37572" y="83811"/>
                  </a:lnTo>
                  <a:lnTo>
                    <a:pt x="37748" y="84449"/>
                  </a:lnTo>
                  <a:lnTo>
                    <a:pt x="38659" y="84875"/>
                  </a:lnTo>
                  <a:lnTo>
                    <a:pt x="40060" y="85158"/>
                  </a:lnTo>
                  <a:lnTo>
                    <a:pt x="43734" y="83356"/>
                  </a:lnTo>
                  <a:lnTo>
                    <a:pt x="78248" y="50282"/>
                  </a:lnTo>
                  <a:lnTo>
                    <a:pt x="90565" y="39593"/>
                  </a:lnTo>
                  <a:lnTo>
                    <a:pt x="111023" y="30987"/>
                  </a:lnTo>
                  <a:lnTo>
                    <a:pt x="114497" y="30183"/>
                  </a:lnTo>
                  <a:lnTo>
                    <a:pt x="117606" y="31235"/>
                  </a:lnTo>
                  <a:lnTo>
                    <a:pt x="123177" y="36636"/>
                  </a:lnTo>
                  <a:lnTo>
                    <a:pt x="130777" y="48603"/>
                  </a:lnTo>
                  <a:lnTo>
                    <a:pt x="140456" y="78275"/>
                  </a:lnTo>
                  <a:lnTo>
                    <a:pt x="146832" y="106184"/>
                  </a:lnTo>
                  <a:lnTo>
                    <a:pt x="149075" y="140029"/>
                  </a:lnTo>
                  <a:lnTo>
                    <a:pt x="149599" y="166217"/>
                  </a:lnTo>
                  <a:lnTo>
                    <a:pt x="151949" y="193731"/>
                  </a:lnTo>
                  <a:lnTo>
                    <a:pt x="154845" y="221040"/>
                  </a:lnTo>
                  <a:lnTo>
                    <a:pt x="156132" y="246407"/>
                  </a:lnTo>
                  <a:lnTo>
                    <a:pt x="156704" y="270910"/>
                  </a:lnTo>
                  <a:lnTo>
                    <a:pt x="156959" y="295030"/>
                  </a:lnTo>
                  <a:lnTo>
                    <a:pt x="157072" y="318978"/>
                  </a:lnTo>
                  <a:lnTo>
                    <a:pt x="155005" y="342852"/>
                  </a:lnTo>
                  <a:lnTo>
                    <a:pt x="149379" y="376488"/>
                  </a:lnTo>
                  <a:lnTo>
                    <a:pt x="140569" y="406563"/>
                  </a:lnTo>
                  <a:lnTo>
                    <a:pt x="127162" y="441377"/>
                  </a:lnTo>
                  <a:lnTo>
                    <a:pt x="117635" y="454401"/>
                  </a:lnTo>
                  <a:lnTo>
                    <a:pt x="105464" y="464687"/>
                  </a:lnTo>
                  <a:lnTo>
                    <a:pt x="71215" y="480431"/>
                  </a:lnTo>
                  <a:lnTo>
                    <a:pt x="41231" y="484720"/>
                  </a:lnTo>
                  <a:lnTo>
                    <a:pt x="0" y="485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410" name="SMARTInkShape-1120"/>
          <p:cNvSpPr/>
          <p:nvPr/>
        </p:nvSpPr>
        <p:spPr>
          <a:xfrm>
            <a:off x="5715003" y="2438402"/>
            <a:ext cx="1142213" cy="1447801"/>
          </a:xfrm>
          <a:custGeom>
            <a:avLst/>
            <a:gdLst/>
            <a:ahLst/>
            <a:cxnLst/>
            <a:rect l="0" t="0" r="0" b="0"/>
            <a:pathLst>
              <a:path w="1142213" h="1085851">
                <a:moveTo>
                  <a:pt x="0" y="0"/>
                </a:moveTo>
                <a:lnTo>
                  <a:pt x="0" y="9943"/>
                </a:lnTo>
                <a:lnTo>
                  <a:pt x="2117" y="14473"/>
                </a:lnTo>
                <a:lnTo>
                  <a:pt x="3792" y="16793"/>
                </a:lnTo>
                <a:lnTo>
                  <a:pt x="14784" y="50197"/>
                </a:lnTo>
                <a:lnTo>
                  <a:pt x="28618" y="80715"/>
                </a:lnTo>
                <a:lnTo>
                  <a:pt x="45396" y="113787"/>
                </a:lnTo>
                <a:lnTo>
                  <a:pt x="63030" y="147697"/>
                </a:lnTo>
                <a:lnTo>
                  <a:pt x="81977" y="178929"/>
                </a:lnTo>
                <a:lnTo>
                  <a:pt x="100225" y="205592"/>
                </a:lnTo>
                <a:lnTo>
                  <a:pt x="116832" y="233601"/>
                </a:lnTo>
                <a:lnTo>
                  <a:pt x="136482" y="262008"/>
                </a:lnTo>
                <a:lnTo>
                  <a:pt x="157385" y="291327"/>
                </a:lnTo>
                <a:lnTo>
                  <a:pt x="179453" y="324797"/>
                </a:lnTo>
                <a:lnTo>
                  <a:pt x="204954" y="359849"/>
                </a:lnTo>
                <a:lnTo>
                  <a:pt x="227943" y="395371"/>
                </a:lnTo>
                <a:lnTo>
                  <a:pt x="250630" y="430237"/>
                </a:lnTo>
                <a:lnTo>
                  <a:pt x="277902" y="461823"/>
                </a:lnTo>
                <a:lnTo>
                  <a:pt x="309971" y="495964"/>
                </a:lnTo>
                <a:lnTo>
                  <a:pt x="339934" y="530422"/>
                </a:lnTo>
                <a:lnTo>
                  <a:pt x="369715" y="561886"/>
                </a:lnTo>
                <a:lnTo>
                  <a:pt x="402527" y="595992"/>
                </a:lnTo>
                <a:lnTo>
                  <a:pt x="433505" y="631232"/>
                </a:lnTo>
                <a:lnTo>
                  <a:pt x="467465" y="666016"/>
                </a:lnTo>
                <a:lnTo>
                  <a:pt x="502663" y="697577"/>
                </a:lnTo>
                <a:lnTo>
                  <a:pt x="538228" y="730917"/>
                </a:lnTo>
                <a:lnTo>
                  <a:pt x="573901" y="762051"/>
                </a:lnTo>
                <a:lnTo>
                  <a:pt x="608812" y="794470"/>
                </a:lnTo>
                <a:lnTo>
                  <a:pt x="640411" y="820657"/>
                </a:lnTo>
                <a:lnTo>
                  <a:pt x="674557" y="848171"/>
                </a:lnTo>
                <a:lnTo>
                  <a:pt x="709015" y="875638"/>
                </a:lnTo>
                <a:lnTo>
                  <a:pt x="740480" y="899211"/>
                </a:lnTo>
                <a:lnTo>
                  <a:pt x="773792" y="921277"/>
                </a:lnTo>
                <a:lnTo>
                  <a:pt x="804123" y="942102"/>
                </a:lnTo>
                <a:lnTo>
                  <a:pt x="833218" y="958679"/>
                </a:lnTo>
                <a:lnTo>
                  <a:pt x="861154" y="973646"/>
                </a:lnTo>
                <a:lnTo>
                  <a:pt x="892329" y="990808"/>
                </a:lnTo>
                <a:lnTo>
                  <a:pt x="921417" y="1002077"/>
                </a:lnTo>
                <a:lnTo>
                  <a:pt x="935775" y="1002845"/>
                </a:lnTo>
                <a:lnTo>
                  <a:pt x="965046" y="999689"/>
                </a:lnTo>
                <a:lnTo>
                  <a:pt x="972099" y="996492"/>
                </a:lnTo>
                <a:lnTo>
                  <a:pt x="977879" y="990308"/>
                </a:lnTo>
                <a:lnTo>
                  <a:pt x="988058" y="973403"/>
                </a:lnTo>
                <a:lnTo>
                  <a:pt x="991522" y="955695"/>
                </a:lnTo>
                <a:lnTo>
                  <a:pt x="986989" y="923468"/>
                </a:lnTo>
                <a:lnTo>
                  <a:pt x="978451" y="891232"/>
                </a:lnTo>
                <a:lnTo>
                  <a:pt x="969362" y="865996"/>
                </a:lnTo>
                <a:lnTo>
                  <a:pt x="952068" y="836135"/>
                </a:lnTo>
                <a:lnTo>
                  <a:pt x="917736" y="802927"/>
                </a:lnTo>
                <a:lnTo>
                  <a:pt x="898985" y="788326"/>
                </a:lnTo>
                <a:lnTo>
                  <a:pt x="885323" y="782961"/>
                </a:lnTo>
                <a:lnTo>
                  <a:pt x="850689" y="773391"/>
                </a:lnTo>
                <a:lnTo>
                  <a:pt x="834964" y="771894"/>
                </a:lnTo>
                <a:lnTo>
                  <a:pt x="832867" y="772564"/>
                </a:lnTo>
                <a:lnTo>
                  <a:pt x="831470" y="773805"/>
                </a:lnTo>
                <a:lnTo>
                  <a:pt x="829918" y="777301"/>
                </a:lnTo>
                <a:lnTo>
                  <a:pt x="829227" y="781500"/>
                </a:lnTo>
                <a:lnTo>
                  <a:pt x="833154" y="788129"/>
                </a:lnTo>
                <a:lnTo>
                  <a:pt x="840191" y="795574"/>
                </a:lnTo>
                <a:lnTo>
                  <a:pt x="873771" y="824150"/>
                </a:lnTo>
                <a:lnTo>
                  <a:pt x="895747" y="841621"/>
                </a:lnTo>
                <a:lnTo>
                  <a:pt x="927825" y="865540"/>
                </a:lnTo>
                <a:lnTo>
                  <a:pt x="962795" y="893195"/>
                </a:lnTo>
                <a:lnTo>
                  <a:pt x="990829" y="914467"/>
                </a:lnTo>
                <a:lnTo>
                  <a:pt x="1018449" y="935851"/>
                </a:lnTo>
                <a:lnTo>
                  <a:pt x="1051634" y="962294"/>
                </a:lnTo>
                <a:lnTo>
                  <a:pt x="1084736" y="983039"/>
                </a:lnTo>
                <a:lnTo>
                  <a:pt x="1112617" y="1002424"/>
                </a:lnTo>
                <a:lnTo>
                  <a:pt x="1137014" y="1026165"/>
                </a:lnTo>
                <a:lnTo>
                  <a:pt x="1141226" y="1038091"/>
                </a:lnTo>
                <a:lnTo>
                  <a:pt x="1142212" y="1044251"/>
                </a:lnTo>
                <a:lnTo>
                  <a:pt x="1138974" y="1055974"/>
                </a:lnTo>
                <a:lnTo>
                  <a:pt x="1121569" y="10858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425" name="SMARTInkShape-Group153"/>
          <p:cNvGrpSpPr/>
          <p:nvPr/>
        </p:nvGrpSpPr>
        <p:grpSpPr>
          <a:xfrm>
            <a:off x="6979444" y="3210354"/>
            <a:ext cx="1457326" cy="1275041"/>
            <a:chOff x="6979444" y="2407764"/>
            <a:chExt cx="1457326" cy="956281"/>
          </a:xfrm>
        </p:grpSpPr>
        <p:sp>
          <p:nvSpPr>
            <p:cNvPr id="411" name="SMARTInkShape-1121"/>
            <p:cNvSpPr/>
            <p:nvPr/>
          </p:nvSpPr>
          <p:spPr>
            <a:xfrm>
              <a:off x="6979444" y="2800350"/>
              <a:ext cx="21432" cy="164307"/>
            </a:xfrm>
            <a:custGeom>
              <a:avLst/>
              <a:gdLst/>
              <a:ahLst/>
              <a:cxnLst/>
              <a:rect l="0" t="0" r="0" b="0"/>
              <a:pathLst>
                <a:path w="21432" h="164307">
                  <a:moveTo>
                    <a:pt x="21431" y="0"/>
                  </a:moveTo>
                  <a:lnTo>
                    <a:pt x="17638" y="3792"/>
                  </a:lnTo>
                  <a:lnTo>
                    <a:pt x="9246" y="30088"/>
                  </a:lnTo>
                  <a:lnTo>
                    <a:pt x="3092" y="61391"/>
                  </a:lnTo>
                  <a:lnTo>
                    <a:pt x="916" y="95007"/>
                  </a:lnTo>
                  <a:lnTo>
                    <a:pt x="271" y="125429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2" name="SMARTInkShape-1122"/>
            <p:cNvSpPr/>
            <p:nvPr/>
          </p:nvSpPr>
          <p:spPr>
            <a:xfrm>
              <a:off x="7043738" y="2671763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3" name="SMARTInkShape-1123"/>
            <p:cNvSpPr/>
            <p:nvPr/>
          </p:nvSpPr>
          <p:spPr>
            <a:xfrm>
              <a:off x="7101182" y="2607469"/>
              <a:ext cx="664075" cy="456619"/>
            </a:xfrm>
            <a:custGeom>
              <a:avLst/>
              <a:gdLst/>
              <a:ahLst/>
              <a:cxnLst/>
              <a:rect l="0" t="0" r="0" b="0"/>
              <a:pathLst>
                <a:path w="664075" h="456619">
                  <a:moveTo>
                    <a:pt x="6849" y="371475"/>
                  </a:moveTo>
                  <a:lnTo>
                    <a:pt x="6849" y="367683"/>
                  </a:lnTo>
                  <a:lnTo>
                    <a:pt x="698" y="340947"/>
                  </a:lnTo>
                  <a:lnTo>
                    <a:pt x="0" y="313305"/>
                  </a:lnTo>
                  <a:lnTo>
                    <a:pt x="3585" y="279980"/>
                  </a:lnTo>
                  <a:lnTo>
                    <a:pt x="5882" y="248762"/>
                  </a:lnTo>
                  <a:lnTo>
                    <a:pt x="14148" y="219404"/>
                  </a:lnTo>
                  <a:lnTo>
                    <a:pt x="27987" y="189152"/>
                  </a:lnTo>
                  <a:lnTo>
                    <a:pt x="32913" y="183286"/>
                  </a:lnTo>
                  <a:lnTo>
                    <a:pt x="41139" y="179211"/>
                  </a:lnTo>
                  <a:lnTo>
                    <a:pt x="44050" y="180985"/>
                  </a:lnTo>
                  <a:lnTo>
                    <a:pt x="47989" y="185212"/>
                  </a:lnTo>
                  <a:lnTo>
                    <a:pt x="68779" y="217466"/>
                  </a:lnTo>
                  <a:lnTo>
                    <a:pt x="76704" y="230416"/>
                  </a:lnTo>
                  <a:lnTo>
                    <a:pt x="87960" y="238839"/>
                  </a:lnTo>
                  <a:lnTo>
                    <a:pt x="96675" y="241688"/>
                  </a:lnTo>
                  <a:lnTo>
                    <a:pt x="109156" y="242730"/>
                  </a:lnTo>
                  <a:lnTo>
                    <a:pt x="113967" y="240701"/>
                  </a:lnTo>
                  <a:lnTo>
                    <a:pt x="116361" y="239048"/>
                  </a:lnTo>
                  <a:lnTo>
                    <a:pt x="136823" y="209997"/>
                  </a:lnTo>
                  <a:lnTo>
                    <a:pt x="152019" y="184806"/>
                  </a:lnTo>
                  <a:lnTo>
                    <a:pt x="156829" y="181355"/>
                  </a:lnTo>
                  <a:lnTo>
                    <a:pt x="159224" y="180434"/>
                  </a:lnTo>
                  <a:lnTo>
                    <a:pt x="161613" y="180614"/>
                  </a:lnTo>
                  <a:lnTo>
                    <a:pt x="166385" y="182931"/>
                  </a:lnTo>
                  <a:lnTo>
                    <a:pt x="167976" y="185454"/>
                  </a:lnTo>
                  <a:lnTo>
                    <a:pt x="175785" y="216440"/>
                  </a:lnTo>
                  <a:lnTo>
                    <a:pt x="177802" y="250922"/>
                  </a:lnTo>
                  <a:lnTo>
                    <a:pt x="178152" y="278870"/>
                  </a:lnTo>
                  <a:lnTo>
                    <a:pt x="178256" y="307259"/>
                  </a:lnTo>
                  <a:lnTo>
                    <a:pt x="180403" y="335779"/>
                  </a:lnTo>
                  <a:lnTo>
                    <a:pt x="183949" y="364338"/>
                  </a:lnTo>
                  <a:lnTo>
                    <a:pt x="188940" y="398640"/>
                  </a:lnTo>
                  <a:lnTo>
                    <a:pt x="194223" y="433466"/>
                  </a:lnTo>
                  <a:lnTo>
                    <a:pt x="200215" y="447257"/>
                  </a:lnTo>
                  <a:lnTo>
                    <a:pt x="205560" y="455236"/>
                  </a:lnTo>
                  <a:lnTo>
                    <a:pt x="206791" y="455891"/>
                  </a:lnTo>
                  <a:lnTo>
                    <a:pt x="210277" y="456618"/>
                  </a:lnTo>
                  <a:lnTo>
                    <a:pt x="211524" y="456018"/>
                  </a:lnTo>
                  <a:lnTo>
                    <a:pt x="212355" y="454824"/>
                  </a:lnTo>
                  <a:lnTo>
                    <a:pt x="213279" y="450588"/>
                  </a:lnTo>
                  <a:lnTo>
                    <a:pt x="213954" y="418582"/>
                  </a:lnTo>
                  <a:lnTo>
                    <a:pt x="213999" y="387461"/>
                  </a:lnTo>
                  <a:lnTo>
                    <a:pt x="214009" y="361911"/>
                  </a:lnTo>
                  <a:lnTo>
                    <a:pt x="214014" y="334680"/>
                  </a:lnTo>
                  <a:lnTo>
                    <a:pt x="214810" y="305909"/>
                  </a:lnTo>
                  <a:lnTo>
                    <a:pt x="217810" y="274601"/>
                  </a:lnTo>
                  <a:lnTo>
                    <a:pt x="223905" y="242166"/>
                  </a:lnTo>
                  <a:lnTo>
                    <a:pt x="231906" y="210817"/>
                  </a:lnTo>
                  <a:lnTo>
                    <a:pt x="240754" y="183654"/>
                  </a:lnTo>
                  <a:lnTo>
                    <a:pt x="254660" y="149842"/>
                  </a:lnTo>
                  <a:lnTo>
                    <a:pt x="268835" y="127300"/>
                  </a:lnTo>
                  <a:lnTo>
                    <a:pt x="283088" y="114359"/>
                  </a:lnTo>
                  <a:lnTo>
                    <a:pt x="292605" y="110357"/>
                  </a:lnTo>
                  <a:lnTo>
                    <a:pt x="311651" y="107788"/>
                  </a:lnTo>
                  <a:lnTo>
                    <a:pt x="319058" y="109554"/>
                  </a:lnTo>
                  <a:lnTo>
                    <a:pt x="337711" y="120172"/>
                  </a:lnTo>
                  <a:lnTo>
                    <a:pt x="354292" y="141447"/>
                  </a:lnTo>
                  <a:lnTo>
                    <a:pt x="359176" y="152559"/>
                  </a:lnTo>
                  <a:lnTo>
                    <a:pt x="359759" y="163318"/>
                  </a:lnTo>
                  <a:lnTo>
                    <a:pt x="350774" y="193692"/>
                  </a:lnTo>
                  <a:lnTo>
                    <a:pt x="330518" y="229318"/>
                  </a:lnTo>
                  <a:lnTo>
                    <a:pt x="312723" y="244736"/>
                  </a:lnTo>
                  <a:lnTo>
                    <a:pt x="309190" y="245707"/>
                  </a:lnTo>
                  <a:lnTo>
                    <a:pt x="301031" y="244670"/>
                  </a:lnTo>
                  <a:lnTo>
                    <a:pt x="298221" y="243282"/>
                  </a:lnTo>
                  <a:lnTo>
                    <a:pt x="296347" y="241563"/>
                  </a:lnTo>
                  <a:lnTo>
                    <a:pt x="295098" y="239623"/>
                  </a:lnTo>
                  <a:lnTo>
                    <a:pt x="293340" y="225516"/>
                  </a:lnTo>
                  <a:lnTo>
                    <a:pt x="296611" y="206255"/>
                  </a:lnTo>
                  <a:lnTo>
                    <a:pt x="310531" y="173504"/>
                  </a:lnTo>
                  <a:lnTo>
                    <a:pt x="330684" y="143281"/>
                  </a:lnTo>
                  <a:lnTo>
                    <a:pt x="357360" y="118172"/>
                  </a:lnTo>
                  <a:lnTo>
                    <a:pt x="386061" y="98180"/>
                  </a:lnTo>
                  <a:lnTo>
                    <a:pt x="389038" y="97204"/>
                  </a:lnTo>
                  <a:lnTo>
                    <a:pt x="391817" y="97346"/>
                  </a:lnTo>
                  <a:lnTo>
                    <a:pt x="394464" y="98234"/>
                  </a:lnTo>
                  <a:lnTo>
                    <a:pt x="396227" y="99621"/>
                  </a:lnTo>
                  <a:lnTo>
                    <a:pt x="398187" y="103278"/>
                  </a:lnTo>
                  <a:lnTo>
                    <a:pt x="399291" y="117384"/>
                  </a:lnTo>
                  <a:lnTo>
                    <a:pt x="389772" y="151282"/>
                  </a:lnTo>
                  <a:lnTo>
                    <a:pt x="378264" y="185904"/>
                  </a:lnTo>
                  <a:lnTo>
                    <a:pt x="372114" y="210865"/>
                  </a:lnTo>
                  <a:lnTo>
                    <a:pt x="371595" y="219660"/>
                  </a:lnTo>
                  <a:lnTo>
                    <a:pt x="372251" y="222640"/>
                  </a:lnTo>
                  <a:lnTo>
                    <a:pt x="373481" y="224626"/>
                  </a:lnTo>
                  <a:lnTo>
                    <a:pt x="375095" y="225951"/>
                  </a:lnTo>
                  <a:lnTo>
                    <a:pt x="384953" y="227815"/>
                  </a:lnTo>
                  <a:lnTo>
                    <a:pt x="397927" y="224575"/>
                  </a:lnTo>
                  <a:lnTo>
                    <a:pt x="416534" y="215575"/>
                  </a:lnTo>
                  <a:lnTo>
                    <a:pt x="445009" y="189399"/>
                  </a:lnTo>
                  <a:lnTo>
                    <a:pt x="461935" y="163618"/>
                  </a:lnTo>
                  <a:lnTo>
                    <a:pt x="479792" y="128497"/>
                  </a:lnTo>
                  <a:lnTo>
                    <a:pt x="484732" y="96649"/>
                  </a:lnTo>
                  <a:lnTo>
                    <a:pt x="483031" y="88463"/>
                  </a:lnTo>
                  <a:lnTo>
                    <a:pt x="481466" y="85169"/>
                  </a:lnTo>
                  <a:lnTo>
                    <a:pt x="479629" y="82973"/>
                  </a:lnTo>
                  <a:lnTo>
                    <a:pt x="475472" y="80533"/>
                  </a:lnTo>
                  <a:lnTo>
                    <a:pt x="468669" y="79159"/>
                  </a:lnTo>
                  <a:lnTo>
                    <a:pt x="463986" y="80955"/>
                  </a:lnTo>
                  <a:lnTo>
                    <a:pt x="461625" y="82545"/>
                  </a:lnTo>
                  <a:lnTo>
                    <a:pt x="454512" y="92367"/>
                  </a:lnTo>
                  <a:lnTo>
                    <a:pt x="451169" y="101539"/>
                  </a:lnTo>
                  <a:lnTo>
                    <a:pt x="452504" y="108893"/>
                  </a:lnTo>
                  <a:lnTo>
                    <a:pt x="456537" y="117453"/>
                  </a:lnTo>
                  <a:lnTo>
                    <a:pt x="467732" y="130403"/>
                  </a:lnTo>
                  <a:lnTo>
                    <a:pt x="502052" y="154704"/>
                  </a:lnTo>
                  <a:lnTo>
                    <a:pt x="511733" y="161108"/>
                  </a:lnTo>
                  <a:lnTo>
                    <a:pt x="519903" y="162885"/>
                  </a:lnTo>
                  <a:lnTo>
                    <a:pt x="526708" y="161558"/>
                  </a:lnTo>
                  <a:lnTo>
                    <a:pt x="533753" y="158030"/>
                  </a:lnTo>
                  <a:lnTo>
                    <a:pt x="547571" y="132049"/>
                  </a:lnTo>
                  <a:lnTo>
                    <a:pt x="556953" y="104312"/>
                  </a:lnTo>
                  <a:lnTo>
                    <a:pt x="566189" y="77738"/>
                  </a:lnTo>
                  <a:lnTo>
                    <a:pt x="579739" y="44107"/>
                  </a:lnTo>
                  <a:lnTo>
                    <a:pt x="587169" y="33361"/>
                  </a:lnTo>
                  <a:lnTo>
                    <a:pt x="603823" y="18092"/>
                  </a:lnTo>
                  <a:lnTo>
                    <a:pt x="608986" y="15978"/>
                  </a:lnTo>
                  <a:lnTo>
                    <a:pt x="6640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4" name="SMARTInkShape-1124"/>
            <p:cNvSpPr/>
            <p:nvPr/>
          </p:nvSpPr>
          <p:spPr>
            <a:xfrm>
              <a:off x="7844720" y="2407764"/>
              <a:ext cx="41981" cy="292575"/>
            </a:xfrm>
            <a:custGeom>
              <a:avLst/>
              <a:gdLst/>
              <a:ahLst/>
              <a:cxnLst/>
              <a:rect l="0" t="0" r="0" b="0"/>
              <a:pathLst>
                <a:path w="41981" h="292575">
                  <a:moveTo>
                    <a:pt x="27693" y="13967"/>
                  </a:moveTo>
                  <a:lnTo>
                    <a:pt x="41661" y="0"/>
                  </a:lnTo>
                  <a:lnTo>
                    <a:pt x="41885" y="7359"/>
                  </a:lnTo>
                  <a:lnTo>
                    <a:pt x="32029" y="37065"/>
                  </a:lnTo>
                  <a:lnTo>
                    <a:pt x="22846" y="70006"/>
                  </a:lnTo>
                  <a:lnTo>
                    <a:pt x="16555" y="98481"/>
                  </a:lnTo>
                  <a:lnTo>
                    <a:pt x="13545" y="130907"/>
                  </a:lnTo>
                  <a:lnTo>
                    <a:pt x="7978" y="161769"/>
                  </a:lnTo>
                  <a:lnTo>
                    <a:pt x="2096" y="194903"/>
                  </a:lnTo>
                  <a:lnTo>
                    <a:pt x="0" y="223594"/>
                  </a:lnTo>
                  <a:lnTo>
                    <a:pt x="1409" y="250432"/>
                  </a:lnTo>
                  <a:lnTo>
                    <a:pt x="6940" y="267122"/>
                  </a:lnTo>
                  <a:lnTo>
                    <a:pt x="20608" y="285077"/>
                  </a:lnTo>
                  <a:lnTo>
                    <a:pt x="25338" y="289242"/>
                  </a:lnTo>
                  <a:lnTo>
                    <a:pt x="30085" y="291093"/>
                  </a:lnTo>
                  <a:lnTo>
                    <a:pt x="41980" y="292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5" name="SMARTInkShape-1125"/>
            <p:cNvSpPr/>
            <p:nvPr/>
          </p:nvSpPr>
          <p:spPr>
            <a:xfrm>
              <a:off x="7758494" y="2473320"/>
              <a:ext cx="618146" cy="223344"/>
            </a:xfrm>
            <a:custGeom>
              <a:avLst/>
              <a:gdLst/>
              <a:ahLst/>
              <a:cxnLst/>
              <a:rect l="0" t="0" r="0" b="0"/>
              <a:pathLst>
                <a:path w="618146" h="223344">
                  <a:moveTo>
                    <a:pt x="13906" y="134149"/>
                  </a:moveTo>
                  <a:lnTo>
                    <a:pt x="10113" y="134149"/>
                  </a:lnTo>
                  <a:lnTo>
                    <a:pt x="6135" y="132032"/>
                  </a:lnTo>
                  <a:lnTo>
                    <a:pt x="3963" y="130357"/>
                  </a:lnTo>
                  <a:lnTo>
                    <a:pt x="1549" y="126378"/>
                  </a:lnTo>
                  <a:lnTo>
                    <a:pt x="0" y="117356"/>
                  </a:lnTo>
                  <a:lnTo>
                    <a:pt x="1460" y="115016"/>
                  </a:lnTo>
                  <a:lnTo>
                    <a:pt x="32813" y="90654"/>
                  </a:lnTo>
                  <a:lnTo>
                    <a:pt x="63413" y="72111"/>
                  </a:lnTo>
                  <a:lnTo>
                    <a:pt x="92780" y="61704"/>
                  </a:lnTo>
                  <a:lnTo>
                    <a:pt x="122825" y="53594"/>
                  </a:lnTo>
                  <a:lnTo>
                    <a:pt x="151835" y="49955"/>
                  </a:lnTo>
                  <a:lnTo>
                    <a:pt x="172954" y="48878"/>
                  </a:lnTo>
                  <a:lnTo>
                    <a:pt x="184078" y="52859"/>
                  </a:lnTo>
                  <a:lnTo>
                    <a:pt x="189266" y="56143"/>
                  </a:lnTo>
                  <a:lnTo>
                    <a:pt x="192725" y="59920"/>
                  </a:lnTo>
                  <a:lnTo>
                    <a:pt x="196568" y="68350"/>
                  </a:lnTo>
                  <a:lnTo>
                    <a:pt x="198733" y="89606"/>
                  </a:lnTo>
                  <a:lnTo>
                    <a:pt x="192966" y="125232"/>
                  </a:lnTo>
                  <a:lnTo>
                    <a:pt x="177363" y="160727"/>
                  </a:lnTo>
                  <a:lnTo>
                    <a:pt x="162787" y="190905"/>
                  </a:lnTo>
                  <a:lnTo>
                    <a:pt x="150650" y="218484"/>
                  </a:lnTo>
                  <a:lnTo>
                    <a:pt x="150088" y="222696"/>
                  </a:lnTo>
                  <a:lnTo>
                    <a:pt x="150732" y="223343"/>
                  </a:lnTo>
                  <a:lnTo>
                    <a:pt x="151954" y="222980"/>
                  </a:lnTo>
                  <a:lnTo>
                    <a:pt x="155429" y="221254"/>
                  </a:lnTo>
                  <a:lnTo>
                    <a:pt x="159620" y="220487"/>
                  </a:lnTo>
                  <a:lnTo>
                    <a:pt x="161055" y="218695"/>
                  </a:lnTo>
                  <a:lnTo>
                    <a:pt x="171527" y="186718"/>
                  </a:lnTo>
                  <a:lnTo>
                    <a:pt x="180684" y="156086"/>
                  </a:lnTo>
                  <a:lnTo>
                    <a:pt x="190930" y="121402"/>
                  </a:lnTo>
                  <a:lnTo>
                    <a:pt x="205301" y="86093"/>
                  </a:lnTo>
                  <a:lnTo>
                    <a:pt x="216018" y="59745"/>
                  </a:lnTo>
                  <a:lnTo>
                    <a:pt x="220945" y="53456"/>
                  </a:lnTo>
                  <a:lnTo>
                    <a:pt x="226782" y="49418"/>
                  </a:lnTo>
                  <a:lnTo>
                    <a:pt x="231585" y="48718"/>
                  </a:lnTo>
                  <a:lnTo>
                    <a:pt x="232845" y="49414"/>
                  </a:lnTo>
                  <a:lnTo>
                    <a:pt x="233683" y="50671"/>
                  </a:lnTo>
                  <a:lnTo>
                    <a:pt x="241415" y="75167"/>
                  </a:lnTo>
                  <a:lnTo>
                    <a:pt x="242363" y="106273"/>
                  </a:lnTo>
                  <a:lnTo>
                    <a:pt x="243281" y="136475"/>
                  </a:lnTo>
                  <a:lnTo>
                    <a:pt x="251324" y="170866"/>
                  </a:lnTo>
                  <a:lnTo>
                    <a:pt x="255156" y="178249"/>
                  </a:lnTo>
                  <a:lnTo>
                    <a:pt x="259506" y="181530"/>
                  </a:lnTo>
                  <a:lnTo>
                    <a:pt x="266417" y="183377"/>
                  </a:lnTo>
                  <a:lnTo>
                    <a:pt x="273492" y="183924"/>
                  </a:lnTo>
                  <a:lnTo>
                    <a:pt x="278238" y="181936"/>
                  </a:lnTo>
                  <a:lnTo>
                    <a:pt x="280615" y="180294"/>
                  </a:lnTo>
                  <a:lnTo>
                    <a:pt x="302479" y="149828"/>
                  </a:lnTo>
                  <a:lnTo>
                    <a:pt x="323879" y="114433"/>
                  </a:lnTo>
                  <a:lnTo>
                    <a:pt x="343346" y="86326"/>
                  </a:lnTo>
                  <a:lnTo>
                    <a:pt x="363401" y="58684"/>
                  </a:lnTo>
                  <a:lnTo>
                    <a:pt x="386919" y="29725"/>
                  </a:lnTo>
                  <a:lnTo>
                    <a:pt x="421742" y="3758"/>
                  </a:lnTo>
                  <a:lnTo>
                    <a:pt x="426316" y="0"/>
                  </a:lnTo>
                  <a:lnTo>
                    <a:pt x="426959" y="266"/>
                  </a:lnTo>
                  <a:lnTo>
                    <a:pt x="427673" y="2679"/>
                  </a:lnTo>
                  <a:lnTo>
                    <a:pt x="425873" y="6397"/>
                  </a:lnTo>
                  <a:lnTo>
                    <a:pt x="413748" y="24155"/>
                  </a:lnTo>
                  <a:lnTo>
                    <a:pt x="396319" y="56928"/>
                  </a:lnTo>
                  <a:lnTo>
                    <a:pt x="380163" y="89909"/>
                  </a:lnTo>
                  <a:lnTo>
                    <a:pt x="369092" y="119589"/>
                  </a:lnTo>
                  <a:lnTo>
                    <a:pt x="365474" y="137419"/>
                  </a:lnTo>
                  <a:lnTo>
                    <a:pt x="366743" y="147773"/>
                  </a:lnTo>
                  <a:lnTo>
                    <a:pt x="368194" y="152757"/>
                  </a:lnTo>
                  <a:lnTo>
                    <a:pt x="374038" y="160411"/>
                  </a:lnTo>
                  <a:lnTo>
                    <a:pt x="382721" y="166458"/>
                  </a:lnTo>
                  <a:lnTo>
                    <a:pt x="394518" y="171792"/>
                  </a:lnTo>
                  <a:lnTo>
                    <a:pt x="407698" y="172575"/>
                  </a:lnTo>
                  <a:lnTo>
                    <a:pt x="442648" y="164521"/>
                  </a:lnTo>
                  <a:lnTo>
                    <a:pt x="475362" y="153348"/>
                  </a:lnTo>
                  <a:lnTo>
                    <a:pt x="505969" y="138514"/>
                  </a:lnTo>
                  <a:lnTo>
                    <a:pt x="535146" y="119038"/>
                  </a:lnTo>
                  <a:lnTo>
                    <a:pt x="569657" y="94916"/>
                  </a:lnTo>
                  <a:lnTo>
                    <a:pt x="604528" y="66482"/>
                  </a:lnTo>
                  <a:lnTo>
                    <a:pt x="613748" y="59625"/>
                  </a:lnTo>
                  <a:lnTo>
                    <a:pt x="617847" y="53931"/>
                  </a:lnTo>
                  <a:lnTo>
                    <a:pt x="618145" y="51301"/>
                  </a:lnTo>
                  <a:lnTo>
                    <a:pt x="616361" y="46263"/>
                  </a:lnTo>
                  <a:lnTo>
                    <a:pt x="613186" y="45396"/>
                  </a:lnTo>
                  <a:lnTo>
                    <a:pt x="580568" y="51660"/>
                  </a:lnTo>
                  <a:lnTo>
                    <a:pt x="553722" y="65787"/>
                  </a:lnTo>
                  <a:lnTo>
                    <a:pt x="525659" y="81262"/>
                  </a:lnTo>
                  <a:lnTo>
                    <a:pt x="493436" y="105622"/>
                  </a:lnTo>
                  <a:lnTo>
                    <a:pt x="472959" y="122345"/>
                  </a:lnTo>
                  <a:lnTo>
                    <a:pt x="461954" y="141235"/>
                  </a:lnTo>
                  <a:lnTo>
                    <a:pt x="459101" y="152115"/>
                  </a:lnTo>
                  <a:lnTo>
                    <a:pt x="461286" y="170957"/>
                  </a:lnTo>
                  <a:lnTo>
                    <a:pt x="474918" y="205034"/>
                  </a:lnTo>
                  <a:lnTo>
                    <a:pt x="478250" y="212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6" name="SMARTInkShape-1126"/>
            <p:cNvSpPr/>
            <p:nvPr/>
          </p:nvSpPr>
          <p:spPr>
            <a:xfrm>
              <a:off x="7038094" y="3087093"/>
              <a:ext cx="184238" cy="275084"/>
            </a:xfrm>
            <a:custGeom>
              <a:avLst/>
              <a:gdLst/>
              <a:ahLst/>
              <a:cxnLst/>
              <a:rect l="0" t="0" r="0" b="0"/>
              <a:pathLst>
                <a:path w="184238" h="275084">
                  <a:moveTo>
                    <a:pt x="112800" y="6151"/>
                  </a:moveTo>
                  <a:lnTo>
                    <a:pt x="94446" y="5357"/>
                  </a:lnTo>
                  <a:lnTo>
                    <a:pt x="75889" y="0"/>
                  </a:lnTo>
                  <a:lnTo>
                    <a:pt x="73111" y="463"/>
                  </a:lnTo>
                  <a:lnTo>
                    <a:pt x="67908" y="3094"/>
                  </a:lnTo>
                  <a:lnTo>
                    <a:pt x="49507" y="19618"/>
                  </a:lnTo>
                  <a:lnTo>
                    <a:pt x="39983" y="36599"/>
                  </a:lnTo>
                  <a:lnTo>
                    <a:pt x="32134" y="64297"/>
                  </a:lnTo>
                  <a:lnTo>
                    <a:pt x="25090" y="88350"/>
                  </a:lnTo>
                  <a:lnTo>
                    <a:pt x="17461" y="114915"/>
                  </a:lnTo>
                  <a:lnTo>
                    <a:pt x="11425" y="142597"/>
                  </a:lnTo>
                  <a:lnTo>
                    <a:pt x="6096" y="170775"/>
                  </a:lnTo>
                  <a:lnTo>
                    <a:pt x="1876" y="198379"/>
                  </a:lnTo>
                  <a:lnTo>
                    <a:pt x="0" y="223878"/>
                  </a:lnTo>
                  <a:lnTo>
                    <a:pt x="2737" y="252960"/>
                  </a:lnTo>
                  <a:lnTo>
                    <a:pt x="8585" y="264804"/>
                  </a:lnTo>
                  <a:lnTo>
                    <a:pt x="12367" y="269074"/>
                  </a:lnTo>
                  <a:lnTo>
                    <a:pt x="20802" y="273818"/>
                  </a:lnTo>
                  <a:lnTo>
                    <a:pt x="25274" y="275083"/>
                  </a:lnTo>
                  <a:lnTo>
                    <a:pt x="42946" y="273071"/>
                  </a:lnTo>
                  <a:lnTo>
                    <a:pt x="63262" y="263656"/>
                  </a:lnTo>
                  <a:lnTo>
                    <a:pt x="91461" y="239755"/>
                  </a:lnTo>
                  <a:lnTo>
                    <a:pt x="119962" y="205283"/>
                  </a:lnTo>
                  <a:lnTo>
                    <a:pt x="139263" y="175220"/>
                  </a:lnTo>
                  <a:lnTo>
                    <a:pt x="149962" y="151936"/>
                  </a:lnTo>
                  <a:lnTo>
                    <a:pt x="160008" y="125713"/>
                  </a:lnTo>
                  <a:lnTo>
                    <a:pt x="170796" y="91759"/>
                  </a:lnTo>
                  <a:lnTo>
                    <a:pt x="184237" y="56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7" name="SMARTInkShape-1127"/>
            <p:cNvSpPr/>
            <p:nvPr/>
          </p:nvSpPr>
          <p:spPr>
            <a:xfrm>
              <a:off x="7150894" y="2974017"/>
              <a:ext cx="300038" cy="390028"/>
            </a:xfrm>
            <a:custGeom>
              <a:avLst/>
              <a:gdLst/>
              <a:ahLst/>
              <a:cxnLst/>
              <a:rect l="0" t="0" r="0" b="0"/>
              <a:pathLst>
                <a:path w="300038" h="390028">
                  <a:moveTo>
                    <a:pt x="0" y="383546"/>
                  </a:moveTo>
                  <a:lnTo>
                    <a:pt x="3793" y="383546"/>
                  </a:lnTo>
                  <a:lnTo>
                    <a:pt x="7771" y="385662"/>
                  </a:lnTo>
                  <a:lnTo>
                    <a:pt x="12184" y="388455"/>
                  </a:lnTo>
                  <a:lnTo>
                    <a:pt x="19926" y="390027"/>
                  </a:lnTo>
                  <a:lnTo>
                    <a:pt x="31921" y="389699"/>
                  </a:lnTo>
                  <a:lnTo>
                    <a:pt x="40910" y="386810"/>
                  </a:lnTo>
                  <a:lnTo>
                    <a:pt x="48080" y="380763"/>
                  </a:lnTo>
                  <a:lnTo>
                    <a:pt x="66568" y="352869"/>
                  </a:lnTo>
                  <a:lnTo>
                    <a:pt x="75463" y="326655"/>
                  </a:lnTo>
                  <a:lnTo>
                    <a:pt x="83125" y="292517"/>
                  </a:lnTo>
                  <a:lnTo>
                    <a:pt x="88009" y="263449"/>
                  </a:lnTo>
                  <a:lnTo>
                    <a:pt x="92825" y="232009"/>
                  </a:lnTo>
                  <a:lnTo>
                    <a:pt x="97612" y="199514"/>
                  </a:lnTo>
                  <a:lnTo>
                    <a:pt x="102385" y="166552"/>
                  </a:lnTo>
                  <a:lnTo>
                    <a:pt x="109269" y="133381"/>
                  </a:lnTo>
                  <a:lnTo>
                    <a:pt x="117620" y="101705"/>
                  </a:lnTo>
                  <a:lnTo>
                    <a:pt x="126623" y="74398"/>
                  </a:lnTo>
                  <a:lnTo>
                    <a:pt x="144410" y="40504"/>
                  </a:lnTo>
                  <a:lnTo>
                    <a:pt x="166049" y="12807"/>
                  </a:lnTo>
                  <a:lnTo>
                    <a:pt x="175929" y="4990"/>
                  </a:lnTo>
                  <a:lnTo>
                    <a:pt x="187728" y="986"/>
                  </a:lnTo>
                  <a:lnTo>
                    <a:pt x="200115" y="0"/>
                  </a:lnTo>
                  <a:lnTo>
                    <a:pt x="221003" y="5835"/>
                  </a:lnTo>
                  <a:lnTo>
                    <a:pt x="245209" y="17747"/>
                  </a:lnTo>
                  <a:lnTo>
                    <a:pt x="258744" y="29715"/>
                  </a:lnTo>
                  <a:lnTo>
                    <a:pt x="287013" y="63085"/>
                  </a:lnTo>
                  <a:lnTo>
                    <a:pt x="300037" y="76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8" name="SMARTInkShape-1128"/>
            <p:cNvSpPr/>
            <p:nvPr/>
          </p:nvSpPr>
          <p:spPr>
            <a:xfrm>
              <a:off x="7174951" y="3100388"/>
              <a:ext cx="168825" cy="105731"/>
            </a:xfrm>
            <a:custGeom>
              <a:avLst/>
              <a:gdLst/>
              <a:ahLst/>
              <a:cxnLst/>
              <a:rect l="0" t="0" r="0" b="0"/>
              <a:pathLst>
                <a:path w="168825" h="105731">
                  <a:moveTo>
                    <a:pt x="40237" y="71437"/>
                  </a:moveTo>
                  <a:lnTo>
                    <a:pt x="24695" y="84862"/>
                  </a:lnTo>
                  <a:lnTo>
                    <a:pt x="3559" y="97517"/>
                  </a:lnTo>
                  <a:lnTo>
                    <a:pt x="123" y="102343"/>
                  </a:lnTo>
                  <a:lnTo>
                    <a:pt x="0" y="103947"/>
                  </a:lnTo>
                  <a:lnTo>
                    <a:pt x="713" y="105017"/>
                  </a:lnTo>
                  <a:lnTo>
                    <a:pt x="1981" y="105730"/>
                  </a:lnTo>
                  <a:lnTo>
                    <a:pt x="3620" y="105411"/>
                  </a:lnTo>
                  <a:lnTo>
                    <a:pt x="32870" y="89184"/>
                  </a:lnTo>
                  <a:lnTo>
                    <a:pt x="63740" y="69063"/>
                  </a:lnTo>
                  <a:lnTo>
                    <a:pt x="92974" y="49302"/>
                  </a:lnTo>
                  <a:lnTo>
                    <a:pt x="124654" y="28366"/>
                  </a:lnTo>
                  <a:lnTo>
                    <a:pt x="1688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9" name="SMARTInkShape-1129"/>
            <p:cNvSpPr/>
            <p:nvPr/>
          </p:nvSpPr>
          <p:spPr>
            <a:xfrm>
              <a:off x="7573814" y="2986088"/>
              <a:ext cx="177156" cy="159896"/>
            </a:xfrm>
            <a:custGeom>
              <a:avLst/>
              <a:gdLst/>
              <a:ahLst/>
              <a:cxnLst/>
              <a:rect l="0" t="0" r="0" b="0"/>
              <a:pathLst>
                <a:path w="177156" h="159896">
                  <a:moveTo>
                    <a:pt x="55711" y="0"/>
                  </a:moveTo>
                  <a:lnTo>
                    <a:pt x="55711" y="3792"/>
                  </a:lnTo>
                  <a:lnTo>
                    <a:pt x="39617" y="34320"/>
                  </a:lnTo>
                  <a:lnTo>
                    <a:pt x="24721" y="69720"/>
                  </a:lnTo>
                  <a:lnTo>
                    <a:pt x="15925" y="97828"/>
                  </a:lnTo>
                  <a:lnTo>
                    <a:pt x="5842" y="131536"/>
                  </a:lnTo>
                  <a:lnTo>
                    <a:pt x="0" y="150160"/>
                  </a:lnTo>
                  <a:lnTo>
                    <a:pt x="314" y="153287"/>
                  </a:lnTo>
                  <a:lnTo>
                    <a:pt x="2779" y="158880"/>
                  </a:lnTo>
                  <a:lnTo>
                    <a:pt x="4548" y="159895"/>
                  </a:lnTo>
                  <a:lnTo>
                    <a:pt x="6521" y="159777"/>
                  </a:lnTo>
                  <a:lnTo>
                    <a:pt x="8630" y="158905"/>
                  </a:lnTo>
                  <a:lnTo>
                    <a:pt x="13090" y="153704"/>
                  </a:lnTo>
                  <a:lnTo>
                    <a:pt x="35682" y="119830"/>
                  </a:lnTo>
                  <a:lnTo>
                    <a:pt x="50555" y="87629"/>
                  </a:lnTo>
                  <a:lnTo>
                    <a:pt x="72078" y="56291"/>
                  </a:lnTo>
                  <a:lnTo>
                    <a:pt x="75353" y="54990"/>
                  </a:lnTo>
                  <a:lnTo>
                    <a:pt x="83227" y="55660"/>
                  </a:lnTo>
                  <a:lnTo>
                    <a:pt x="89900" y="58604"/>
                  </a:lnTo>
                  <a:lnTo>
                    <a:pt x="100652" y="66962"/>
                  </a:lnTo>
                  <a:lnTo>
                    <a:pt x="103466" y="75798"/>
                  </a:lnTo>
                  <a:lnTo>
                    <a:pt x="110330" y="106936"/>
                  </a:lnTo>
                  <a:lnTo>
                    <a:pt x="113432" y="137090"/>
                  </a:lnTo>
                  <a:lnTo>
                    <a:pt x="116555" y="143743"/>
                  </a:lnTo>
                  <a:lnTo>
                    <a:pt x="118499" y="145835"/>
                  </a:lnTo>
                  <a:lnTo>
                    <a:pt x="122775" y="148159"/>
                  </a:lnTo>
                  <a:lnTo>
                    <a:pt x="124233" y="147985"/>
                  </a:lnTo>
                  <a:lnTo>
                    <a:pt x="125204" y="147075"/>
                  </a:lnTo>
                  <a:lnTo>
                    <a:pt x="125852" y="145675"/>
                  </a:lnTo>
                  <a:lnTo>
                    <a:pt x="136711" y="132021"/>
                  </a:lnTo>
                  <a:lnTo>
                    <a:pt x="151634" y="98161"/>
                  </a:lnTo>
                  <a:lnTo>
                    <a:pt x="162530" y="65574"/>
                  </a:lnTo>
                  <a:lnTo>
                    <a:pt x="173935" y="31124"/>
                  </a:lnTo>
                  <a:lnTo>
                    <a:pt x="177155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0" name="SMARTInkShape-1130"/>
            <p:cNvSpPr/>
            <p:nvPr/>
          </p:nvSpPr>
          <p:spPr>
            <a:xfrm>
              <a:off x="7787778" y="2886534"/>
              <a:ext cx="177436" cy="185029"/>
            </a:xfrm>
            <a:custGeom>
              <a:avLst/>
              <a:gdLst/>
              <a:ahLst/>
              <a:cxnLst/>
              <a:rect l="0" t="0" r="0" b="0"/>
              <a:pathLst>
                <a:path w="177436" h="185029">
                  <a:moveTo>
                    <a:pt x="56060" y="49547"/>
                  </a:moveTo>
                  <a:lnTo>
                    <a:pt x="56060" y="53339"/>
                  </a:lnTo>
                  <a:lnTo>
                    <a:pt x="53943" y="57318"/>
                  </a:lnTo>
                  <a:lnTo>
                    <a:pt x="52267" y="59490"/>
                  </a:lnTo>
                  <a:lnTo>
                    <a:pt x="50405" y="66137"/>
                  </a:lnTo>
                  <a:lnTo>
                    <a:pt x="41276" y="100383"/>
                  </a:lnTo>
                  <a:lnTo>
                    <a:pt x="29800" y="134588"/>
                  </a:lnTo>
                  <a:lnTo>
                    <a:pt x="16366" y="165959"/>
                  </a:lnTo>
                  <a:lnTo>
                    <a:pt x="13343" y="178849"/>
                  </a:lnTo>
                  <a:lnTo>
                    <a:pt x="11706" y="180992"/>
                  </a:lnTo>
                  <a:lnTo>
                    <a:pt x="7170" y="184432"/>
                  </a:lnTo>
                  <a:lnTo>
                    <a:pt x="2591" y="185028"/>
                  </a:lnTo>
                  <a:lnTo>
                    <a:pt x="1364" y="184318"/>
                  </a:lnTo>
                  <a:lnTo>
                    <a:pt x="546" y="183050"/>
                  </a:lnTo>
                  <a:lnTo>
                    <a:pt x="0" y="181412"/>
                  </a:lnTo>
                  <a:lnTo>
                    <a:pt x="6249" y="147459"/>
                  </a:lnTo>
                  <a:lnTo>
                    <a:pt x="12373" y="122832"/>
                  </a:lnTo>
                  <a:lnTo>
                    <a:pt x="28263" y="90658"/>
                  </a:lnTo>
                  <a:lnTo>
                    <a:pt x="44119" y="65432"/>
                  </a:lnTo>
                  <a:lnTo>
                    <a:pt x="72890" y="34030"/>
                  </a:lnTo>
                  <a:lnTo>
                    <a:pt x="99424" y="16173"/>
                  </a:lnTo>
                  <a:lnTo>
                    <a:pt x="129798" y="3025"/>
                  </a:lnTo>
                  <a:lnTo>
                    <a:pt x="155934" y="0"/>
                  </a:lnTo>
                  <a:lnTo>
                    <a:pt x="168643" y="3469"/>
                  </a:lnTo>
                  <a:lnTo>
                    <a:pt x="171596" y="5335"/>
                  </a:lnTo>
                  <a:lnTo>
                    <a:pt x="174878" y="9524"/>
                  </a:lnTo>
                  <a:lnTo>
                    <a:pt x="176985" y="24385"/>
                  </a:lnTo>
                  <a:lnTo>
                    <a:pt x="177435" y="51094"/>
                  </a:lnTo>
                  <a:lnTo>
                    <a:pt x="166878" y="83337"/>
                  </a:lnTo>
                  <a:lnTo>
                    <a:pt x="154209" y="113460"/>
                  </a:lnTo>
                  <a:lnTo>
                    <a:pt x="144239" y="134756"/>
                  </a:lnTo>
                  <a:lnTo>
                    <a:pt x="142270" y="145019"/>
                  </a:lnTo>
                  <a:lnTo>
                    <a:pt x="142108" y="144945"/>
                  </a:lnTo>
                  <a:lnTo>
                    <a:pt x="142000" y="144102"/>
                  </a:lnTo>
                  <a:lnTo>
                    <a:pt x="147467" y="134867"/>
                  </a:lnTo>
                  <a:lnTo>
                    <a:pt x="148928" y="1281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1" name="SMARTInkShape-1131"/>
            <p:cNvSpPr/>
            <p:nvPr/>
          </p:nvSpPr>
          <p:spPr>
            <a:xfrm>
              <a:off x="7994232" y="2693488"/>
              <a:ext cx="156788" cy="299744"/>
            </a:xfrm>
            <a:custGeom>
              <a:avLst/>
              <a:gdLst/>
              <a:ahLst/>
              <a:cxnLst/>
              <a:rect l="0" t="0" r="0" b="0"/>
              <a:pathLst>
                <a:path w="156788" h="299744">
                  <a:moveTo>
                    <a:pt x="156787" y="6850"/>
                  </a:moveTo>
                  <a:lnTo>
                    <a:pt x="156787" y="699"/>
                  </a:lnTo>
                  <a:lnTo>
                    <a:pt x="155993" y="368"/>
                  </a:lnTo>
                  <a:lnTo>
                    <a:pt x="152994" y="0"/>
                  </a:lnTo>
                  <a:lnTo>
                    <a:pt x="151083" y="1489"/>
                  </a:lnTo>
                  <a:lnTo>
                    <a:pt x="122995" y="37091"/>
                  </a:lnTo>
                  <a:lnTo>
                    <a:pt x="99400" y="65122"/>
                  </a:lnTo>
                  <a:lnTo>
                    <a:pt x="76513" y="100410"/>
                  </a:lnTo>
                  <a:lnTo>
                    <a:pt x="58390" y="130615"/>
                  </a:lnTo>
                  <a:lnTo>
                    <a:pt x="40849" y="162583"/>
                  </a:lnTo>
                  <a:lnTo>
                    <a:pt x="22687" y="194280"/>
                  </a:lnTo>
                  <a:lnTo>
                    <a:pt x="11485" y="224574"/>
                  </a:lnTo>
                  <a:lnTo>
                    <a:pt x="3907" y="256144"/>
                  </a:lnTo>
                  <a:lnTo>
                    <a:pt x="0" y="283585"/>
                  </a:lnTo>
                  <a:lnTo>
                    <a:pt x="1908" y="290710"/>
                  </a:lnTo>
                  <a:lnTo>
                    <a:pt x="6768" y="2997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2" name="SMARTInkShape-1132"/>
            <p:cNvSpPr/>
            <p:nvPr/>
          </p:nvSpPr>
          <p:spPr>
            <a:xfrm>
              <a:off x="7903573" y="2836609"/>
              <a:ext cx="235954" cy="155673"/>
            </a:xfrm>
            <a:custGeom>
              <a:avLst/>
              <a:gdLst/>
              <a:ahLst/>
              <a:cxnLst/>
              <a:rect l="0" t="0" r="0" b="0"/>
              <a:pathLst>
                <a:path w="235954" h="155673">
                  <a:moveTo>
                    <a:pt x="40277" y="63754"/>
                  </a:moveTo>
                  <a:lnTo>
                    <a:pt x="36484" y="63754"/>
                  </a:lnTo>
                  <a:lnTo>
                    <a:pt x="32506" y="65870"/>
                  </a:lnTo>
                  <a:lnTo>
                    <a:pt x="30334" y="67546"/>
                  </a:lnTo>
                  <a:lnTo>
                    <a:pt x="23687" y="69408"/>
                  </a:lnTo>
                  <a:lnTo>
                    <a:pt x="0" y="70839"/>
                  </a:lnTo>
                  <a:lnTo>
                    <a:pt x="2003" y="70871"/>
                  </a:lnTo>
                  <a:lnTo>
                    <a:pt x="5540" y="68769"/>
                  </a:lnTo>
                  <a:lnTo>
                    <a:pt x="38813" y="44161"/>
                  </a:lnTo>
                  <a:lnTo>
                    <a:pt x="74266" y="25546"/>
                  </a:lnTo>
                  <a:lnTo>
                    <a:pt x="103176" y="12128"/>
                  </a:lnTo>
                  <a:lnTo>
                    <a:pt x="135731" y="3566"/>
                  </a:lnTo>
                  <a:lnTo>
                    <a:pt x="165045" y="676"/>
                  </a:lnTo>
                  <a:lnTo>
                    <a:pt x="181454" y="0"/>
                  </a:lnTo>
                  <a:lnTo>
                    <a:pt x="196685" y="3934"/>
                  </a:lnTo>
                  <a:lnTo>
                    <a:pt x="218281" y="15601"/>
                  </a:lnTo>
                  <a:lnTo>
                    <a:pt x="224694" y="24890"/>
                  </a:lnTo>
                  <a:lnTo>
                    <a:pt x="235278" y="50256"/>
                  </a:lnTo>
                  <a:lnTo>
                    <a:pt x="235953" y="64105"/>
                  </a:lnTo>
                  <a:lnTo>
                    <a:pt x="231869" y="91639"/>
                  </a:lnTo>
                  <a:lnTo>
                    <a:pt x="225632" y="121493"/>
                  </a:lnTo>
                  <a:lnTo>
                    <a:pt x="212139" y="155672"/>
                  </a:lnTo>
                  <a:lnTo>
                    <a:pt x="211910" y="154083"/>
                  </a:lnTo>
                  <a:lnTo>
                    <a:pt x="211727" y="1494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3" name="SMARTInkShape-1133"/>
            <p:cNvSpPr/>
            <p:nvPr/>
          </p:nvSpPr>
          <p:spPr>
            <a:xfrm>
              <a:off x="8115433" y="2728913"/>
              <a:ext cx="321337" cy="470124"/>
            </a:xfrm>
            <a:custGeom>
              <a:avLst/>
              <a:gdLst/>
              <a:ahLst/>
              <a:cxnLst/>
              <a:rect l="0" t="0" r="0" b="0"/>
              <a:pathLst>
                <a:path w="321337" h="470124">
                  <a:moveTo>
                    <a:pt x="85592" y="0"/>
                  </a:moveTo>
                  <a:lnTo>
                    <a:pt x="81799" y="3792"/>
                  </a:lnTo>
                  <a:lnTo>
                    <a:pt x="74950" y="36678"/>
                  </a:lnTo>
                  <a:lnTo>
                    <a:pt x="68592" y="65019"/>
                  </a:lnTo>
                  <a:lnTo>
                    <a:pt x="61681" y="98551"/>
                  </a:lnTo>
                  <a:lnTo>
                    <a:pt x="54606" y="133622"/>
                  </a:lnTo>
                  <a:lnTo>
                    <a:pt x="43691" y="165357"/>
                  </a:lnTo>
                  <a:lnTo>
                    <a:pt x="34195" y="194868"/>
                  </a:lnTo>
                  <a:lnTo>
                    <a:pt x="18966" y="226787"/>
                  </a:lnTo>
                  <a:lnTo>
                    <a:pt x="871" y="262328"/>
                  </a:lnTo>
                  <a:lnTo>
                    <a:pt x="313" y="263433"/>
                  </a:lnTo>
                  <a:lnTo>
                    <a:pt x="65" y="261808"/>
                  </a:lnTo>
                  <a:lnTo>
                    <a:pt x="0" y="260264"/>
                  </a:lnTo>
                  <a:lnTo>
                    <a:pt x="7944" y="227282"/>
                  </a:lnTo>
                  <a:lnTo>
                    <a:pt x="22424" y="197648"/>
                  </a:lnTo>
                  <a:lnTo>
                    <a:pt x="38036" y="170745"/>
                  </a:lnTo>
                  <a:lnTo>
                    <a:pt x="57743" y="142666"/>
                  </a:lnTo>
                  <a:lnTo>
                    <a:pt x="85735" y="108526"/>
                  </a:lnTo>
                  <a:lnTo>
                    <a:pt x="119105" y="84554"/>
                  </a:lnTo>
                  <a:lnTo>
                    <a:pt x="149450" y="66649"/>
                  </a:lnTo>
                  <a:lnTo>
                    <a:pt x="169071" y="59964"/>
                  </a:lnTo>
                  <a:lnTo>
                    <a:pt x="189924" y="57706"/>
                  </a:lnTo>
                  <a:lnTo>
                    <a:pt x="204523" y="61107"/>
                  </a:lnTo>
                  <a:lnTo>
                    <a:pt x="215111" y="67141"/>
                  </a:lnTo>
                  <a:lnTo>
                    <a:pt x="217182" y="70954"/>
                  </a:lnTo>
                  <a:lnTo>
                    <a:pt x="220778" y="97097"/>
                  </a:lnTo>
                  <a:lnTo>
                    <a:pt x="213480" y="129144"/>
                  </a:lnTo>
                  <a:lnTo>
                    <a:pt x="208312" y="142328"/>
                  </a:lnTo>
                  <a:lnTo>
                    <a:pt x="186028" y="176305"/>
                  </a:lnTo>
                  <a:lnTo>
                    <a:pt x="178904" y="185185"/>
                  </a:lnTo>
                  <a:lnTo>
                    <a:pt x="184252" y="179131"/>
                  </a:lnTo>
                  <a:lnTo>
                    <a:pt x="191465" y="168610"/>
                  </a:lnTo>
                  <a:lnTo>
                    <a:pt x="217660" y="148453"/>
                  </a:lnTo>
                  <a:lnTo>
                    <a:pt x="245941" y="139249"/>
                  </a:lnTo>
                  <a:lnTo>
                    <a:pt x="248847" y="139663"/>
                  </a:lnTo>
                  <a:lnTo>
                    <a:pt x="254988" y="141447"/>
                  </a:lnTo>
                  <a:lnTo>
                    <a:pt x="266576" y="143245"/>
                  </a:lnTo>
                  <a:lnTo>
                    <a:pt x="272657" y="146479"/>
                  </a:lnTo>
                  <a:lnTo>
                    <a:pt x="274595" y="149246"/>
                  </a:lnTo>
                  <a:lnTo>
                    <a:pt x="288265" y="183512"/>
                  </a:lnTo>
                  <a:lnTo>
                    <a:pt x="299939" y="214960"/>
                  </a:lnTo>
                  <a:lnTo>
                    <a:pt x="311022" y="250116"/>
                  </a:lnTo>
                  <a:lnTo>
                    <a:pt x="313775" y="285761"/>
                  </a:lnTo>
                  <a:lnTo>
                    <a:pt x="310276" y="310976"/>
                  </a:lnTo>
                  <a:lnTo>
                    <a:pt x="296279" y="343032"/>
                  </a:lnTo>
                  <a:lnTo>
                    <a:pt x="276111" y="376998"/>
                  </a:lnTo>
                  <a:lnTo>
                    <a:pt x="245640" y="410666"/>
                  </a:lnTo>
                  <a:lnTo>
                    <a:pt x="218385" y="430888"/>
                  </a:lnTo>
                  <a:lnTo>
                    <a:pt x="186410" y="446934"/>
                  </a:lnTo>
                  <a:lnTo>
                    <a:pt x="155592" y="461743"/>
                  </a:lnTo>
                  <a:lnTo>
                    <a:pt x="122560" y="468600"/>
                  </a:lnTo>
                  <a:lnTo>
                    <a:pt x="87250" y="470123"/>
                  </a:lnTo>
                  <a:lnTo>
                    <a:pt x="64652" y="464821"/>
                  </a:lnTo>
                  <a:lnTo>
                    <a:pt x="44463" y="453549"/>
                  </a:lnTo>
                  <a:lnTo>
                    <a:pt x="26916" y="434631"/>
                  </a:lnTo>
                  <a:lnTo>
                    <a:pt x="19170" y="419027"/>
                  </a:lnTo>
                  <a:lnTo>
                    <a:pt x="15640" y="403115"/>
                  </a:lnTo>
                  <a:lnTo>
                    <a:pt x="18388" y="384554"/>
                  </a:lnTo>
                  <a:lnTo>
                    <a:pt x="28020" y="367765"/>
                  </a:lnTo>
                  <a:lnTo>
                    <a:pt x="52248" y="343038"/>
                  </a:lnTo>
                  <a:lnTo>
                    <a:pt x="85905" y="319105"/>
                  </a:lnTo>
                  <a:lnTo>
                    <a:pt x="116345" y="302157"/>
                  </a:lnTo>
                  <a:lnTo>
                    <a:pt x="143388" y="291405"/>
                  </a:lnTo>
                  <a:lnTo>
                    <a:pt x="177177" y="273549"/>
                  </a:lnTo>
                  <a:lnTo>
                    <a:pt x="211692" y="259645"/>
                  </a:lnTo>
                  <a:lnTo>
                    <a:pt x="242263" y="242434"/>
                  </a:lnTo>
                  <a:lnTo>
                    <a:pt x="273499" y="219015"/>
                  </a:lnTo>
                  <a:lnTo>
                    <a:pt x="307334" y="195254"/>
                  </a:lnTo>
                  <a:lnTo>
                    <a:pt x="321336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4" name="SMARTInkShape-1134"/>
            <p:cNvSpPr/>
            <p:nvPr/>
          </p:nvSpPr>
          <p:spPr>
            <a:xfrm>
              <a:off x="7779544" y="2737512"/>
              <a:ext cx="200026" cy="12833"/>
            </a:xfrm>
            <a:custGeom>
              <a:avLst/>
              <a:gdLst/>
              <a:ahLst/>
              <a:cxnLst/>
              <a:rect l="0" t="0" r="0" b="0"/>
              <a:pathLst>
                <a:path w="200026" h="12833">
                  <a:moveTo>
                    <a:pt x="200025" y="5688"/>
                  </a:moveTo>
                  <a:lnTo>
                    <a:pt x="172554" y="5688"/>
                  </a:lnTo>
                  <a:lnTo>
                    <a:pt x="146554" y="1896"/>
                  </a:lnTo>
                  <a:lnTo>
                    <a:pt x="121756" y="34"/>
                  </a:lnTo>
                  <a:lnTo>
                    <a:pt x="93801" y="0"/>
                  </a:lnTo>
                  <a:lnTo>
                    <a:pt x="68148" y="2631"/>
                  </a:lnTo>
                  <a:lnTo>
                    <a:pt x="35185" y="4782"/>
                  </a:lnTo>
                  <a:lnTo>
                    <a:pt x="0" y="1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29" name="SMARTInkShape-Group154"/>
          <p:cNvGrpSpPr/>
          <p:nvPr/>
        </p:nvGrpSpPr>
        <p:grpSpPr>
          <a:xfrm>
            <a:off x="2328902" y="2276475"/>
            <a:ext cx="1414424" cy="1246124"/>
            <a:chOff x="2328902" y="1707356"/>
            <a:chExt cx="1414424" cy="934593"/>
          </a:xfrm>
        </p:grpSpPr>
        <p:sp>
          <p:nvSpPr>
            <p:cNvPr id="426" name="SMARTInkShape-1135"/>
            <p:cNvSpPr/>
            <p:nvPr/>
          </p:nvSpPr>
          <p:spPr>
            <a:xfrm>
              <a:off x="2386013" y="1707356"/>
              <a:ext cx="1357313" cy="71439"/>
            </a:xfrm>
            <a:custGeom>
              <a:avLst/>
              <a:gdLst/>
              <a:ahLst/>
              <a:cxnLst/>
              <a:rect l="0" t="0" r="0" b="0"/>
              <a:pathLst>
                <a:path w="1357313" h="71439">
                  <a:moveTo>
                    <a:pt x="0" y="71438"/>
                  </a:moveTo>
                  <a:lnTo>
                    <a:pt x="0" y="67645"/>
                  </a:lnTo>
                  <a:lnTo>
                    <a:pt x="2116" y="63667"/>
                  </a:lnTo>
                  <a:lnTo>
                    <a:pt x="9942" y="54645"/>
                  </a:lnTo>
                  <a:lnTo>
                    <a:pt x="20584" y="47589"/>
                  </a:lnTo>
                  <a:lnTo>
                    <a:pt x="52952" y="41368"/>
                  </a:lnTo>
                  <a:lnTo>
                    <a:pt x="81570" y="35276"/>
                  </a:lnTo>
                  <a:lnTo>
                    <a:pt x="115185" y="30561"/>
                  </a:lnTo>
                  <a:lnTo>
                    <a:pt x="140093" y="28664"/>
                  </a:lnTo>
                  <a:lnTo>
                    <a:pt x="169684" y="25175"/>
                  </a:lnTo>
                  <a:lnTo>
                    <a:pt x="201357" y="23095"/>
                  </a:lnTo>
                  <a:lnTo>
                    <a:pt x="234748" y="21377"/>
                  </a:lnTo>
                  <a:lnTo>
                    <a:pt x="252542" y="19808"/>
                  </a:lnTo>
                  <a:lnTo>
                    <a:pt x="270755" y="17968"/>
                  </a:lnTo>
                  <a:lnTo>
                    <a:pt x="289247" y="16741"/>
                  </a:lnTo>
                  <a:lnTo>
                    <a:pt x="307925" y="15923"/>
                  </a:lnTo>
                  <a:lnTo>
                    <a:pt x="326727" y="15378"/>
                  </a:lnTo>
                  <a:lnTo>
                    <a:pt x="347199" y="15015"/>
                  </a:lnTo>
                  <a:lnTo>
                    <a:pt x="368785" y="14772"/>
                  </a:lnTo>
                  <a:lnTo>
                    <a:pt x="391112" y="14611"/>
                  </a:lnTo>
                  <a:lnTo>
                    <a:pt x="413141" y="15297"/>
                  </a:lnTo>
                  <a:lnTo>
                    <a:pt x="434971" y="16548"/>
                  </a:lnTo>
                  <a:lnTo>
                    <a:pt x="456668" y="18176"/>
                  </a:lnTo>
                  <a:lnTo>
                    <a:pt x="479070" y="19261"/>
                  </a:lnTo>
                  <a:lnTo>
                    <a:pt x="501943" y="19984"/>
                  </a:lnTo>
                  <a:lnTo>
                    <a:pt x="525128" y="20467"/>
                  </a:lnTo>
                  <a:lnTo>
                    <a:pt x="548523" y="20788"/>
                  </a:lnTo>
                  <a:lnTo>
                    <a:pt x="572057" y="21003"/>
                  </a:lnTo>
                  <a:lnTo>
                    <a:pt x="595683" y="21146"/>
                  </a:lnTo>
                  <a:lnTo>
                    <a:pt x="619372" y="21241"/>
                  </a:lnTo>
                  <a:lnTo>
                    <a:pt x="643102" y="21305"/>
                  </a:lnTo>
                  <a:lnTo>
                    <a:pt x="666860" y="21347"/>
                  </a:lnTo>
                  <a:lnTo>
                    <a:pt x="690635" y="21375"/>
                  </a:lnTo>
                  <a:lnTo>
                    <a:pt x="714423" y="21394"/>
                  </a:lnTo>
                  <a:lnTo>
                    <a:pt x="738220" y="21407"/>
                  </a:lnTo>
                  <a:lnTo>
                    <a:pt x="762021" y="21415"/>
                  </a:lnTo>
                  <a:lnTo>
                    <a:pt x="785827" y="21420"/>
                  </a:lnTo>
                  <a:lnTo>
                    <a:pt x="809634" y="21424"/>
                  </a:lnTo>
                  <a:lnTo>
                    <a:pt x="832650" y="20633"/>
                  </a:lnTo>
                  <a:lnTo>
                    <a:pt x="855137" y="19311"/>
                  </a:lnTo>
                  <a:lnTo>
                    <a:pt x="877273" y="17637"/>
                  </a:lnTo>
                  <a:lnTo>
                    <a:pt x="899173" y="16521"/>
                  </a:lnTo>
                  <a:lnTo>
                    <a:pt x="920917" y="15776"/>
                  </a:lnTo>
                  <a:lnTo>
                    <a:pt x="942557" y="15280"/>
                  </a:lnTo>
                  <a:lnTo>
                    <a:pt x="964127" y="14949"/>
                  </a:lnTo>
                  <a:lnTo>
                    <a:pt x="985651" y="14729"/>
                  </a:lnTo>
                  <a:lnTo>
                    <a:pt x="1007144" y="14582"/>
                  </a:lnTo>
                  <a:lnTo>
                    <a:pt x="1027823" y="14484"/>
                  </a:lnTo>
                  <a:lnTo>
                    <a:pt x="1047959" y="14418"/>
                  </a:lnTo>
                  <a:lnTo>
                    <a:pt x="1067733" y="14375"/>
                  </a:lnTo>
                  <a:lnTo>
                    <a:pt x="1087266" y="14346"/>
                  </a:lnTo>
                  <a:lnTo>
                    <a:pt x="1106637" y="14327"/>
                  </a:lnTo>
                  <a:lnTo>
                    <a:pt x="1125902" y="14314"/>
                  </a:lnTo>
                  <a:lnTo>
                    <a:pt x="1144301" y="14305"/>
                  </a:lnTo>
                  <a:lnTo>
                    <a:pt x="1179561" y="14295"/>
                  </a:lnTo>
                  <a:lnTo>
                    <a:pt x="1211637" y="12175"/>
                  </a:lnTo>
                  <a:lnTo>
                    <a:pt x="1240974" y="9380"/>
                  </a:lnTo>
                  <a:lnTo>
                    <a:pt x="1267242" y="8138"/>
                  </a:lnTo>
                  <a:lnTo>
                    <a:pt x="1300550" y="7439"/>
                  </a:lnTo>
                  <a:lnTo>
                    <a:pt x="1333753" y="2293"/>
                  </a:lnTo>
                  <a:lnTo>
                    <a:pt x="1357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7" name="SMARTInkShape-1136"/>
            <p:cNvSpPr/>
            <p:nvPr/>
          </p:nvSpPr>
          <p:spPr>
            <a:xfrm>
              <a:off x="2443163" y="1757363"/>
              <a:ext cx="592932" cy="750094"/>
            </a:xfrm>
            <a:custGeom>
              <a:avLst/>
              <a:gdLst/>
              <a:ahLst/>
              <a:cxnLst/>
              <a:rect l="0" t="0" r="0" b="0"/>
              <a:pathLst>
                <a:path w="592932" h="750094">
                  <a:moveTo>
                    <a:pt x="592931" y="0"/>
                  </a:moveTo>
                  <a:lnTo>
                    <a:pt x="592931" y="16792"/>
                  </a:lnTo>
                  <a:lnTo>
                    <a:pt x="584861" y="45529"/>
                  </a:lnTo>
                  <a:lnTo>
                    <a:pt x="562269" y="79547"/>
                  </a:lnTo>
                  <a:lnTo>
                    <a:pt x="546363" y="107347"/>
                  </a:lnTo>
                  <a:lnTo>
                    <a:pt x="524554" y="135769"/>
                  </a:lnTo>
                  <a:lnTo>
                    <a:pt x="499255" y="169223"/>
                  </a:lnTo>
                  <a:lnTo>
                    <a:pt x="469211" y="203818"/>
                  </a:lnTo>
                  <a:lnTo>
                    <a:pt x="442238" y="234750"/>
                  </a:lnTo>
                  <a:lnTo>
                    <a:pt x="414137" y="266141"/>
                  </a:lnTo>
                  <a:lnTo>
                    <a:pt x="385703" y="298460"/>
                  </a:lnTo>
                  <a:lnTo>
                    <a:pt x="357170" y="330262"/>
                  </a:lnTo>
                  <a:lnTo>
                    <a:pt x="328607" y="364819"/>
                  </a:lnTo>
                  <a:lnTo>
                    <a:pt x="300035" y="400194"/>
                  </a:lnTo>
                  <a:lnTo>
                    <a:pt x="269345" y="435811"/>
                  </a:lnTo>
                  <a:lnTo>
                    <a:pt x="235116" y="471500"/>
                  </a:lnTo>
                  <a:lnTo>
                    <a:pt x="201955" y="507210"/>
                  </a:lnTo>
                  <a:lnTo>
                    <a:pt x="169905" y="542926"/>
                  </a:lnTo>
                  <a:lnTo>
                    <a:pt x="137390" y="578644"/>
                  </a:lnTo>
                  <a:lnTo>
                    <a:pt x="107647" y="612245"/>
                  </a:lnTo>
                  <a:lnTo>
                    <a:pt x="78726" y="642310"/>
                  </a:lnTo>
                  <a:lnTo>
                    <a:pt x="52166" y="671326"/>
                  </a:lnTo>
                  <a:lnTo>
                    <a:pt x="25650" y="705783"/>
                  </a:lnTo>
                  <a:lnTo>
                    <a:pt x="6712" y="738048"/>
                  </a:lnTo>
                  <a:lnTo>
                    <a:pt x="0" y="7500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8" name="SMARTInkShape-1137"/>
            <p:cNvSpPr/>
            <p:nvPr/>
          </p:nvSpPr>
          <p:spPr>
            <a:xfrm>
              <a:off x="2328902" y="2350294"/>
              <a:ext cx="207130" cy="291655"/>
            </a:xfrm>
            <a:custGeom>
              <a:avLst/>
              <a:gdLst/>
              <a:ahLst/>
              <a:cxnLst/>
              <a:rect l="0" t="0" r="0" b="0"/>
              <a:pathLst>
                <a:path w="207130" h="291655">
                  <a:moveTo>
                    <a:pt x="14248" y="0"/>
                  </a:moveTo>
                  <a:lnTo>
                    <a:pt x="10456" y="0"/>
                  </a:lnTo>
                  <a:lnTo>
                    <a:pt x="9338" y="794"/>
                  </a:lnTo>
                  <a:lnTo>
                    <a:pt x="8594" y="2116"/>
                  </a:lnTo>
                  <a:lnTo>
                    <a:pt x="1489" y="34911"/>
                  </a:lnTo>
                  <a:lnTo>
                    <a:pt x="162" y="70037"/>
                  </a:lnTo>
                  <a:lnTo>
                    <a:pt x="0" y="101852"/>
                  </a:lnTo>
                  <a:lnTo>
                    <a:pt x="3761" y="134683"/>
                  </a:lnTo>
                  <a:lnTo>
                    <a:pt x="6444" y="164893"/>
                  </a:lnTo>
                  <a:lnTo>
                    <a:pt x="4857" y="198494"/>
                  </a:lnTo>
                  <a:lnTo>
                    <a:pt x="605" y="230633"/>
                  </a:lnTo>
                  <a:lnTo>
                    <a:pt x="945" y="249840"/>
                  </a:lnTo>
                  <a:lnTo>
                    <a:pt x="9929" y="275886"/>
                  </a:lnTo>
                  <a:lnTo>
                    <a:pt x="16562" y="283482"/>
                  </a:lnTo>
                  <a:lnTo>
                    <a:pt x="24801" y="288711"/>
                  </a:lnTo>
                  <a:lnTo>
                    <a:pt x="39159" y="291654"/>
                  </a:lnTo>
                  <a:lnTo>
                    <a:pt x="69175" y="290532"/>
                  </a:lnTo>
                  <a:lnTo>
                    <a:pt x="103548" y="285050"/>
                  </a:lnTo>
                  <a:lnTo>
                    <a:pt x="129343" y="280676"/>
                  </a:lnTo>
                  <a:lnTo>
                    <a:pt x="154037" y="276086"/>
                  </a:lnTo>
                  <a:lnTo>
                    <a:pt x="186459" y="269040"/>
                  </a:lnTo>
                  <a:lnTo>
                    <a:pt x="207129" y="26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44" name="SMARTInkShape-Group155"/>
          <p:cNvGrpSpPr/>
          <p:nvPr/>
        </p:nvGrpSpPr>
        <p:grpSpPr>
          <a:xfrm>
            <a:off x="1897374" y="3624520"/>
            <a:ext cx="2417455" cy="747456"/>
            <a:chOff x="1897371" y="2718390"/>
            <a:chExt cx="2417455" cy="560592"/>
          </a:xfrm>
        </p:grpSpPr>
        <p:sp>
          <p:nvSpPr>
            <p:cNvPr id="430" name="SMARTInkShape-1138"/>
            <p:cNvSpPr/>
            <p:nvPr/>
          </p:nvSpPr>
          <p:spPr>
            <a:xfrm>
              <a:off x="1897371" y="2718390"/>
              <a:ext cx="195749" cy="310561"/>
            </a:xfrm>
            <a:custGeom>
              <a:avLst/>
              <a:gdLst/>
              <a:ahLst/>
              <a:cxnLst/>
              <a:rect l="0" t="0" r="0" b="0"/>
              <a:pathLst>
                <a:path w="195749" h="310561">
                  <a:moveTo>
                    <a:pt x="195748" y="24810"/>
                  </a:moveTo>
                  <a:lnTo>
                    <a:pt x="191955" y="21018"/>
                  </a:lnTo>
                  <a:lnTo>
                    <a:pt x="190093" y="17039"/>
                  </a:lnTo>
                  <a:lnTo>
                    <a:pt x="189597" y="14867"/>
                  </a:lnTo>
                  <a:lnTo>
                    <a:pt x="188472" y="13419"/>
                  </a:lnTo>
                  <a:lnTo>
                    <a:pt x="168045" y="692"/>
                  </a:lnTo>
                  <a:lnTo>
                    <a:pt x="163785" y="0"/>
                  </a:lnTo>
                  <a:lnTo>
                    <a:pt x="129279" y="5228"/>
                  </a:lnTo>
                  <a:lnTo>
                    <a:pt x="109378" y="13187"/>
                  </a:lnTo>
                  <a:lnTo>
                    <a:pt x="77528" y="30099"/>
                  </a:lnTo>
                  <a:lnTo>
                    <a:pt x="47160" y="54430"/>
                  </a:lnTo>
                  <a:lnTo>
                    <a:pt x="20037" y="89241"/>
                  </a:lnTo>
                  <a:lnTo>
                    <a:pt x="6288" y="123409"/>
                  </a:lnTo>
                  <a:lnTo>
                    <a:pt x="0" y="151303"/>
                  </a:lnTo>
                  <a:lnTo>
                    <a:pt x="2458" y="178882"/>
                  </a:lnTo>
                  <a:lnTo>
                    <a:pt x="12517" y="212054"/>
                  </a:lnTo>
                  <a:lnTo>
                    <a:pt x="27157" y="237452"/>
                  </a:lnTo>
                  <a:lnTo>
                    <a:pt x="57230" y="267368"/>
                  </a:lnTo>
                  <a:lnTo>
                    <a:pt x="88207" y="292823"/>
                  </a:lnTo>
                  <a:lnTo>
                    <a:pt x="110023" y="3105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1" name="SMARTInkShape-1139"/>
            <p:cNvSpPr/>
            <p:nvPr/>
          </p:nvSpPr>
          <p:spPr>
            <a:xfrm>
              <a:off x="2080686" y="2864644"/>
              <a:ext cx="175683" cy="133456"/>
            </a:xfrm>
            <a:custGeom>
              <a:avLst/>
              <a:gdLst/>
              <a:ahLst/>
              <a:cxnLst/>
              <a:rect l="0" t="0" r="0" b="0"/>
              <a:pathLst>
                <a:path w="175683" h="133456">
                  <a:moveTo>
                    <a:pt x="98158" y="21431"/>
                  </a:moveTo>
                  <a:lnTo>
                    <a:pt x="86751" y="16522"/>
                  </a:lnTo>
                  <a:lnTo>
                    <a:pt x="64572" y="14581"/>
                  </a:lnTo>
                  <a:lnTo>
                    <a:pt x="40812" y="20049"/>
                  </a:lnTo>
                  <a:lnTo>
                    <a:pt x="24986" y="27283"/>
                  </a:lnTo>
                  <a:lnTo>
                    <a:pt x="15102" y="34880"/>
                  </a:lnTo>
                  <a:lnTo>
                    <a:pt x="4404" y="51874"/>
                  </a:lnTo>
                  <a:lnTo>
                    <a:pt x="0" y="68198"/>
                  </a:lnTo>
                  <a:lnTo>
                    <a:pt x="2487" y="86882"/>
                  </a:lnTo>
                  <a:lnTo>
                    <a:pt x="8277" y="96293"/>
                  </a:lnTo>
                  <a:lnTo>
                    <a:pt x="30289" y="116338"/>
                  </a:lnTo>
                  <a:lnTo>
                    <a:pt x="58117" y="128049"/>
                  </a:lnTo>
                  <a:lnTo>
                    <a:pt x="84706" y="133455"/>
                  </a:lnTo>
                  <a:lnTo>
                    <a:pt x="110576" y="132940"/>
                  </a:lnTo>
                  <a:lnTo>
                    <a:pt x="144443" y="129447"/>
                  </a:lnTo>
                  <a:lnTo>
                    <a:pt x="158681" y="124736"/>
                  </a:lnTo>
                  <a:lnTo>
                    <a:pt x="164701" y="121257"/>
                  </a:lnTo>
                  <a:lnTo>
                    <a:pt x="168713" y="117350"/>
                  </a:lnTo>
                  <a:lnTo>
                    <a:pt x="173172" y="108776"/>
                  </a:lnTo>
                  <a:lnTo>
                    <a:pt x="175682" y="95025"/>
                  </a:lnTo>
                  <a:lnTo>
                    <a:pt x="170827" y="71246"/>
                  </a:lnTo>
                  <a:lnTo>
                    <a:pt x="166703" y="60504"/>
                  </a:lnTo>
                  <a:lnTo>
                    <a:pt x="152334" y="41740"/>
                  </a:lnTo>
                  <a:lnTo>
                    <a:pt x="132996" y="24891"/>
                  </a:lnTo>
                  <a:lnTo>
                    <a:pt x="97690" y="6563"/>
                  </a:lnTo>
                  <a:lnTo>
                    <a:pt x="8387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2" name="SMARTInkShape-1140"/>
            <p:cNvSpPr/>
            <p:nvPr/>
          </p:nvSpPr>
          <p:spPr>
            <a:xfrm>
              <a:off x="2243138" y="2887298"/>
              <a:ext cx="271463" cy="169687"/>
            </a:xfrm>
            <a:custGeom>
              <a:avLst/>
              <a:gdLst/>
              <a:ahLst/>
              <a:cxnLst/>
              <a:rect l="0" t="0" r="0" b="0"/>
              <a:pathLst>
                <a:path w="271463" h="169687">
                  <a:moveTo>
                    <a:pt x="0" y="91646"/>
                  </a:moveTo>
                  <a:lnTo>
                    <a:pt x="14473" y="108236"/>
                  </a:lnTo>
                  <a:lnTo>
                    <a:pt x="37117" y="139405"/>
                  </a:lnTo>
                  <a:lnTo>
                    <a:pt x="47760" y="160984"/>
                  </a:lnTo>
                  <a:lnTo>
                    <a:pt x="48509" y="164065"/>
                  </a:lnTo>
                  <a:lnTo>
                    <a:pt x="49801" y="166119"/>
                  </a:lnTo>
                  <a:lnTo>
                    <a:pt x="51457" y="167488"/>
                  </a:lnTo>
                  <a:lnTo>
                    <a:pt x="56025" y="169686"/>
                  </a:lnTo>
                  <a:lnTo>
                    <a:pt x="52018" y="164417"/>
                  </a:lnTo>
                  <a:lnTo>
                    <a:pt x="43933" y="136431"/>
                  </a:lnTo>
                  <a:lnTo>
                    <a:pt x="42956" y="104482"/>
                  </a:lnTo>
                  <a:lnTo>
                    <a:pt x="42870" y="69094"/>
                  </a:lnTo>
                  <a:lnTo>
                    <a:pt x="42865" y="52244"/>
                  </a:lnTo>
                  <a:lnTo>
                    <a:pt x="47096" y="42119"/>
                  </a:lnTo>
                  <a:lnTo>
                    <a:pt x="58956" y="26476"/>
                  </a:lnTo>
                  <a:lnTo>
                    <a:pt x="70297" y="18273"/>
                  </a:lnTo>
                  <a:lnTo>
                    <a:pt x="83711" y="14608"/>
                  </a:lnTo>
                  <a:lnTo>
                    <a:pt x="90915" y="15867"/>
                  </a:lnTo>
                  <a:lnTo>
                    <a:pt x="115573" y="29897"/>
                  </a:lnTo>
                  <a:lnTo>
                    <a:pt x="128441" y="49432"/>
                  </a:lnTo>
                  <a:lnTo>
                    <a:pt x="132491" y="58597"/>
                  </a:lnTo>
                  <a:lnTo>
                    <a:pt x="141195" y="93779"/>
                  </a:lnTo>
                  <a:lnTo>
                    <a:pt x="142922" y="105294"/>
                  </a:lnTo>
                  <a:lnTo>
                    <a:pt x="149291" y="124509"/>
                  </a:lnTo>
                  <a:lnTo>
                    <a:pt x="149922" y="133035"/>
                  </a:lnTo>
                  <a:lnTo>
                    <a:pt x="150748" y="132732"/>
                  </a:lnTo>
                  <a:lnTo>
                    <a:pt x="153782" y="130279"/>
                  </a:lnTo>
                  <a:lnTo>
                    <a:pt x="155660" y="126543"/>
                  </a:lnTo>
                  <a:lnTo>
                    <a:pt x="156161" y="124436"/>
                  </a:lnTo>
                  <a:lnTo>
                    <a:pt x="161874" y="114556"/>
                  </a:lnTo>
                  <a:lnTo>
                    <a:pt x="169796" y="84067"/>
                  </a:lnTo>
                  <a:lnTo>
                    <a:pt x="182626" y="52923"/>
                  </a:lnTo>
                  <a:lnTo>
                    <a:pt x="187239" y="30992"/>
                  </a:lnTo>
                  <a:lnTo>
                    <a:pt x="197841" y="11809"/>
                  </a:lnTo>
                  <a:lnTo>
                    <a:pt x="211948" y="1528"/>
                  </a:lnTo>
                  <a:lnTo>
                    <a:pt x="216701" y="0"/>
                  </a:lnTo>
                  <a:lnTo>
                    <a:pt x="218286" y="386"/>
                  </a:lnTo>
                  <a:lnTo>
                    <a:pt x="219343" y="1437"/>
                  </a:lnTo>
                  <a:lnTo>
                    <a:pt x="234352" y="30116"/>
                  </a:lnTo>
                  <a:lnTo>
                    <a:pt x="248580" y="50975"/>
                  </a:lnTo>
                  <a:lnTo>
                    <a:pt x="261746" y="83203"/>
                  </a:lnTo>
                  <a:lnTo>
                    <a:pt x="271462" y="98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3" name="SMARTInkShape-1141"/>
            <p:cNvSpPr/>
            <p:nvPr/>
          </p:nvSpPr>
          <p:spPr>
            <a:xfrm>
              <a:off x="2564606" y="2852324"/>
              <a:ext cx="149088" cy="426658"/>
            </a:xfrm>
            <a:custGeom>
              <a:avLst/>
              <a:gdLst/>
              <a:ahLst/>
              <a:cxnLst/>
              <a:rect l="0" t="0" r="0" b="0"/>
              <a:pathLst>
                <a:path w="149088" h="426658">
                  <a:moveTo>
                    <a:pt x="0" y="426657"/>
                  </a:moveTo>
                  <a:lnTo>
                    <a:pt x="794" y="408769"/>
                  </a:lnTo>
                  <a:lnTo>
                    <a:pt x="6151" y="382223"/>
                  </a:lnTo>
                  <a:lnTo>
                    <a:pt x="7742" y="353322"/>
                  </a:lnTo>
                  <a:lnTo>
                    <a:pt x="11995" y="322290"/>
                  </a:lnTo>
                  <a:lnTo>
                    <a:pt x="13608" y="287960"/>
                  </a:lnTo>
                  <a:lnTo>
                    <a:pt x="13986" y="264472"/>
                  </a:lnTo>
                  <a:lnTo>
                    <a:pt x="12037" y="238688"/>
                  </a:lnTo>
                  <a:lnTo>
                    <a:pt x="9319" y="212147"/>
                  </a:lnTo>
                  <a:lnTo>
                    <a:pt x="8111" y="187121"/>
                  </a:lnTo>
                  <a:lnTo>
                    <a:pt x="5457" y="162770"/>
                  </a:lnTo>
                  <a:lnTo>
                    <a:pt x="2425" y="138718"/>
                  </a:lnTo>
                  <a:lnTo>
                    <a:pt x="719" y="103658"/>
                  </a:lnTo>
                  <a:lnTo>
                    <a:pt x="213" y="73602"/>
                  </a:lnTo>
                  <a:lnTo>
                    <a:pt x="2159" y="41711"/>
                  </a:lnTo>
                  <a:lnTo>
                    <a:pt x="9952" y="16273"/>
                  </a:lnTo>
                  <a:lnTo>
                    <a:pt x="16594" y="7991"/>
                  </a:lnTo>
                  <a:lnTo>
                    <a:pt x="24838" y="2458"/>
                  </a:lnTo>
                  <a:lnTo>
                    <a:pt x="33793" y="0"/>
                  </a:lnTo>
                  <a:lnTo>
                    <a:pt x="51553" y="2408"/>
                  </a:lnTo>
                  <a:lnTo>
                    <a:pt x="73978" y="11126"/>
                  </a:lnTo>
                  <a:lnTo>
                    <a:pt x="92828" y="23696"/>
                  </a:lnTo>
                  <a:lnTo>
                    <a:pt x="122536" y="55740"/>
                  </a:lnTo>
                  <a:lnTo>
                    <a:pt x="139406" y="84363"/>
                  </a:lnTo>
                  <a:lnTo>
                    <a:pt x="147923" y="117391"/>
                  </a:lnTo>
                  <a:lnTo>
                    <a:pt x="149087" y="129397"/>
                  </a:lnTo>
                  <a:lnTo>
                    <a:pt x="143255" y="144258"/>
                  </a:lnTo>
                  <a:lnTo>
                    <a:pt x="124022" y="176773"/>
                  </a:lnTo>
                  <a:lnTo>
                    <a:pt x="115711" y="184100"/>
                  </a:lnTo>
                  <a:lnTo>
                    <a:pt x="93324" y="194477"/>
                  </a:lnTo>
                  <a:lnTo>
                    <a:pt x="71438" y="198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4" name="SMARTInkShape-1142"/>
            <p:cNvSpPr/>
            <p:nvPr/>
          </p:nvSpPr>
          <p:spPr>
            <a:xfrm>
              <a:off x="2722220" y="2889578"/>
              <a:ext cx="356309" cy="182236"/>
            </a:xfrm>
            <a:custGeom>
              <a:avLst/>
              <a:gdLst/>
              <a:ahLst/>
              <a:cxnLst/>
              <a:rect l="0" t="0" r="0" b="0"/>
              <a:pathLst>
                <a:path w="356309" h="182236">
                  <a:moveTo>
                    <a:pt x="70986" y="39360"/>
                  </a:moveTo>
                  <a:lnTo>
                    <a:pt x="70986" y="33209"/>
                  </a:lnTo>
                  <a:lnTo>
                    <a:pt x="60344" y="21600"/>
                  </a:lnTo>
                  <a:lnTo>
                    <a:pt x="58335" y="21170"/>
                  </a:lnTo>
                  <a:lnTo>
                    <a:pt x="56203" y="21676"/>
                  </a:lnTo>
                  <a:lnTo>
                    <a:pt x="51716" y="23563"/>
                  </a:lnTo>
                  <a:lnTo>
                    <a:pt x="36209" y="28666"/>
                  </a:lnTo>
                  <a:lnTo>
                    <a:pt x="22935" y="38749"/>
                  </a:lnTo>
                  <a:lnTo>
                    <a:pt x="7263" y="61024"/>
                  </a:lnTo>
                  <a:lnTo>
                    <a:pt x="2978" y="70419"/>
                  </a:lnTo>
                  <a:lnTo>
                    <a:pt x="0" y="94142"/>
                  </a:lnTo>
                  <a:lnTo>
                    <a:pt x="3475" y="108420"/>
                  </a:lnTo>
                  <a:lnTo>
                    <a:pt x="9496" y="115826"/>
                  </a:lnTo>
                  <a:lnTo>
                    <a:pt x="16670" y="120970"/>
                  </a:lnTo>
                  <a:lnTo>
                    <a:pt x="22504" y="123256"/>
                  </a:lnTo>
                  <a:lnTo>
                    <a:pt x="47517" y="124924"/>
                  </a:lnTo>
                  <a:lnTo>
                    <a:pt x="54735" y="122897"/>
                  </a:lnTo>
                  <a:lnTo>
                    <a:pt x="57770" y="121245"/>
                  </a:lnTo>
                  <a:lnTo>
                    <a:pt x="65836" y="111335"/>
                  </a:lnTo>
                  <a:lnTo>
                    <a:pt x="87645" y="76418"/>
                  </a:lnTo>
                  <a:lnTo>
                    <a:pt x="93905" y="66935"/>
                  </a:lnTo>
                  <a:lnTo>
                    <a:pt x="99463" y="60897"/>
                  </a:lnTo>
                  <a:lnTo>
                    <a:pt x="99532" y="64615"/>
                  </a:lnTo>
                  <a:lnTo>
                    <a:pt x="103345" y="74536"/>
                  </a:lnTo>
                  <a:lnTo>
                    <a:pt x="114033" y="88981"/>
                  </a:lnTo>
                  <a:lnTo>
                    <a:pt x="132112" y="114882"/>
                  </a:lnTo>
                  <a:lnTo>
                    <a:pt x="136771" y="124951"/>
                  </a:lnTo>
                  <a:lnTo>
                    <a:pt x="138655" y="127377"/>
                  </a:lnTo>
                  <a:lnTo>
                    <a:pt x="142866" y="130072"/>
                  </a:lnTo>
                  <a:lnTo>
                    <a:pt x="145100" y="130791"/>
                  </a:lnTo>
                  <a:lnTo>
                    <a:pt x="146589" y="132064"/>
                  </a:lnTo>
                  <a:lnTo>
                    <a:pt x="148244" y="135595"/>
                  </a:lnTo>
                  <a:lnTo>
                    <a:pt x="149479" y="136060"/>
                  </a:lnTo>
                  <a:lnTo>
                    <a:pt x="151096" y="135576"/>
                  </a:lnTo>
                  <a:lnTo>
                    <a:pt x="158335" y="130405"/>
                  </a:lnTo>
                  <a:lnTo>
                    <a:pt x="162195" y="125862"/>
                  </a:lnTo>
                  <a:lnTo>
                    <a:pt x="168038" y="114379"/>
                  </a:lnTo>
                  <a:lnTo>
                    <a:pt x="178596" y="82153"/>
                  </a:lnTo>
                  <a:lnTo>
                    <a:pt x="187538" y="67914"/>
                  </a:lnTo>
                  <a:lnTo>
                    <a:pt x="200241" y="55758"/>
                  </a:lnTo>
                  <a:lnTo>
                    <a:pt x="208601" y="49029"/>
                  </a:lnTo>
                  <a:lnTo>
                    <a:pt x="218564" y="37903"/>
                  </a:lnTo>
                  <a:lnTo>
                    <a:pt x="230424" y="33901"/>
                  </a:lnTo>
                  <a:lnTo>
                    <a:pt x="252227" y="32236"/>
                  </a:lnTo>
                  <a:lnTo>
                    <a:pt x="256842" y="34341"/>
                  </a:lnTo>
                  <a:lnTo>
                    <a:pt x="269439" y="43608"/>
                  </a:lnTo>
                  <a:lnTo>
                    <a:pt x="304285" y="52910"/>
                  </a:lnTo>
                  <a:lnTo>
                    <a:pt x="326085" y="53550"/>
                  </a:lnTo>
                  <a:lnTo>
                    <a:pt x="333324" y="51487"/>
                  </a:lnTo>
                  <a:lnTo>
                    <a:pt x="344439" y="43695"/>
                  </a:lnTo>
                  <a:lnTo>
                    <a:pt x="351858" y="36852"/>
                  </a:lnTo>
                  <a:lnTo>
                    <a:pt x="354568" y="32160"/>
                  </a:lnTo>
                  <a:lnTo>
                    <a:pt x="356308" y="22680"/>
                  </a:lnTo>
                  <a:lnTo>
                    <a:pt x="350548" y="6044"/>
                  </a:lnTo>
                  <a:lnTo>
                    <a:pt x="346083" y="561"/>
                  </a:lnTo>
                  <a:lnTo>
                    <a:pt x="343284" y="0"/>
                  </a:lnTo>
                  <a:lnTo>
                    <a:pt x="335941" y="1493"/>
                  </a:lnTo>
                  <a:lnTo>
                    <a:pt x="319085" y="8920"/>
                  </a:lnTo>
                  <a:lnTo>
                    <a:pt x="287372" y="37417"/>
                  </a:lnTo>
                  <a:lnTo>
                    <a:pt x="282252" y="48815"/>
                  </a:lnTo>
                  <a:lnTo>
                    <a:pt x="278964" y="75535"/>
                  </a:lnTo>
                  <a:lnTo>
                    <a:pt x="286032" y="110857"/>
                  </a:lnTo>
                  <a:lnTo>
                    <a:pt x="291975" y="125111"/>
                  </a:lnTo>
                  <a:lnTo>
                    <a:pt x="314312" y="160807"/>
                  </a:lnTo>
                  <a:lnTo>
                    <a:pt x="322271" y="170859"/>
                  </a:lnTo>
                  <a:lnTo>
                    <a:pt x="335305" y="1822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5" name="SMARTInkShape-1143"/>
            <p:cNvSpPr/>
            <p:nvPr/>
          </p:nvSpPr>
          <p:spPr>
            <a:xfrm>
              <a:off x="3178969" y="2736056"/>
              <a:ext cx="107157" cy="464345"/>
            </a:xfrm>
            <a:custGeom>
              <a:avLst/>
              <a:gdLst/>
              <a:ahLst/>
              <a:cxnLst/>
              <a:rect l="0" t="0" r="0" b="0"/>
              <a:pathLst>
                <a:path w="107157" h="464345">
                  <a:moveTo>
                    <a:pt x="107156" y="0"/>
                  </a:moveTo>
                  <a:lnTo>
                    <a:pt x="106362" y="18354"/>
                  </a:lnTo>
                  <a:lnTo>
                    <a:pt x="97213" y="48288"/>
                  </a:lnTo>
                  <a:lnTo>
                    <a:pt x="87230" y="79036"/>
                  </a:lnTo>
                  <a:lnTo>
                    <a:pt x="76028" y="106409"/>
                  </a:lnTo>
                  <a:lnTo>
                    <a:pt x="67329" y="138509"/>
                  </a:lnTo>
                  <a:lnTo>
                    <a:pt x="58931" y="169274"/>
                  </a:lnTo>
                  <a:lnTo>
                    <a:pt x="47535" y="203173"/>
                  </a:lnTo>
                  <a:lnTo>
                    <a:pt x="38779" y="238352"/>
                  </a:lnTo>
                  <a:lnTo>
                    <a:pt x="31157" y="273911"/>
                  </a:lnTo>
                  <a:lnTo>
                    <a:pt x="23872" y="309583"/>
                  </a:lnTo>
                  <a:lnTo>
                    <a:pt x="16686" y="344494"/>
                  </a:lnTo>
                  <a:lnTo>
                    <a:pt x="9530" y="375299"/>
                  </a:lnTo>
                  <a:lnTo>
                    <a:pt x="3176" y="403741"/>
                  </a:lnTo>
                  <a:lnTo>
                    <a:pt x="418" y="438666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6" name="SMARTInkShape-1144"/>
            <p:cNvSpPr/>
            <p:nvPr/>
          </p:nvSpPr>
          <p:spPr>
            <a:xfrm>
              <a:off x="3294716" y="2900683"/>
              <a:ext cx="112854" cy="178274"/>
            </a:xfrm>
            <a:custGeom>
              <a:avLst/>
              <a:gdLst/>
              <a:ahLst/>
              <a:cxnLst/>
              <a:rect l="0" t="0" r="0" b="0"/>
              <a:pathLst>
                <a:path w="112854" h="178274">
                  <a:moveTo>
                    <a:pt x="112853" y="13967"/>
                  </a:moveTo>
                  <a:lnTo>
                    <a:pt x="112853" y="3325"/>
                  </a:lnTo>
                  <a:lnTo>
                    <a:pt x="112059" y="2110"/>
                  </a:lnTo>
                  <a:lnTo>
                    <a:pt x="110736" y="1300"/>
                  </a:lnTo>
                  <a:lnTo>
                    <a:pt x="105082" y="160"/>
                  </a:lnTo>
                  <a:lnTo>
                    <a:pt x="102910" y="0"/>
                  </a:lnTo>
                  <a:lnTo>
                    <a:pt x="98380" y="1938"/>
                  </a:lnTo>
                  <a:lnTo>
                    <a:pt x="67323" y="19611"/>
                  </a:lnTo>
                  <a:lnTo>
                    <a:pt x="34255" y="49877"/>
                  </a:lnTo>
                  <a:lnTo>
                    <a:pt x="19011" y="68774"/>
                  </a:lnTo>
                  <a:lnTo>
                    <a:pt x="3439" y="103465"/>
                  </a:lnTo>
                  <a:lnTo>
                    <a:pt x="0" y="122241"/>
                  </a:lnTo>
                  <a:lnTo>
                    <a:pt x="2774" y="139093"/>
                  </a:lnTo>
                  <a:lnTo>
                    <a:pt x="17710" y="166172"/>
                  </a:lnTo>
                  <a:lnTo>
                    <a:pt x="22413" y="172366"/>
                  </a:lnTo>
                  <a:lnTo>
                    <a:pt x="34272" y="1782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7" name="SMARTInkShape-1145"/>
            <p:cNvSpPr/>
            <p:nvPr/>
          </p:nvSpPr>
          <p:spPr>
            <a:xfrm>
              <a:off x="3436827" y="2943225"/>
              <a:ext cx="63572" cy="96297"/>
            </a:xfrm>
            <a:custGeom>
              <a:avLst/>
              <a:gdLst/>
              <a:ahLst/>
              <a:cxnLst/>
              <a:rect l="0" t="0" r="0" b="0"/>
              <a:pathLst>
                <a:path w="63572" h="96297">
                  <a:moveTo>
                    <a:pt x="35036" y="35719"/>
                  </a:moveTo>
                  <a:lnTo>
                    <a:pt x="35036" y="31927"/>
                  </a:lnTo>
                  <a:lnTo>
                    <a:pt x="34242" y="30809"/>
                  </a:lnTo>
                  <a:lnTo>
                    <a:pt x="32919" y="30064"/>
                  </a:lnTo>
                  <a:lnTo>
                    <a:pt x="31243" y="29568"/>
                  </a:lnTo>
                  <a:lnTo>
                    <a:pt x="30126" y="28443"/>
                  </a:lnTo>
                  <a:lnTo>
                    <a:pt x="28554" y="24655"/>
                  </a:lnTo>
                  <a:lnTo>
                    <a:pt x="28333" y="25168"/>
                  </a:lnTo>
                  <a:lnTo>
                    <a:pt x="28186" y="26304"/>
                  </a:lnTo>
                  <a:lnTo>
                    <a:pt x="27294" y="27061"/>
                  </a:lnTo>
                  <a:lnTo>
                    <a:pt x="24187" y="27902"/>
                  </a:lnTo>
                  <a:lnTo>
                    <a:pt x="23040" y="28920"/>
                  </a:lnTo>
                  <a:lnTo>
                    <a:pt x="17258" y="38459"/>
                  </a:lnTo>
                  <a:lnTo>
                    <a:pt x="4507" y="48490"/>
                  </a:lnTo>
                  <a:lnTo>
                    <a:pt x="855" y="59699"/>
                  </a:lnTo>
                  <a:lnTo>
                    <a:pt x="0" y="65691"/>
                  </a:lnTo>
                  <a:lnTo>
                    <a:pt x="7104" y="81112"/>
                  </a:lnTo>
                  <a:lnTo>
                    <a:pt x="10858" y="85031"/>
                  </a:lnTo>
                  <a:lnTo>
                    <a:pt x="29127" y="95629"/>
                  </a:lnTo>
                  <a:lnTo>
                    <a:pt x="32684" y="96296"/>
                  </a:lnTo>
                  <a:lnTo>
                    <a:pt x="40870" y="94921"/>
                  </a:lnTo>
                  <a:lnTo>
                    <a:pt x="50611" y="89684"/>
                  </a:lnTo>
                  <a:lnTo>
                    <a:pt x="58524" y="79313"/>
                  </a:lnTo>
                  <a:lnTo>
                    <a:pt x="62103" y="66186"/>
                  </a:lnTo>
                  <a:lnTo>
                    <a:pt x="63571" y="34442"/>
                  </a:lnTo>
                  <a:lnTo>
                    <a:pt x="61477" y="29066"/>
                  </a:lnTo>
                  <a:lnTo>
                    <a:pt x="44240" y="7157"/>
                  </a:lnTo>
                  <a:lnTo>
                    <a:pt x="421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8" name="SMARTInkShape-1146"/>
            <p:cNvSpPr/>
            <p:nvPr/>
          </p:nvSpPr>
          <p:spPr>
            <a:xfrm>
              <a:off x="3571875" y="2937525"/>
              <a:ext cx="135732" cy="105714"/>
            </a:xfrm>
            <a:custGeom>
              <a:avLst/>
              <a:gdLst/>
              <a:ahLst/>
              <a:cxnLst/>
              <a:rect l="0" t="0" r="0" b="0"/>
              <a:pathLst>
                <a:path w="135732" h="105714">
                  <a:moveTo>
                    <a:pt x="0" y="91425"/>
                  </a:moveTo>
                  <a:lnTo>
                    <a:pt x="0" y="98543"/>
                  </a:lnTo>
                  <a:lnTo>
                    <a:pt x="0" y="64030"/>
                  </a:lnTo>
                  <a:lnTo>
                    <a:pt x="794" y="50674"/>
                  </a:lnTo>
                  <a:lnTo>
                    <a:pt x="9943" y="29007"/>
                  </a:lnTo>
                  <a:lnTo>
                    <a:pt x="16793" y="18867"/>
                  </a:lnTo>
                  <a:lnTo>
                    <a:pt x="36362" y="5866"/>
                  </a:lnTo>
                  <a:lnTo>
                    <a:pt x="45530" y="1805"/>
                  </a:lnTo>
                  <a:lnTo>
                    <a:pt x="54896" y="0"/>
                  </a:lnTo>
                  <a:lnTo>
                    <a:pt x="64350" y="1315"/>
                  </a:lnTo>
                  <a:lnTo>
                    <a:pt x="76481" y="6517"/>
                  </a:lnTo>
                  <a:lnTo>
                    <a:pt x="95121" y="18508"/>
                  </a:lnTo>
                  <a:lnTo>
                    <a:pt x="109207" y="39470"/>
                  </a:lnTo>
                  <a:lnTo>
                    <a:pt x="125393" y="72400"/>
                  </a:lnTo>
                  <a:lnTo>
                    <a:pt x="128435" y="85876"/>
                  </a:lnTo>
                  <a:lnTo>
                    <a:pt x="135731" y="1057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9" name="SMARTInkShape-1147"/>
            <p:cNvSpPr/>
            <p:nvPr/>
          </p:nvSpPr>
          <p:spPr>
            <a:xfrm>
              <a:off x="3786188" y="2729207"/>
              <a:ext cx="42863" cy="349750"/>
            </a:xfrm>
            <a:custGeom>
              <a:avLst/>
              <a:gdLst/>
              <a:ahLst/>
              <a:cxnLst/>
              <a:rect l="0" t="0" r="0" b="0"/>
              <a:pathLst>
                <a:path w="42863" h="349750">
                  <a:moveTo>
                    <a:pt x="0" y="6849"/>
                  </a:moveTo>
                  <a:lnTo>
                    <a:pt x="0" y="0"/>
                  </a:lnTo>
                  <a:lnTo>
                    <a:pt x="0" y="33500"/>
                  </a:lnTo>
                  <a:lnTo>
                    <a:pt x="0" y="64686"/>
                  </a:lnTo>
                  <a:lnTo>
                    <a:pt x="0" y="92710"/>
                  </a:lnTo>
                  <a:lnTo>
                    <a:pt x="793" y="126880"/>
                  </a:lnTo>
                  <a:lnTo>
                    <a:pt x="4909" y="154773"/>
                  </a:lnTo>
                  <a:lnTo>
                    <a:pt x="7275" y="183147"/>
                  </a:lnTo>
                  <a:lnTo>
                    <a:pt x="12651" y="210868"/>
                  </a:lnTo>
                  <a:lnTo>
                    <a:pt x="21578" y="244087"/>
                  </a:lnTo>
                  <a:lnTo>
                    <a:pt x="30985" y="277196"/>
                  </a:lnTo>
                  <a:lnTo>
                    <a:pt x="37212" y="311767"/>
                  </a:lnTo>
                  <a:lnTo>
                    <a:pt x="41746" y="332633"/>
                  </a:lnTo>
                  <a:lnTo>
                    <a:pt x="42862" y="3497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0" name="SMARTInkShape-1148"/>
            <p:cNvSpPr/>
            <p:nvPr/>
          </p:nvSpPr>
          <p:spPr>
            <a:xfrm>
              <a:off x="3636463" y="2853795"/>
              <a:ext cx="414044" cy="203286"/>
            </a:xfrm>
            <a:custGeom>
              <a:avLst/>
              <a:gdLst/>
              <a:ahLst/>
              <a:cxnLst/>
              <a:rect l="0" t="0" r="0" b="0"/>
              <a:pathLst>
                <a:path w="414044" h="203286">
                  <a:moveTo>
                    <a:pt x="6850" y="10849"/>
                  </a:moveTo>
                  <a:lnTo>
                    <a:pt x="3057" y="10849"/>
                  </a:lnTo>
                  <a:lnTo>
                    <a:pt x="1940" y="10055"/>
                  </a:lnTo>
                  <a:lnTo>
                    <a:pt x="1195" y="8732"/>
                  </a:lnTo>
                  <a:lnTo>
                    <a:pt x="0" y="4698"/>
                  </a:lnTo>
                  <a:lnTo>
                    <a:pt x="696" y="4367"/>
                  </a:lnTo>
                  <a:lnTo>
                    <a:pt x="3585" y="3999"/>
                  </a:lnTo>
                  <a:lnTo>
                    <a:pt x="7515" y="1719"/>
                  </a:lnTo>
                  <a:lnTo>
                    <a:pt x="9675" y="0"/>
                  </a:lnTo>
                  <a:lnTo>
                    <a:pt x="18424" y="206"/>
                  </a:lnTo>
                  <a:lnTo>
                    <a:pt x="51089" y="4038"/>
                  </a:lnTo>
                  <a:lnTo>
                    <a:pt x="86173" y="11385"/>
                  </a:lnTo>
                  <a:lnTo>
                    <a:pt x="116342" y="18151"/>
                  </a:lnTo>
                  <a:lnTo>
                    <a:pt x="146184" y="23067"/>
                  </a:lnTo>
                  <a:lnTo>
                    <a:pt x="177600" y="28520"/>
                  </a:lnTo>
                  <a:lnTo>
                    <a:pt x="208272" y="33902"/>
                  </a:lnTo>
                  <a:lnTo>
                    <a:pt x="219402" y="37763"/>
                  </a:lnTo>
                  <a:lnTo>
                    <a:pt x="230925" y="49044"/>
                  </a:lnTo>
                  <a:lnTo>
                    <a:pt x="233439" y="53753"/>
                  </a:lnTo>
                  <a:lnTo>
                    <a:pt x="235053" y="63244"/>
                  </a:lnTo>
                  <a:lnTo>
                    <a:pt x="235434" y="98877"/>
                  </a:lnTo>
                  <a:lnTo>
                    <a:pt x="234649" y="111091"/>
                  </a:lnTo>
                  <a:lnTo>
                    <a:pt x="228747" y="146454"/>
                  </a:lnTo>
                  <a:lnTo>
                    <a:pt x="228332" y="179910"/>
                  </a:lnTo>
                  <a:lnTo>
                    <a:pt x="228306" y="196425"/>
                  </a:lnTo>
                  <a:lnTo>
                    <a:pt x="228306" y="164800"/>
                  </a:lnTo>
                  <a:lnTo>
                    <a:pt x="228306" y="130127"/>
                  </a:lnTo>
                  <a:lnTo>
                    <a:pt x="229100" y="97082"/>
                  </a:lnTo>
                  <a:lnTo>
                    <a:pt x="238249" y="70761"/>
                  </a:lnTo>
                  <a:lnTo>
                    <a:pt x="244896" y="63141"/>
                  </a:lnTo>
                  <a:lnTo>
                    <a:pt x="262098" y="51782"/>
                  </a:lnTo>
                  <a:lnTo>
                    <a:pt x="286486" y="42688"/>
                  </a:lnTo>
                  <a:lnTo>
                    <a:pt x="306399" y="41185"/>
                  </a:lnTo>
                  <a:lnTo>
                    <a:pt x="336495" y="49494"/>
                  </a:lnTo>
                  <a:lnTo>
                    <a:pt x="369200" y="55272"/>
                  </a:lnTo>
                  <a:lnTo>
                    <a:pt x="382765" y="61317"/>
                  </a:lnTo>
                  <a:lnTo>
                    <a:pt x="389029" y="65029"/>
                  </a:lnTo>
                  <a:lnTo>
                    <a:pt x="394459" y="66679"/>
                  </a:lnTo>
                  <a:lnTo>
                    <a:pt x="396225" y="67913"/>
                  </a:lnTo>
                  <a:lnTo>
                    <a:pt x="397402" y="69529"/>
                  </a:lnTo>
                  <a:lnTo>
                    <a:pt x="398710" y="73441"/>
                  </a:lnTo>
                  <a:lnTo>
                    <a:pt x="399291" y="77826"/>
                  </a:lnTo>
                  <a:lnTo>
                    <a:pt x="397432" y="82421"/>
                  </a:lnTo>
                  <a:lnTo>
                    <a:pt x="394755" y="87109"/>
                  </a:lnTo>
                  <a:lnTo>
                    <a:pt x="393564" y="91838"/>
                  </a:lnTo>
                  <a:lnTo>
                    <a:pt x="388802" y="96586"/>
                  </a:lnTo>
                  <a:lnTo>
                    <a:pt x="361639" y="116418"/>
                  </a:lnTo>
                  <a:lnTo>
                    <a:pt x="334166" y="151466"/>
                  </a:lnTo>
                  <a:lnTo>
                    <a:pt x="323434" y="167400"/>
                  </a:lnTo>
                  <a:lnTo>
                    <a:pt x="321844" y="177091"/>
                  </a:lnTo>
                  <a:lnTo>
                    <a:pt x="321307" y="190795"/>
                  </a:lnTo>
                  <a:lnTo>
                    <a:pt x="323350" y="196129"/>
                  </a:lnTo>
                  <a:lnTo>
                    <a:pt x="325006" y="198662"/>
                  </a:lnTo>
                  <a:lnTo>
                    <a:pt x="327698" y="200352"/>
                  </a:lnTo>
                  <a:lnTo>
                    <a:pt x="341307" y="203063"/>
                  </a:lnTo>
                  <a:lnTo>
                    <a:pt x="344121" y="203285"/>
                  </a:lnTo>
                  <a:lnTo>
                    <a:pt x="349365" y="201415"/>
                  </a:lnTo>
                  <a:lnTo>
                    <a:pt x="384197" y="176085"/>
                  </a:lnTo>
                  <a:lnTo>
                    <a:pt x="388872" y="167366"/>
                  </a:lnTo>
                  <a:lnTo>
                    <a:pt x="399217" y="132903"/>
                  </a:lnTo>
                  <a:lnTo>
                    <a:pt x="399746" y="125283"/>
                  </a:lnTo>
                  <a:lnTo>
                    <a:pt x="399756" y="159395"/>
                  </a:lnTo>
                  <a:lnTo>
                    <a:pt x="400550" y="165769"/>
                  </a:lnTo>
                  <a:lnTo>
                    <a:pt x="414043" y="196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1" name="SMARTInkShape-1149"/>
            <p:cNvSpPr/>
            <p:nvPr/>
          </p:nvSpPr>
          <p:spPr>
            <a:xfrm>
              <a:off x="4044198" y="2894054"/>
              <a:ext cx="106322" cy="176631"/>
            </a:xfrm>
            <a:custGeom>
              <a:avLst/>
              <a:gdLst/>
              <a:ahLst/>
              <a:cxnLst/>
              <a:rect l="0" t="0" r="0" b="0"/>
              <a:pathLst>
                <a:path w="106322" h="176631">
                  <a:moveTo>
                    <a:pt x="106321" y="77746"/>
                  </a:moveTo>
                  <a:lnTo>
                    <a:pt x="102529" y="73954"/>
                  </a:lnTo>
                  <a:lnTo>
                    <a:pt x="100666" y="67859"/>
                  </a:lnTo>
                  <a:lnTo>
                    <a:pt x="100170" y="64011"/>
                  </a:lnTo>
                  <a:lnTo>
                    <a:pt x="95385" y="55502"/>
                  </a:lnTo>
                  <a:lnTo>
                    <a:pt x="65617" y="22930"/>
                  </a:lnTo>
                  <a:lnTo>
                    <a:pt x="46746" y="5505"/>
                  </a:lnTo>
                  <a:lnTo>
                    <a:pt x="32489" y="1043"/>
                  </a:lnTo>
                  <a:lnTo>
                    <a:pt x="22971" y="0"/>
                  </a:lnTo>
                  <a:lnTo>
                    <a:pt x="8688" y="3205"/>
                  </a:lnTo>
                  <a:lnTo>
                    <a:pt x="5513" y="5033"/>
                  </a:lnTo>
                  <a:lnTo>
                    <a:pt x="3397" y="7046"/>
                  </a:lnTo>
                  <a:lnTo>
                    <a:pt x="1986" y="9181"/>
                  </a:lnTo>
                  <a:lnTo>
                    <a:pt x="0" y="19772"/>
                  </a:lnTo>
                  <a:lnTo>
                    <a:pt x="3205" y="32963"/>
                  </a:lnTo>
                  <a:lnTo>
                    <a:pt x="27096" y="64146"/>
                  </a:lnTo>
                  <a:lnTo>
                    <a:pt x="56377" y="99268"/>
                  </a:lnTo>
                  <a:lnTo>
                    <a:pt x="82203" y="131116"/>
                  </a:lnTo>
                  <a:lnTo>
                    <a:pt x="95001" y="150495"/>
                  </a:lnTo>
                  <a:lnTo>
                    <a:pt x="97939" y="160067"/>
                  </a:lnTo>
                  <a:lnTo>
                    <a:pt x="98627" y="165398"/>
                  </a:lnTo>
                  <a:lnTo>
                    <a:pt x="98017" y="167137"/>
                  </a:lnTo>
                  <a:lnTo>
                    <a:pt x="96816" y="168296"/>
                  </a:lnTo>
                  <a:lnTo>
                    <a:pt x="93365" y="170378"/>
                  </a:lnTo>
                  <a:lnTo>
                    <a:pt x="86960" y="175219"/>
                  </a:lnTo>
                  <a:lnTo>
                    <a:pt x="82370" y="176630"/>
                  </a:lnTo>
                  <a:lnTo>
                    <a:pt x="80035" y="176212"/>
                  </a:lnTo>
                  <a:lnTo>
                    <a:pt x="44373" y="161124"/>
                  </a:lnTo>
                  <a:lnTo>
                    <a:pt x="6308" y="1348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2" name="SMARTInkShape-1150"/>
            <p:cNvSpPr/>
            <p:nvPr/>
          </p:nvSpPr>
          <p:spPr>
            <a:xfrm>
              <a:off x="4208741" y="2821781"/>
              <a:ext cx="84654" cy="285751"/>
            </a:xfrm>
            <a:custGeom>
              <a:avLst/>
              <a:gdLst/>
              <a:ahLst/>
              <a:cxnLst/>
              <a:rect l="0" t="0" r="0" b="0"/>
              <a:pathLst>
                <a:path w="84654" h="285751">
                  <a:moveTo>
                    <a:pt x="41790" y="0"/>
                  </a:moveTo>
                  <a:lnTo>
                    <a:pt x="41790" y="9943"/>
                  </a:lnTo>
                  <a:lnTo>
                    <a:pt x="27317" y="43065"/>
                  </a:lnTo>
                  <a:lnTo>
                    <a:pt x="13199" y="73572"/>
                  </a:lnTo>
                  <a:lnTo>
                    <a:pt x="1043" y="108834"/>
                  </a:lnTo>
                  <a:lnTo>
                    <a:pt x="0" y="143890"/>
                  </a:lnTo>
                  <a:lnTo>
                    <a:pt x="4637" y="175031"/>
                  </a:lnTo>
                  <a:lnTo>
                    <a:pt x="7021" y="187330"/>
                  </a:lnTo>
                  <a:lnTo>
                    <a:pt x="25874" y="221666"/>
                  </a:lnTo>
                  <a:lnTo>
                    <a:pt x="45114" y="248485"/>
                  </a:lnTo>
                  <a:lnTo>
                    <a:pt x="66788" y="265189"/>
                  </a:lnTo>
                  <a:lnTo>
                    <a:pt x="84653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3" name="SMARTInkShape-1151"/>
            <p:cNvSpPr/>
            <p:nvPr/>
          </p:nvSpPr>
          <p:spPr>
            <a:xfrm>
              <a:off x="4087512" y="2857941"/>
              <a:ext cx="227314" cy="63854"/>
            </a:xfrm>
            <a:custGeom>
              <a:avLst/>
              <a:gdLst/>
              <a:ahLst/>
              <a:cxnLst/>
              <a:rect l="0" t="0" r="0" b="0"/>
              <a:pathLst>
                <a:path w="227314" h="63854">
                  <a:moveTo>
                    <a:pt x="13001" y="6703"/>
                  </a:moveTo>
                  <a:lnTo>
                    <a:pt x="9208" y="6703"/>
                  </a:lnTo>
                  <a:lnTo>
                    <a:pt x="5230" y="4586"/>
                  </a:lnTo>
                  <a:lnTo>
                    <a:pt x="0" y="552"/>
                  </a:lnTo>
                  <a:lnTo>
                    <a:pt x="3519" y="0"/>
                  </a:lnTo>
                  <a:lnTo>
                    <a:pt x="11167" y="549"/>
                  </a:lnTo>
                  <a:lnTo>
                    <a:pt x="42275" y="9528"/>
                  </a:lnTo>
                  <a:lnTo>
                    <a:pt x="70799" y="20152"/>
                  </a:lnTo>
                  <a:lnTo>
                    <a:pt x="100594" y="29561"/>
                  </a:lnTo>
                  <a:lnTo>
                    <a:pt x="129529" y="37376"/>
                  </a:lnTo>
                  <a:lnTo>
                    <a:pt x="158211" y="44719"/>
                  </a:lnTo>
                  <a:lnTo>
                    <a:pt x="189851" y="54311"/>
                  </a:lnTo>
                  <a:lnTo>
                    <a:pt x="212211" y="61733"/>
                  </a:lnTo>
                  <a:lnTo>
                    <a:pt x="227313" y="638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61" name="SMARTInkShape-Group156"/>
          <p:cNvGrpSpPr/>
          <p:nvPr/>
        </p:nvGrpSpPr>
        <p:grpSpPr>
          <a:xfrm>
            <a:off x="13870" y="4276725"/>
            <a:ext cx="2250700" cy="2333627"/>
            <a:chOff x="13870" y="3207544"/>
            <a:chExt cx="2250700" cy="1750220"/>
          </a:xfrm>
        </p:grpSpPr>
        <p:sp>
          <p:nvSpPr>
            <p:cNvPr id="445" name="SMARTInkShape-1152"/>
            <p:cNvSpPr/>
            <p:nvPr/>
          </p:nvSpPr>
          <p:spPr>
            <a:xfrm>
              <a:off x="414338" y="3571875"/>
              <a:ext cx="42863" cy="400051"/>
            </a:xfrm>
            <a:custGeom>
              <a:avLst/>
              <a:gdLst/>
              <a:ahLst/>
              <a:cxnLst/>
              <a:rect l="0" t="0" r="0" b="0"/>
              <a:pathLst>
                <a:path w="42863" h="400051">
                  <a:moveTo>
                    <a:pt x="42862" y="0"/>
                  </a:moveTo>
                  <a:lnTo>
                    <a:pt x="42068" y="13772"/>
                  </a:lnTo>
                  <a:lnTo>
                    <a:pt x="32919" y="47528"/>
                  </a:lnTo>
                  <a:lnTo>
                    <a:pt x="29862" y="74495"/>
                  </a:lnTo>
                  <a:lnTo>
                    <a:pt x="25164" y="106387"/>
                  </a:lnTo>
                  <a:lnTo>
                    <a:pt x="18744" y="140971"/>
                  </a:lnTo>
                  <a:lnTo>
                    <a:pt x="15608" y="176354"/>
                  </a:lnTo>
                  <a:lnTo>
                    <a:pt x="12757" y="202205"/>
                  </a:lnTo>
                  <a:lnTo>
                    <a:pt x="9638" y="228775"/>
                  </a:lnTo>
                  <a:lnTo>
                    <a:pt x="8252" y="253813"/>
                  </a:lnTo>
                  <a:lnTo>
                    <a:pt x="5519" y="278171"/>
                  </a:lnTo>
                  <a:lnTo>
                    <a:pt x="1635" y="312079"/>
                  </a:lnTo>
                  <a:lnTo>
                    <a:pt x="484" y="342235"/>
                  </a:lnTo>
                  <a:lnTo>
                    <a:pt x="95" y="373284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6" name="SMARTInkShape-1153"/>
            <p:cNvSpPr/>
            <p:nvPr/>
          </p:nvSpPr>
          <p:spPr>
            <a:xfrm>
              <a:off x="378619" y="3621881"/>
              <a:ext cx="613844" cy="521495"/>
            </a:xfrm>
            <a:custGeom>
              <a:avLst/>
              <a:gdLst/>
              <a:ahLst/>
              <a:cxnLst/>
              <a:rect l="0" t="0" r="0" b="0"/>
              <a:pathLst>
                <a:path w="613844" h="521495">
                  <a:moveTo>
                    <a:pt x="0" y="0"/>
                  </a:moveTo>
                  <a:lnTo>
                    <a:pt x="30867" y="0"/>
                  </a:lnTo>
                  <a:lnTo>
                    <a:pt x="56947" y="0"/>
                  </a:lnTo>
                  <a:lnTo>
                    <a:pt x="90251" y="0"/>
                  </a:lnTo>
                  <a:lnTo>
                    <a:pt x="116311" y="0"/>
                  </a:lnTo>
                  <a:lnTo>
                    <a:pt x="141652" y="0"/>
                  </a:lnTo>
                  <a:lnTo>
                    <a:pt x="166938" y="794"/>
                  </a:lnTo>
                  <a:lnTo>
                    <a:pt x="194051" y="3792"/>
                  </a:lnTo>
                  <a:lnTo>
                    <a:pt x="219859" y="5655"/>
                  </a:lnTo>
                  <a:lnTo>
                    <a:pt x="244559" y="7276"/>
                  </a:lnTo>
                  <a:lnTo>
                    <a:pt x="268766" y="10642"/>
                  </a:lnTo>
                  <a:lnTo>
                    <a:pt x="294870" y="14784"/>
                  </a:lnTo>
                  <a:lnTo>
                    <a:pt x="321553" y="18477"/>
                  </a:lnTo>
                  <a:lnTo>
                    <a:pt x="346642" y="20118"/>
                  </a:lnTo>
                  <a:lnTo>
                    <a:pt x="371021" y="22965"/>
                  </a:lnTo>
                  <a:lnTo>
                    <a:pt x="395086" y="27669"/>
                  </a:lnTo>
                  <a:lnTo>
                    <a:pt x="430152" y="38449"/>
                  </a:lnTo>
                  <a:lnTo>
                    <a:pt x="461004" y="47023"/>
                  </a:lnTo>
                  <a:lnTo>
                    <a:pt x="490253" y="54591"/>
                  </a:lnTo>
                  <a:lnTo>
                    <a:pt x="518234" y="62654"/>
                  </a:lnTo>
                  <a:lnTo>
                    <a:pt x="549425" y="77082"/>
                  </a:lnTo>
                  <a:lnTo>
                    <a:pt x="582987" y="92737"/>
                  </a:lnTo>
                  <a:lnTo>
                    <a:pt x="608443" y="109530"/>
                  </a:lnTo>
                  <a:lnTo>
                    <a:pt x="611731" y="114297"/>
                  </a:lnTo>
                  <a:lnTo>
                    <a:pt x="613583" y="121443"/>
                  </a:lnTo>
                  <a:lnTo>
                    <a:pt x="613843" y="123824"/>
                  </a:lnTo>
                  <a:lnTo>
                    <a:pt x="612015" y="128587"/>
                  </a:lnTo>
                  <a:lnTo>
                    <a:pt x="610416" y="130969"/>
                  </a:lnTo>
                  <a:lnTo>
                    <a:pt x="605523" y="148530"/>
                  </a:lnTo>
                  <a:lnTo>
                    <a:pt x="584300" y="180336"/>
                  </a:lnTo>
                  <a:lnTo>
                    <a:pt x="563847" y="214542"/>
                  </a:lnTo>
                  <a:lnTo>
                    <a:pt x="545205" y="246726"/>
                  </a:lnTo>
                  <a:lnTo>
                    <a:pt x="530989" y="278068"/>
                  </a:lnTo>
                  <a:lnTo>
                    <a:pt x="520514" y="312490"/>
                  </a:lnTo>
                  <a:lnTo>
                    <a:pt x="517090" y="338116"/>
                  </a:lnTo>
                  <a:lnTo>
                    <a:pt x="515568" y="365380"/>
                  </a:lnTo>
                  <a:lnTo>
                    <a:pt x="514891" y="393373"/>
                  </a:lnTo>
                  <a:lnTo>
                    <a:pt x="514590" y="421689"/>
                  </a:lnTo>
                  <a:lnTo>
                    <a:pt x="514457" y="449355"/>
                  </a:lnTo>
                  <a:lnTo>
                    <a:pt x="514397" y="474880"/>
                  </a:lnTo>
                  <a:lnTo>
                    <a:pt x="519269" y="509817"/>
                  </a:lnTo>
                  <a:lnTo>
                    <a:pt x="521494" y="5214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7" name="SMARTInkShape-1154"/>
            <p:cNvSpPr/>
            <p:nvPr/>
          </p:nvSpPr>
          <p:spPr>
            <a:xfrm>
              <a:off x="314325" y="3936206"/>
              <a:ext cx="507207" cy="214314"/>
            </a:xfrm>
            <a:custGeom>
              <a:avLst/>
              <a:gdLst/>
              <a:ahLst/>
              <a:cxnLst/>
              <a:rect l="0" t="0" r="0" b="0"/>
              <a:pathLst>
                <a:path w="507207" h="214314">
                  <a:moveTo>
                    <a:pt x="0" y="0"/>
                  </a:moveTo>
                  <a:lnTo>
                    <a:pt x="0" y="6151"/>
                  </a:lnTo>
                  <a:lnTo>
                    <a:pt x="3792" y="10642"/>
                  </a:lnTo>
                  <a:lnTo>
                    <a:pt x="37815" y="31169"/>
                  </a:lnTo>
                  <a:lnTo>
                    <a:pt x="72322" y="44551"/>
                  </a:lnTo>
                  <a:lnTo>
                    <a:pt x="102391" y="57651"/>
                  </a:lnTo>
                  <a:lnTo>
                    <a:pt x="136436" y="71586"/>
                  </a:lnTo>
                  <a:lnTo>
                    <a:pt x="160651" y="80235"/>
                  </a:lnTo>
                  <a:lnTo>
                    <a:pt x="187288" y="86724"/>
                  </a:lnTo>
                  <a:lnTo>
                    <a:pt x="217118" y="96488"/>
                  </a:lnTo>
                  <a:lnTo>
                    <a:pt x="248897" y="107971"/>
                  </a:lnTo>
                  <a:lnTo>
                    <a:pt x="281542" y="118366"/>
                  </a:lnTo>
                  <a:lnTo>
                    <a:pt x="316688" y="132512"/>
                  </a:lnTo>
                  <a:lnTo>
                    <a:pt x="334950" y="140728"/>
                  </a:lnTo>
                  <a:lnTo>
                    <a:pt x="354269" y="148588"/>
                  </a:lnTo>
                  <a:lnTo>
                    <a:pt x="374292" y="156209"/>
                  </a:lnTo>
                  <a:lnTo>
                    <a:pt x="394784" y="163670"/>
                  </a:lnTo>
                  <a:lnTo>
                    <a:pt x="430253" y="178311"/>
                  </a:lnTo>
                  <a:lnTo>
                    <a:pt x="460305" y="191962"/>
                  </a:lnTo>
                  <a:lnTo>
                    <a:pt x="507206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8" name="SMARTInkShape-1155"/>
            <p:cNvSpPr/>
            <p:nvPr/>
          </p:nvSpPr>
          <p:spPr>
            <a:xfrm>
              <a:off x="364331" y="3250657"/>
              <a:ext cx="564358" cy="478382"/>
            </a:xfrm>
            <a:custGeom>
              <a:avLst/>
              <a:gdLst/>
              <a:ahLst/>
              <a:cxnLst/>
              <a:rect l="0" t="0" r="0" b="0"/>
              <a:pathLst>
                <a:path w="564358" h="478382">
                  <a:moveTo>
                    <a:pt x="0" y="364081"/>
                  </a:moveTo>
                  <a:lnTo>
                    <a:pt x="0" y="360288"/>
                  </a:lnTo>
                  <a:lnTo>
                    <a:pt x="2117" y="356310"/>
                  </a:lnTo>
                  <a:lnTo>
                    <a:pt x="24836" y="320768"/>
                  </a:lnTo>
                  <a:lnTo>
                    <a:pt x="51552" y="287694"/>
                  </a:lnTo>
                  <a:lnTo>
                    <a:pt x="78887" y="256564"/>
                  </a:lnTo>
                  <a:lnTo>
                    <a:pt x="100897" y="229918"/>
                  </a:lnTo>
                  <a:lnTo>
                    <a:pt x="127174" y="201915"/>
                  </a:lnTo>
                  <a:lnTo>
                    <a:pt x="154274" y="173509"/>
                  </a:lnTo>
                  <a:lnTo>
                    <a:pt x="178532" y="144984"/>
                  </a:lnTo>
                  <a:lnTo>
                    <a:pt x="204681" y="117218"/>
                  </a:lnTo>
                  <a:lnTo>
                    <a:pt x="235253" y="86100"/>
                  </a:lnTo>
                  <a:lnTo>
                    <a:pt x="270604" y="50632"/>
                  </a:lnTo>
                  <a:lnTo>
                    <a:pt x="301341" y="19085"/>
                  </a:lnTo>
                  <a:lnTo>
                    <a:pt x="308025" y="9401"/>
                  </a:lnTo>
                  <a:lnTo>
                    <a:pt x="311713" y="6184"/>
                  </a:lnTo>
                  <a:lnTo>
                    <a:pt x="320043" y="2609"/>
                  </a:lnTo>
                  <a:lnTo>
                    <a:pt x="337804" y="0"/>
                  </a:lnTo>
                  <a:lnTo>
                    <a:pt x="342752" y="1977"/>
                  </a:lnTo>
                  <a:lnTo>
                    <a:pt x="345182" y="3616"/>
                  </a:lnTo>
                  <a:lnTo>
                    <a:pt x="354787" y="17652"/>
                  </a:lnTo>
                  <a:lnTo>
                    <a:pt x="369092" y="50805"/>
                  </a:lnTo>
                  <a:lnTo>
                    <a:pt x="378619" y="80654"/>
                  </a:lnTo>
                  <a:lnTo>
                    <a:pt x="383646" y="109711"/>
                  </a:lnTo>
                  <a:lnTo>
                    <a:pt x="387252" y="141339"/>
                  </a:lnTo>
                  <a:lnTo>
                    <a:pt x="395464" y="172935"/>
                  </a:lnTo>
                  <a:lnTo>
                    <a:pt x="405835" y="205316"/>
                  </a:lnTo>
                  <a:lnTo>
                    <a:pt x="413935" y="237135"/>
                  </a:lnTo>
                  <a:lnTo>
                    <a:pt x="423479" y="269582"/>
                  </a:lnTo>
                  <a:lnTo>
                    <a:pt x="436361" y="301420"/>
                  </a:lnTo>
                  <a:lnTo>
                    <a:pt x="450232" y="333873"/>
                  </a:lnTo>
                  <a:lnTo>
                    <a:pt x="469141" y="369491"/>
                  </a:lnTo>
                  <a:lnTo>
                    <a:pt x="493867" y="404366"/>
                  </a:lnTo>
                  <a:lnTo>
                    <a:pt x="519565" y="435009"/>
                  </a:lnTo>
                  <a:lnTo>
                    <a:pt x="545052" y="464673"/>
                  </a:lnTo>
                  <a:lnTo>
                    <a:pt x="564357" y="4783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9" name="SMARTInkShape-1156"/>
            <p:cNvSpPr/>
            <p:nvPr/>
          </p:nvSpPr>
          <p:spPr>
            <a:xfrm>
              <a:off x="385763" y="3836329"/>
              <a:ext cx="228601" cy="257041"/>
            </a:xfrm>
            <a:custGeom>
              <a:avLst/>
              <a:gdLst/>
              <a:ahLst/>
              <a:cxnLst/>
              <a:rect l="0" t="0" r="0" b="0"/>
              <a:pathLst>
                <a:path w="228601" h="257041">
                  <a:moveTo>
                    <a:pt x="0" y="221321"/>
                  </a:moveTo>
                  <a:lnTo>
                    <a:pt x="0" y="217529"/>
                  </a:lnTo>
                  <a:lnTo>
                    <a:pt x="2116" y="213550"/>
                  </a:lnTo>
                  <a:lnTo>
                    <a:pt x="3792" y="211378"/>
                  </a:lnTo>
                  <a:lnTo>
                    <a:pt x="5654" y="204731"/>
                  </a:lnTo>
                  <a:lnTo>
                    <a:pt x="8819" y="192064"/>
                  </a:lnTo>
                  <a:lnTo>
                    <a:pt x="21578" y="161994"/>
                  </a:lnTo>
                  <a:lnTo>
                    <a:pt x="33356" y="128165"/>
                  </a:lnTo>
                  <a:lnTo>
                    <a:pt x="40749" y="99821"/>
                  </a:lnTo>
                  <a:lnTo>
                    <a:pt x="48287" y="64945"/>
                  </a:lnTo>
                  <a:lnTo>
                    <a:pt x="57061" y="33481"/>
                  </a:lnTo>
                  <a:lnTo>
                    <a:pt x="62591" y="19791"/>
                  </a:lnTo>
                  <a:lnTo>
                    <a:pt x="69455" y="7652"/>
                  </a:lnTo>
                  <a:lnTo>
                    <a:pt x="70115" y="5056"/>
                  </a:lnTo>
                  <a:lnTo>
                    <a:pt x="71350" y="3326"/>
                  </a:lnTo>
                  <a:lnTo>
                    <a:pt x="72966" y="2172"/>
                  </a:lnTo>
                  <a:lnTo>
                    <a:pt x="78252" y="0"/>
                  </a:lnTo>
                  <a:lnTo>
                    <a:pt x="112371" y="23715"/>
                  </a:lnTo>
                  <a:lnTo>
                    <a:pt x="146076" y="39555"/>
                  </a:lnTo>
                  <a:lnTo>
                    <a:pt x="180315" y="47358"/>
                  </a:lnTo>
                  <a:lnTo>
                    <a:pt x="194273" y="49920"/>
                  </a:lnTo>
                  <a:lnTo>
                    <a:pt x="209106" y="55923"/>
                  </a:lnTo>
                  <a:lnTo>
                    <a:pt x="220006" y="56919"/>
                  </a:lnTo>
                  <a:lnTo>
                    <a:pt x="220489" y="57745"/>
                  </a:lnTo>
                  <a:lnTo>
                    <a:pt x="221399" y="65830"/>
                  </a:lnTo>
                  <a:lnTo>
                    <a:pt x="220655" y="81988"/>
                  </a:lnTo>
                  <a:lnTo>
                    <a:pt x="212636" y="114233"/>
                  </a:lnTo>
                  <a:lnTo>
                    <a:pt x="202979" y="144483"/>
                  </a:lnTo>
                  <a:lnTo>
                    <a:pt x="201694" y="169362"/>
                  </a:lnTo>
                  <a:lnTo>
                    <a:pt x="207968" y="201621"/>
                  </a:lnTo>
                  <a:lnTo>
                    <a:pt x="219180" y="236336"/>
                  </a:lnTo>
                  <a:lnTo>
                    <a:pt x="228600" y="2570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0" name="SMARTInkShape-1157"/>
            <p:cNvSpPr/>
            <p:nvPr/>
          </p:nvSpPr>
          <p:spPr>
            <a:xfrm>
              <a:off x="13870" y="3714777"/>
              <a:ext cx="297428" cy="64268"/>
            </a:xfrm>
            <a:custGeom>
              <a:avLst/>
              <a:gdLst/>
              <a:ahLst/>
              <a:cxnLst/>
              <a:rect l="0" t="0" r="0" b="0"/>
              <a:pathLst>
                <a:path w="297428" h="64268">
                  <a:moveTo>
                    <a:pt x="293311" y="64267"/>
                  </a:moveTo>
                  <a:lnTo>
                    <a:pt x="293311" y="50532"/>
                  </a:lnTo>
                  <a:lnTo>
                    <a:pt x="295428" y="44139"/>
                  </a:lnTo>
                  <a:lnTo>
                    <a:pt x="297104" y="41323"/>
                  </a:lnTo>
                  <a:lnTo>
                    <a:pt x="297427" y="38652"/>
                  </a:lnTo>
                  <a:lnTo>
                    <a:pt x="295670" y="33568"/>
                  </a:lnTo>
                  <a:lnTo>
                    <a:pt x="290126" y="28662"/>
                  </a:lnTo>
                  <a:lnTo>
                    <a:pt x="286425" y="26243"/>
                  </a:lnTo>
                  <a:lnTo>
                    <a:pt x="254569" y="19925"/>
                  </a:lnTo>
                  <a:lnTo>
                    <a:pt x="218895" y="15379"/>
                  </a:lnTo>
                  <a:lnTo>
                    <a:pt x="186948" y="10799"/>
                  </a:lnTo>
                  <a:lnTo>
                    <a:pt x="152347" y="8208"/>
                  </a:lnTo>
                  <a:lnTo>
                    <a:pt x="116959" y="7440"/>
                  </a:lnTo>
                  <a:lnTo>
                    <a:pt x="85131" y="3420"/>
                  </a:lnTo>
                  <a:lnTo>
                    <a:pt x="55592" y="995"/>
                  </a:lnTo>
                  <a:lnTo>
                    <a:pt x="23663" y="175"/>
                  </a:lnTo>
                  <a:lnTo>
                    <a:pt x="0" y="0"/>
                  </a:lnTo>
                  <a:lnTo>
                    <a:pt x="23663" y="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1" name="SMARTInkShape-1158"/>
            <p:cNvSpPr/>
            <p:nvPr/>
          </p:nvSpPr>
          <p:spPr>
            <a:xfrm>
              <a:off x="1071563" y="3529978"/>
              <a:ext cx="457201" cy="499098"/>
            </a:xfrm>
            <a:custGeom>
              <a:avLst/>
              <a:gdLst/>
              <a:ahLst/>
              <a:cxnLst/>
              <a:rect l="0" t="0" r="0" b="0"/>
              <a:pathLst>
                <a:path w="457201" h="499098">
                  <a:moveTo>
                    <a:pt x="0" y="499097"/>
                  </a:moveTo>
                  <a:lnTo>
                    <a:pt x="793" y="474261"/>
                  </a:lnTo>
                  <a:lnTo>
                    <a:pt x="12185" y="440916"/>
                  </a:lnTo>
                  <a:lnTo>
                    <a:pt x="23603" y="411052"/>
                  </a:lnTo>
                  <a:lnTo>
                    <a:pt x="34245" y="384109"/>
                  </a:lnTo>
                  <a:lnTo>
                    <a:pt x="42425" y="356018"/>
                  </a:lnTo>
                  <a:lnTo>
                    <a:pt x="49876" y="325470"/>
                  </a:lnTo>
                  <a:lnTo>
                    <a:pt x="59228" y="291283"/>
                  </a:lnTo>
                  <a:lnTo>
                    <a:pt x="67819" y="256018"/>
                  </a:lnTo>
                  <a:lnTo>
                    <a:pt x="72482" y="220434"/>
                  </a:lnTo>
                  <a:lnTo>
                    <a:pt x="81007" y="184755"/>
                  </a:lnTo>
                  <a:lnTo>
                    <a:pt x="91470" y="151165"/>
                  </a:lnTo>
                  <a:lnTo>
                    <a:pt x="99598" y="121104"/>
                  </a:lnTo>
                  <a:lnTo>
                    <a:pt x="106178" y="101707"/>
                  </a:lnTo>
                  <a:lnTo>
                    <a:pt x="122476" y="73730"/>
                  </a:lnTo>
                  <a:lnTo>
                    <a:pt x="138506" y="50800"/>
                  </a:lnTo>
                  <a:lnTo>
                    <a:pt x="171815" y="19600"/>
                  </a:lnTo>
                  <a:lnTo>
                    <a:pt x="196781" y="6363"/>
                  </a:lnTo>
                  <a:lnTo>
                    <a:pt x="228080" y="1206"/>
                  </a:lnTo>
                  <a:lnTo>
                    <a:pt x="252975" y="0"/>
                  </a:lnTo>
                  <a:lnTo>
                    <a:pt x="280708" y="1051"/>
                  </a:lnTo>
                  <a:lnTo>
                    <a:pt x="311555" y="6810"/>
                  </a:lnTo>
                  <a:lnTo>
                    <a:pt x="343785" y="14661"/>
                  </a:lnTo>
                  <a:lnTo>
                    <a:pt x="378218" y="25030"/>
                  </a:lnTo>
                  <a:lnTo>
                    <a:pt x="397402" y="32239"/>
                  </a:lnTo>
                  <a:lnTo>
                    <a:pt x="430623" y="45542"/>
                  </a:lnTo>
                  <a:lnTo>
                    <a:pt x="457200" y="561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2" name="SMARTInkShape-1159"/>
            <p:cNvSpPr/>
            <p:nvPr/>
          </p:nvSpPr>
          <p:spPr>
            <a:xfrm>
              <a:off x="1164431" y="3836194"/>
              <a:ext cx="192883" cy="171451"/>
            </a:xfrm>
            <a:custGeom>
              <a:avLst/>
              <a:gdLst/>
              <a:ahLst/>
              <a:cxnLst/>
              <a:rect l="0" t="0" r="0" b="0"/>
              <a:pathLst>
                <a:path w="192883" h="171451">
                  <a:moveTo>
                    <a:pt x="0" y="171450"/>
                  </a:moveTo>
                  <a:lnTo>
                    <a:pt x="794" y="160043"/>
                  </a:lnTo>
                  <a:lnTo>
                    <a:pt x="3793" y="151564"/>
                  </a:lnTo>
                  <a:lnTo>
                    <a:pt x="30015" y="120706"/>
                  </a:lnTo>
                  <a:lnTo>
                    <a:pt x="61227" y="92723"/>
                  </a:lnTo>
                  <a:lnTo>
                    <a:pt x="88609" y="75187"/>
                  </a:lnTo>
                  <a:lnTo>
                    <a:pt x="116830" y="56144"/>
                  </a:lnTo>
                  <a:lnTo>
                    <a:pt x="145301" y="39213"/>
                  </a:lnTo>
                  <a:lnTo>
                    <a:pt x="177346" y="14434"/>
                  </a:lnTo>
                  <a:lnTo>
                    <a:pt x="1928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3" name="SMARTInkShape-1160"/>
            <p:cNvSpPr/>
            <p:nvPr/>
          </p:nvSpPr>
          <p:spPr>
            <a:xfrm>
              <a:off x="926184" y="3293269"/>
              <a:ext cx="885788" cy="733847"/>
            </a:xfrm>
            <a:custGeom>
              <a:avLst/>
              <a:gdLst/>
              <a:ahLst/>
              <a:cxnLst/>
              <a:rect l="0" t="0" r="0" b="0"/>
              <a:pathLst>
                <a:path w="885788" h="733847">
                  <a:moveTo>
                    <a:pt x="338260" y="250031"/>
                  </a:moveTo>
                  <a:lnTo>
                    <a:pt x="334467" y="250031"/>
                  </a:lnTo>
                  <a:lnTo>
                    <a:pt x="324524" y="253823"/>
                  </a:lnTo>
                  <a:lnTo>
                    <a:pt x="295536" y="251603"/>
                  </a:lnTo>
                  <a:lnTo>
                    <a:pt x="266952" y="250497"/>
                  </a:lnTo>
                  <a:lnTo>
                    <a:pt x="242273" y="250238"/>
                  </a:lnTo>
                  <a:lnTo>
                    <a:pt x="217547" y="250123"/>
                  </a:lnTo>
                  <a:lnTo>
                    <a:pt x="192535" y="250072"/>
                  </a:lnTo>
                  <a:lnTo>
                    <a:pt x="165543" y="250049"/>
                  </a:lnTo>
                  <a:lnTo>
                    <a:pt x="137672" y="247922"/>
                  </a:lnTo>
                  <a:lnTo>
                    <a:pt x="110203" y="244331"/>
                  </a:lnTo>
                  <a:lnTo>
                    <a:pt x="84766" y="240089"/>
                  </a:lnTo>
                  <a:lnTo>
                    <a:pt x="51925" y="237031"/>
                  </a:lnTo>
                  <a:lnTo>
                    <a:pt x="19674" y="231088"/>
                  </a:lnTo>
                  <a:lnTo>
                    <a:pt x="1129" y="228927"/>
                  </a:lnTo>
                  <a:lnTo>
                    <a:pt x="0" y="228025"/>
                  </a:lnTo>
                  <a:lnTo>
                    <a:pt x="41" y="226629"/>
                  </a:lnTo>
                  <a:lnTo>
                    <a:pt x="862" y="224904"/>
                  </a:lnTo>
                  <a:lnTo>
                    <a:pt x="8124" y="222988"/>
                  </a:lnTo>
                  <a:lnTo>
                    <a:pt x="41344" y="222452"/>
                  </a:lnTo>
                  <a:lnTo>
                    <a:pt x="76982" y="227219"/>
                  </a:lnTo>
                  <a:lnTo>
                    <a:pt x="103868" y="231426"/>
                  </a:lnTo>
                  <a:lnTo>
                    <a:pt x="133808" y="235941"/>
                  </a:lnTo>
                  <a:lnTo>
                    <a:pt x="166430" y="241388"/>
                  </a:lnTo>
                  <a:lnTo>
                    <a:pt x="202095" y="249100"/>
                  </a:lnTo>
                  <a:lnTo>
                    <a:pt x="234880" y="257819"/>
                  </a:lnTo>
                  <a:lnTo>
                    <a:pt x="264532" y="267780"/>
                  </a:lnTo>
                  <a:lnTo>
                    <a:pt x="290940" y="280144"/>
                  </a:lnTo>
                  <a:lnTo>
                    <a:pt x="323121" y="296872"/>
                  </a:lnTo>
                  <a:lnTo>
                    <a:pt x="338096" y="309242"/>
                  </a:lnTo>
                  <a:lnTo>
                    <a:pt x="342156" y="315505"/>
                  </a:lnTo>
                  <a:lnTo>
                    <a:pt x="341651" y="318287"/>
                  </a:lnTo>
                  <a:lnTo>
                    <a:pt x="336857" y="323494"/>
                  </a:lnTo>
                  <a:lnTo>
                    <a:pt x="327317" y="326338"/>
                  </a:lnTo>
                  <a:lnTo>
                    <a:pt x="293310" y="333222"/>
                  </a:lnTo>
                  <a:lnTo>
                    <a:pt x="262411" y="335005"/>
                  </a:lnTo>
                  <a:lnTo>
                    <a:pt x="228121" y="335534"/>
                  </a:lnTo>
                  <a:lnTo>
                    <a:pt x="193619" y="334896"/>
                  </a:lnTo>
                  <a:lnTo>
                    <a:pt x="164523" y="330827"/>
                  </a:lnTo>
                  <a:lnTo>
                    <a:pt x="130139" y="328013"/>
                  </a:lnTo>
                  <a:lnTo>
                    <a:pt x="123260" y="324906"/>
                  </a:lnTo>
                  <a:lnTo>
                    <a:pt x="121901" y="322967"/>
                  </a:lnTo>
                  <a:lnTo>
                    <a:pt x="121790" y="320880"/>
                  </a:lnTo>
                  <a:lnTo>
                    <a:pt x="122509" y="318695"/>
                  </a:lnTo>
                  <a:lnTo>
                    <a:pt x="131106" y="308035"/>
                  </a:lnTo>
                  <a:lnTo>
                    <a:pt x="147500" y="294822"/>
                  </a:lnTo>
                  <a:lnTo>
                    <a:pt x="181663" y="281839"/>
                  </a:lnTo>
                  <a:lnTo>
                    <a:pt x="205955" y="276603"/>
                  </a:lnTo>
                  <a:lnTo>
                    <a:pt x="232626" y="273747"/>
                  </a:lnTo>
                  <a:lnTo>
                    <a:pt x="261149" y="271684"/>
                  </a:lnTo>
                  <a:lnTo>
                    <a:pt x="292347" y="268121"/>
                  </a:lnTo>
                  <a:lnTo>
                    <a:pt x="322616" y="268125"/>
                  </a:lnTo>
                  <a:lnTo>
                    <a:pt x="351945" y="270773"/>
                  </a:lnTo>
                  <a:lnTo>
                    <a:pt x="380854" y="274595"/>
                  </a:lnTo>
                  <a:lnTo>
                    <a:pt x="416321" y="281210"/>
                  </a:lnTo>
                  <a:lnTo>
                    <a:pt x="446938" y="291990"/>
                  </a:lnTo>
                  <a:lnTo>
                    <a:pt x="474321" y="309854"/>
                  </a:lnTo>
                  <a:lnTo>
                    <a:pt x="484985" y="319217"/>
                  </a:lnTo>
                  <a:lnTo>
                    <a:pt x="490784" y="328670"/>
                  </a:lnTo>
                  <a:lnTo>
                    <a:pt x="494048" y="347150"/>
                  </a:lnTo>
                  <a:lnTo>
                    <a:pt x="493224" y="363045"/>
                  </a:lnTo>
                  <a:lnTo>
                    <a:pt x="479760" y="394769"/>
                  </a:lnTo>
                  <a:lnTo>
                    <a:pt x="466440" y="422033"/>
                  </a:lnTo>
                  <a:lnTo>
                    <a:pt x="452439" y="452336"/>
                  </a:lnTo>
                  <a:lnTo>
                    <a:pt x="438236" y="486450"/>
                  </a:lnTo>
                  <a:lnTo>
                    <a:pt x="421857" y="521693"/>
                  </a:lnTo>
                  <a:lnTo>
                    <a:pt x="406156" y="555155"/>
                  </a:lnTo>
                  <a:lnTo>
                    <a:pt x="396477" y="585178"/>
                  </a:lnTo>
                  <a:lnTo>
                    <a:pt x="389888" y="619975"/>
                  </a:lnTo>
                  <a:lnTo>
                    <a:pt x="394290" y="649778"/>
                  </a:lnTo>
                  <a:lnTo>
                    <a:pt x="402803" y="674363"/>
                  </a:lnTo>
                  <a:lnTo>
                    <a:pt x="408220" y="681510"/>
                  </a:lnTo>
                  <a:lnTo>
                    <a:pt x="415920" y="687333"/>
                  </a:lnTo>
                  <a:lnTo>
                    <a:pt x="424634" y="690450"/>
                  </a:lnTo>
                  <a:lnTo>
                    <a:pt x="429180" y="691281"/>
                  </a:lnTo>
                  <a:lnTo>
                    <a:pt x="438464" y="690088"/>
                  </a:lnTo>
                  <a:lnTo>
                    <a:pt x="457360" y="682855"/>
                  </a:lnTo>
                  <a:lnTo>
                    <a:pt x="471621" y="672315"/>
                  </a:lnTo>
                  <a:lnTo>
                    <a:pt x="496393" y="639029"/>
                  </a:lnTo>
                  <a:lnTo>
                    <a:pt x="511967" y="603524"/>
                  </a:lnTo>
                  <a:lnTo>
                    <a:pt x="516210" y="573130"/>
                  </a:lnTo>
                  <a:lnTo>
                    <a:pt x="516663" y="564045"/>
                  </a:lnTo>
                  <a:lnTo>
                    <a:pt x="516726" y="564149"/>
                  </a:lnTo>
                  <a:lnTo>
                    <a:pt x="516816" y="568087"/>
                  </a:lnTo>
                  <a:lnTo>
                    <a:pt x="510699" y="591086"/>
                  </a:lnTo>
                  <a:lnTo>
                    <a:pt x="515494" y="622204"/>
                  </a:lnTo>
                  <a:lnTo>
                    <a:pt x="520377" y="654011"/>
                  </a:lnTo>
                  <a:lnTo>
                    <a:pt x="530509" y="677704"/>
                  </a:lnTo>
                  <a:lnTo>
                    <a:pt x="558457" y="712133"/>
                  </a:lnTo>
                  <a:lnTo>
                    <a:pt x="569475" y="722110"/>
                  </a:lnTo>
                  <a:lnTo>
                    <a:pt x="588272" y="731395"/>
                  </a:lnTo>
                  <a:lnTo>
                    <a:pt x="599131" y="733846"/>
                  </a:lnTo>
                  <a:lnTo>
                    <a:pt x="604249" y="732912"/>
                  </a:lnTo>
                  <a:lnTo>
                    <a:pt x="614169" y="727640"/>
                  </a:lnTo>
                  <a:lnTo>
                    <a:pt x="628679" y="715748"/>
                  </a:lnTo>
                  <a:lnTo>
                    <a:pt x="639240" y="694585"/>
                  </a:lnTo>
                  <a:lnTo>
                    <a:pt x="643604" y="668206"/>
                  </a:lnTo>
                  <a:lnTo>
                    <a:pt x="641104" y="636490"/>
                  </a:lnTo>
                  <a:lnTo>
                    <a:pt x="635312" y="611497"/>
                  </a:lnTo>
                  <a:lnTo>
                    <a:pt x="627445" y="585307"/>
                  </a:lnTo>
                  <a:lnTo>
                    <a:pt x="618657" y="560439"/>
                  </a:lnTo>
                  <a:lnTo>
                    <a:pt x="609460" y="534040"/>
                  </a:lnTo>
                  <a:lnTo>
                    <a:pt x="599287" y="508020"/>
                  </a:lnTo>
                  <a:lnTo>
                    <a:pt x="580966" y="475521"/>
                  </a:lnTo>
                  <a:lnTo>
                    <a:pt x="565924" y="446577"/>
                  </a:lnTo>
                  <a:lnTo>
                    <a:pt x="550695" y="411468"/>
                  </a:lnTo>
                  <a:lnTo>
                    <a:pt x="546989" y="395848"/>
                  </a:lnTo>
                  <a:lnTo>
                    <a:pt x="547262" y="392486"/>
                  </a:lnTo>
                  <a:lnTo>
                    <a:pt x="548239" y="390245"/>
                  </a:lnTo>
                  <a:lnTo>
                    <a:pt x="549683" y="388751"/>
                  </a:lnTo>
                  <a:lnTo>
                    <a:pt x="563093" y="382855"/>
                  </a:lnTo>
                  <a:lnTo>
                    <a:pt x="585940" y="383666"/>
                  </a:lnTo>
                  <a:lnTo>
                    <a:pt x="616610" y="388933"/>
                  </a:lnTo>
                  <a:lnTo>
                    <a:pt x="641359" y="393257"/>
                  </a:lnTo>
                  <a:lnTo>
                    <a:pt x="669027" y="398618"/>
                  </a:lnTo>
                  <a:lnTo>
                    <a:pt x="699844" y="406293"/>
                  </a:lnTo>
                  <a:lnTo>
                    <a:pt x="732062" y="417112"/>
                  </a:lnTo>
                  <a:lnTo>
                    <a:pt x="764108" y="429064"/>
                  </a:lnTo>
                  <a:lnTo>
                    <a:pt x="794226" y="439668"/>
                  </a:lnTo>
                  <a:lnTo>
                    <a:pt x="821370" y="447556"/>
                  </a:lnTo>
                  <a:lnTo>
                    <a:pt x="854731" y="454342"/>
                  </a:lnTo>
                  <a:lnTo>
                    <a:pt x="870221" y="455136"/>
                  </a:lnTo>
                  <a:lnTo>
                    <a:pt x="879752" y="452843"/>
                  </a:lnTo>
                  <a:lnTo>
                    <a:pt x="882611" y="450327"/>
                  </a:lnTo>
                  <a:lnTo>
                    <a:pt x="885787" y="443297"/>
                  </a:lnTo>
                  <a:lnTo>
                    <a:pt x="885082" y="434881"/>
                  </a:lnTo>
                  <a:lnTo>
                    <a:pt x="883783" y="430415"/>
                  </a:lnTo>
                  <a:lnTo>
                    <a:pt x="870578" y="412751"/>
                  </a:lnTo>
                  <a:lnTo>
                    <a:pt x="838285" y="386243"/>
                  </a:lnTo>
                  <a:lnTo>
                    <a:pt x="805150" y="369148"/>
                  </a:lnTo>
                  <a:lnTo>
                    <a:pt x="779129" y="356153"/>
                  </a:lnTo>
                  <a:lnTo>
                    <a:pt x="749572" y="346674"/>
                  </a:lnTo>
                  <a:lnTo>
                    <a:pt x="718709" y="339021"/>
                  </a:lnTo>
                  <a:lnTo>
                    <a:pt x="689117" y="330328"/>
                  </a:lnTo>
                  <a:lnTo>
                    <a:pt x="662207" y="323289"/>
                  </a:lnTo>
                  <a:lnTo>
                    <a:pt x="626861" y="316981"/>
                  </a:lnTo>
                  <a:lnTo>
                    <a:pt x="598396" y="315112"/>
                  </a:lnTo>
                  <a:lnTo>
                    <a:pt x="575431" y="314370"/>
                  </a:lnTo>
                  <a:lnTo>
                    <a:pt x="609864" y="314327"/>
                  </a:lnTo>
                  <a:lnTo>
                    <a:pt x="638251" y="314326"/>
                  </a:lnTo>
                  <a:lnTo>
                    <a:pt x="662883" y="314325"/>
                  </a:lnTo>
                  <a:lnTo>
                    <a:pt x="691822" y="314325"/>
                  </a:lnTo>
                  <a:lnTo>
                    <a:pt x="722411" y="314325"/>
                  </a:lnTo>
                  <a:lnTo>
                    <a:pt x="751881" y="314325"/>
                  </a:lnTo>
                  <a:lnTo>
                    <a:pt x="778737" y="312208"/>
                  </a:lnTo>
                  <a:lnTo>
                    <a:pt x="803903" y="307828"/>
                  </a:lnTo>
                  <a:lnTo>
                    <a:pt x="838002" y="296437"/>
                  </a:lnTo>
                  <a:lnTo>
                    <a:pt x="852996" y="287589"/>
                  </a:lnTo>
                  <a:lnTo>
                    <a:pt x="862836" y="276248"/>
                  </a:lnTo>
                  <a:lnTo>
                    <a:pt x="869061" y="263271"/>
                  </a:lnTo>
                  <a:lnTo>
                    <a:pt x="871828" y="249565"/>
                  </a:lnTo>
                  <a:lnTo>
                    <a:pt x="869593" y="228462"/>
                  </a:lnTo>
                  <a:lnTo>
                    <a:pt x="860111" y="207128"/>
                  </a:lnTo>
                  <a:lnTo>
                    <a:pt x="847477" y="194980"/>
                  </a:lnTo>
                  <a:lnTo>
                    <a:pt x="813496" y="170453"/>
                  </a:lnTo>
                  <a:lnTo>
                    <a:pt x="781842" y="149723"/>
                  </a:lnTo>
                  <a:lnTo>
                    <a:pt x="747328" y="132292"/>
                  </a:lnTo>
                  <a:lnTo>
                    <a:pt x="711966" y="117073"/>
                  </a:lnTo>
                  <a:lnTo>
                    <a:pt x="676353" y="102510"/>
                  </a:lnTo>
                  <a:lnTo>
                    <a:pt x="640665" y="88140"/>
                  </a:lnTo>
                  <a:lnTo>
                    <a:pt x="608748" y="73829"/>
                  </a:lnTo>
                  <a:lnTo>
                    <a:pt x="575222" y="54770"/>
                  </a:lnTo>
                  <a:lnTo>
                    <a:pt x="542238" y="30956"/>
                  </a:lnTo>
                  <a:lnTo>
                    <a:pt x="51685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4" name="SMARTInkShape-1161"/>
            <p:cNvSpPr/>
            <p:nvPr/>
          </p:nvSpPr>
          <p:spPr>
            <a:xfrm>
              <a:off x="1414463" y="3207544"/>
              <a:ext cx="35719" cy="28576"/>
            </a:xfrm>
            <a:custGeom>
              <a:avLst/>
              <a:gdLst/>
              <a:ahLst/>
              <a:cxnLst/>
              <a:rect l="0" t="0" r="0" b="0"/>
              <a:pathLst>
                <a:path w="35719" h="28576">
                  <a:moveTo>
                    <a:pt x="35718" y="0"/>
                  </a:moveTo>
                  <a:lnTo>
                    <a:pt x="25775" y="0"/>
                  </a:lnTo>
                  <a:lnTo>
                    <a:pt x="23533" y="1587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5" name="SMARTInkShape-1162"/>
            <p:cNvSpPr/>
            <p:nvPr/>
          </p:nvSpPr>
          <p:spPr>
            <a:xfrm>
              <a:off x="73451" y="3879056"/>
              <a:ext cx="1429284" cy="655415"/>
            </a:xfrm>
            <a:custGeom>
              <a:avLst/>
              <a:gdLst/>
              <a:ahLst/>
              <a:cxnLst/>
              <a:rect l="0" t="0" r="0" b="0"/>
              <a:pathLst>
                <a:path w="1429284" h="655415">
                  <a:moveTo>
                    <a:pt x="148005" y="0"/>
                  </a:moveTo>
                  <a:lnTo>
                    <a:pt x="138062" y="0"/>
                  </a:lnTo>
                  <a:lnTo>
                    <a:pt x="127420" y="3792"/>
                  </a:lnTo>
                  <a:lnTo>
                    <a:pt x="97170" y="22244"/>
                  </a:lnTo>
                  <a:lnTo>
                    <a:pt x="84137" y="32111"/>
                  </a:lnTo>
                  <a:lnTo>
                    <a:pt x="57887" y="64760"/>
                  </a:lnTo>
                  <a:lnTo>
                    <a:pt x="33754" y="100074"/>
                  </a:lnTo>
                  <a:lnTo>
                    <a:pt x="14665" y="132392"/>
                  </a:lnTo>
                  <a:lnTo>
                    <a:pt x="2104" y="164441"/>
                  </a:lnTo>
                  <a:lnTo>
                    <a:pt x="0" y="190452"/>
                  </a:lnTo>
                  <a:lnTo>
                    <a:pt x="3882" y="223093"/>
                  </a:lnTo>
                  <a:lnTo>
                    <a:pt x="6163" y="240440"/>
                  </a:lnTo>
                  <a:lnTo>
                    <a:pt x="20562" y="273096"/>
                  </a:lnTo>
                  <a:lnTo>
                    <a:pt x="31039" y="290445"/>
                  </a:lnTo>
                  <a:lnTo>
                    <a:pt x="63635" y="320985"/>
                  </a:lnTo>
                  <a:lnTo>
                    <a:pt x="93373" y="342757"/>
                  </a:lnTo>
                  <a:lnTo>
                    <a:pt x="127320" y="362172"/>
                  </a:lnTo>
                  <a:lnTo>
                    <a:pt x="152306" y="373691"/>
                  </a:lnTo>
                  <a:lnTo>
                    <a:pt x="181931" y="386748"/>
                  </a:lnTo>
                  <a:lnTo>
                    <a:pt x="213619" y="398371"/>
                  </a:lnTo>
                  <a:lnTo>
                    <a:pt x="247017" y="409623"/>
                  </a:lnTo>
                  <a:lnTo>
                    <a:pt x="264813" y="415957"/>
                  </a:lnTo>
                  <a:lnTo>
                    <a:pt x="283027" y="422561"/>
                  </a:lnTo>
                  <a:lnTo>
                    <a:pt x="301520" y="428551"/>
                  </a:lnTo>
                  <a:lnTo>
                    <a:pt x="320198" y="434132"/>
                  </a:lnTo>
                  <a:lnTo>
                    <a:pt x="339001" y="439440"/>
                  </a:lnTo>
                  <a:lnTo>
                    <a:pt x="357886" y="444567"/>
                  </a:lnTo>
                  <a:lnTo>
                    <a:pt x="376825" y="449572"/>
                  </a:lnTo>
                  <a:lnTo>
                    <a:pt x="395802" y="454496"/>
                  </a:lnTo>
                  <a:lnTo>
                    <a:pt x="414803" y="459366"/>
                  </a:lnTo>
                  <a:lnTo>
                    <a:pt x="433820" y="464200"/>
                  </a:lnTo>
                  <a:lnTo>
                    <a:pt x="452849" y="469010"/>
                  </a:lnTo>
                  <a:lnTo>
                    <a:pt x="471884" y="473805"/>
                  </a:lnTo>
                  <a:lnTo>
                    <a:pt x="490925" y="478589"/>
                  </a:lnTo>
                  <a:lnTo>
                    <a:pt x="509968" y="483365"/>
                  </a:lnTo>
                  <a:lnTo>
                    <a:pt x="529808" y="488138"/>
                  </a:lnTo>
                  <a:lnTo>
                    <a:pt x="550178" y="492906"/>
                  </a:lnTo>
                  <a:lnTo>
                    <a:pt x="570901" y="497673"/>
                  </a:lnTo>
                  <a:lnTo>
                    <a:pt x="591067" y="503232"/>
                  </a:lnTo>
                  <a:lnTo>
                    <a:pt x="610861" y="509320"/>
                  </a:lnTo>
                  <a:lnTo>
                    <a:pt x="630407" y="515759"/>
                  </a:lnTo>
                  <a:lnTo>
                    <a:pt x="650581" y="521639"/>
                  </a:lnTo>
                  <a:lnTo>
                    <a:pt x="671175" y="527147"/>
                  </a:lnTo>
                  <a:lnTo>
                    <a:pt x="692047" y="532407"/>
                  </a:lnTo>
                  <a:lnTo>
                    <a:pt x="713106" y="538294"/>
                  </a:lnTo>
                  <a:lnTo>
                    <a:pt x="734289" y="544600"/>
                  </a:lnTo>
                  <a:lnTo>
                    <a:pt x="755555" y="551186"/>
                  </a:lnTo>
                  <a:lnTo>
                    <a:pt x="776876" y="557164"/>
                  </a:lnTo>
                  <a:lnTo>
                    <a:pt x="798234" y="562736"/>
                  </a:lnTo>
                  <a:lnTo>
                    <a:pt x="819616" y="568039"/>
                  </a:lnTo>
                  <a:lnTo>
                    <a:pt x="841014" y="573161"/>
                  </a:lnTo>
                  <a:lnTo>
                    <a:pt x="862424" y="578164"/>
                  </a:lnTo>
                  <a:lnTo>
                    <a:pt x="883841" y="583086"/>
                  </a:lnTo>
                  <a:lnTo>
                    <a:pt x="905262" y="588749"/>
                  </a:lnTo>
                  <a:lnTo>
                    <a:pt x="926687" y="594906"/>
                  </a:lnTo>
                  <a:lnTo>
                    <a:pt x="948114" y="601391"/>
                  </a:lnTo>
                  <a:lnTo>
                    <a:pt x="969542" y="606509"/>
                  </a:lnTo>
                  <a:lnTo>
                    <a:pt x="990972" y="610715"/>
                  </a:lnTo>
                  <a:lnTo>
                    <a:pt x="1012402" y="614312"/>
                  </a:lnTo>
                  <a:lnTo>
                    <a:pt x="1033038" y="618298"/>
                  </a:lnTo>
                  <a:lnTo>
                    <a:pt x="1053146" y="622542"/>
                  </a:lnTo>
                  <a:lnTo>
                    <a:pt x="1072901" y="626959"/>
                  </a:lnTo>
                  <a:lnTo>
                    <a:pt x="1093215" y="631492"/>
                  </a:lnTo>
                  <a:lnTo>
                    <a:pt x="1113901" y="636101"/>
                  </a:lnTo>
                  <a:lnTo>
                    <a:pt x="1134836" y="640761"/>
                  </a:lnTo>
                  <a:lnTo>
                    <a:pt x="1154349" y="644662"/>
                  </a:lnTo>
                  <a:lnTo>
                    <a:pt x="1172913" y="648056"/>
                  </a:lnTo>
                  <a:lnTo>
                    <a:pt x="1208357" y="653150"/>
                  </a:lnTo>
                  <a:lnTo>
                    <a:pt x="1242631" y="655414"/>
                  </a:lnTo>
                  <a:lnTo>
                    <a:pt x="1274268" y="654304"/>
                  </a:lnTo>
                  <a:lnTo>
                    <a:pt x="1302617" y="651164"/>
                  </a:lnTo>
                  <a:lnTo>
                    <a:pt x="1337220" y="644141"/>
                  </a:lnTo>
                  <a:lnTo>
                    <a:pt x="1369874" y="632358"/>
                  </a:lnTo>
                  <a:lnTo>
                    <a:pt x="1405500" y="605669"/>
                  </a:lnTo>
                  <a:lnTo>
                    <a:pt x="1419209" y="589121"/>
                  </a:lnTo>
                  <a:lnTo>
                    <a:pt x="1428299" y="570371"/>
                  </a:lnTo>
                  <a:lnTo>
                    <a:pt x="1429283" y="554594"/>
                  </a:lnTo>
                  <a:lnTo>
                    <a:pt x="1425374" y="525745"/>
                  </a:lnTo>
                  <a:lnTo>
                    <a:pt x="1417072" y="494179"/>
                  </a:lnTo>
                  <a:lnTo>
                    <a:pt x="1400325" y="462601"/>
                  </a:lnTo>
                  <a:lnTo>
                    <a:pt x="1375255" y="428109"/>
                  </a:lnTo>
                  <a:lnTo>
                    <a:pt x="1343485" y="392753"/>
                  </a:lnTo>
                  <a:lnTo>
                    <a:pt x="1317505" y="369026"/>
                  </a:lnTo>
                  <a:lnTo>
                    <a:pt x="1290083" y="345251"/>
                  </a:lnTo>
                  <a:lnTo>
                    <a:pt x="1259903" y="321455"/>
                  </a:lnTo>
                  <a:lnTo>
                    <a:pt x="1227970" y="298444"/>
                  </a:lnTo>
                  <a:lnTo>
                    <a:pt x="1195256" y="277634"/>
                  </a:lnTo>
                  <a:lnTo>
                    <a:pt x="1162196" y="257801"/>
                  </a:lnTo>
                  <a:lnTo>
                    <a:pt x="1128188" y="238404"/>
                  </a:lnTo>
                  <a:lnTo>
                    <a:pt x="1110229" y="228786"/>
                  </a:lnTo>
                  <a:lnTo>
                    <a:pt x="1091907" y="219199"/>
                  </a:lnTo>
                  <a:lnTo>
                    <a:pt x="1056732" y="204314"/>
                  </a:lnTo>
                  <a:lnTo>
                    <a:pt x="1024959" y="192406"/>
                  </a:lnTo>
                  <a:lnTo>
                    <a:pt x="992396" y="178365"/>
                  </a:lnTo>
                  <a:lnTo>
                    <a:pt x="97668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6" name="SMARTInkShape-1163"/>
            <p:cNvSpPr/>
            <p:nvPr/>
          </p:nvSpPr>
          <p:spPr>
            <a:xfrm>
              <a:off x="228600" y="4429125"/>
              <a:ext cx="242889" cy="378620"/>
            </a:xfrm>
            <a:custGeom>
              <a:avLst/>
              <a:gdLst/>
              <a:ahLst/>
              <a:cxnLst/>
              <a:rect l="0" t="0" r="0" b="0"/>
              <a:pathLst>
                <a:path w="242889" h="378620">
                  <a:moveTo>
                    <a:pt x="242888" y="0"/>
                  </a:moveTo>
                  <a:lnTo>
                    <a:pt x="210756" y="0"/>
                  </a:lnTo>
                  <a:lnTo>
                    <a:pt x="182567" y="0"/>
                  </a:lnTo>
                  <a:lnTo>
                    <a:pt x="161310" y="1588"/>
                  </a:lnTo>
                  <a:lnTo>
                    <a:pt x="132286" y="11407"/>
                  </a:lnTo>
                  <a:lnTo>
                    <a:pt x="97148" y="33585"/>
                  </a:lnTo>
                  <a:lnTo>
                    <a:pt x="90802" y="47206"/>
                  </a:lnTo>
                  <a:lnTo>
                    <a:pt x="88775" y="63049"/>
                  </a:lnTo>
                  <a:lnTo>
                    <a:pt x="93942" y="96856"/>
                  </a:lnTo>
                  <a:lnTo>
                    <a:pt x="102447" y="129769"/>
                  </a:lnTo>
                  <a:lnTo>
                    <a:pt x="115021" y="162540"/>
                  </a:lnTo>
                  <a:lnTo>
                    <a:pt x="126685" y="192358"/>
                  </a:lnTo>
                  <a:lnTo>
                    <a:pt x="135167" y="221301"/>
                  </a:lnTo>
                  <a:lnTo>
                    <a:pt x="138656" y="239644"/>
                  </a:lnTo>
                  <a:lnTo>
                    <a:pt x="137560" y="255733"/>
                  </a:lnTo>
                  <a:lnTo>
                    <a:pt x="128688" y="278179"/>
                  </a:lnTo>
                  <a:lnTo>
                    <a:pt x="112213" y="296118"/>
                  </a:lnTo>
                  <a:lnTo>
                    <a:pt x="78306" y="323383"/>
                  </a:lnTo>
                  <a:lnTo>
                    <a:pt x="46160" y="346629"/>
                  </a:lnTo>
                  <a:lnTo>
                    <a:pt x="0" y="378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7" name="SMARTInkShape-1164"/>
            <p:cNvSpPr/>
            <p:nvPr/>
          </p:nvSpPr>
          <p:spPr>
            <a:xfrm>
              <a:off x="792956" y="4586288"/>
              <a:ext cx="78583" cy="371476"/>
            </a:xfrm>
            <a:custGeom>
              <a:avLst/>
              <a:gdLst/>
              <a:ahLst/>
              <a:cxnLst/>
              <a:rect l="0" t="0" r="0" b="0"/>
              <a:pathLst>
                <a:path w="78583" h="371476">
                  <a:moveTo>
                    <a:pt x="78582" y="0"/>
                  </a:moveTo>
                  <a:lnTo>
                    <a:pt x="72431" y="6150"/>
                  </a:lnTo>
                  <a:lnTo>
                    <a:pt x="65822" y="38168"/>
                  </a:lnTo>
                  <a:lnTo>
                    <a:pt x="64596" y="68569"/>
                  </a:lnTo>
                  <a:lnTo>
                    <a:pt x="64383" y="95811"/>
                  </a:lnTo>
                  <a:lnTo>
                    <a:pt x="64320" y="127783"/>
                  </a:lnTo>
                  <a:lnTo>
                    <a:pt x="68094" y="158600"/>
                  </a:lnTo>
                  <a:lnTo>
                    <a:pt x="70447" y="191631"/>
                  </a:lnTo>
                  <a:lnTo>
                    <a:pt x="71144" y="222761"/>
                  </a:lnTo>
                  <a:lnTo>
                    <a:pt x="67558" y="252093"/>
                  </a:lnTo>
                  <a:lnTo>
                    <a:pt x="64145" y="283952"/>
                  </a:lnTo>
                  <a:lnTo>
                    <a:pt x="60788" y="295798"/>
                  </a:lnTo>
                  <a:lnTo>
                    <a:pt x="46462" y="316339"/>
                  </a:lnTo>
                  <a:lnTo>
                    <a:pt x="19423" y="350999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8" name="SMARTInkShape-1165"/>
            <p:cNvSpPr/>
            <p:nvPr/>
          </p:nvSpPr>
          <p:spPr>
            <a:xfrm>
              <a:off x="1207294" y="4579144"/>
              <a:ext cx="471488" cy="314326"/>
            </a:xfrm>
            <a:custGeom>
              <a:avLst/>
              <a:gdLst/>
              <a:ahLst/>
              <a:cxnLst/>
              <a:rect l="0" t="0" r="0" b="0"/>
              <a:pathLst>
                <a:path w="471488" h="314326">
                  <a:moveTo>
                    <a:pt x="0" y="0"/>
                  </a:moveTo>
                  <a:lnTo>
                    <a:pt x="31333" y="0"/>
                  </a:lnTo>
                  <a:lnTo>
                    <a:pt x="57085" y="1587"/>
                  </a:lnTo>
                  <a:lnTo>
                    <a:pt x="90292" y="12200"/>
                  </a:lnTo>
                  <a:lnTo>
                    <a:pt x="116329" y="23679"/>
                  </a:lnTo>
                  <a:lnTo>
                    <a:pt x="143777" y="36717"/>
                  </a:lnTo>
                  <a:lnTo>
                    <a:pt x="172644" y="51244"/>
                  </a:lnTo>
                  <a:lnTo>
                    <a:pt x="203995" y="68283"/>
                  </a:lnTo>
                  <a:lnTo>
                    <a:pt x="232217" y="86439"/>
                  </a:lnTo>
                  <a:lnTo>
                    <a:pt x="257988" y="104299"/>
                  </a:lnTo>
                  <a:lnTo>
                    <a:pt x="282672" y="120173"/>
                  </a:lnTo>
                  <a:lnTo>
                    <a:pt x="315088" y="138706"/>
                  </a:lnTo>
                  <a:lnTo>
                    <a:pt x="347990" y="158397"/>
                  </a:lnTo>
                  <a:lnTo>
                    <a:pt x="380610" y="181606"/>
                  </a:lnTo>
                  <a:lnTo>
                    <a:pt x="394378" y="196243"/>
                  </a:lnTo>
                  <a:lnTo>
                    <a:pt x="416726" y="229042"/>
                  </a:lnTo>
                  <a:lnTo>
                    <a:pt x="438475" y="262965"/>
                  </a:lnTo>
                  <a:lnTo>
                    <a:pt x="460645" y="296007"/>
                  </a:lnTo>
                  <a:lnTo>
                    <a:pt x="471487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9" name="SMARTInkShape-1166"/>
            <p:cNvSpPr/>
            <p:nvPr/>
          </p:nvSpPr>
          <p:spPr>
            <a:xfrm>
              <a:off x="1505894" y="4322056"/>
              <a:ext cx="544363" cy="149933"/>
            </a:xfrm>
            <a:custGeom>
              <a:avLst/>
              <a:gdLst/>
              <a:ahLst/>
              <a:cxnLst/>
              <a:rect l="0" t="0" r="0" b="0"/>
              <a:pathLst>
                <a:path w="544363" h="149933">
                  <a:moveTo>
                    <a:pt x="30012" y="7057"/>
                  </a:moveTo>
                  <a:lnTo>
                    <a:pt x="13220" y="7057"/>
                  </a:lnTo>
                  <a:lnTo>
                    <a:pt x="2371" y="3264"/>
                  </a:lnTo>
                  <a:lnTo>
                    <a:pt x="472" y="2147"/>
                  </a:lnTo>
                  <a:lnTo>
                    <a:pt x="0" y="1402"/>
                  </a:lnTo>
                  <a:lnTo>
                    <a:pt x="479" y="906"/>
                  </a:lnTo>
                  <a:lnTo>
                    <a:pt x="25032" y="0"/>
                  </a:lnTo>
                  <a:lnTo>
                    <a:pt x="52525" y="3731"/>
                  </a:lnTo>
                  <a:lnTo>
                    <a:pt x="76531" y="5578"/>
                  </a:lnTo>
                  <a:lnTo>
                    <a:pt x="103075" y="7193"/>
                  </a:lnTo>
                  <a:lnTo>
                    <a:pt x="130747" y="10557"/>
                  </a:lnTo>
                  <a:lnTo>
                    <a:pt x="161037" y="16814"/>
                  </a:lnTo>
                  <a:lnTo>
                    <a:pt x="193021" y="24887"/>
                  </a:lnTo>
                  <a:lnTo>
                    <a:pt x="225756" y="33767"/>
                  </a:lnTo>
                  <a:lnTo>
                    <a:pt x="258826" y="45122"/>
                  </a:lnTo>
                  <a:lnTo>
                    <a:pt x="292045" y="58899"/>
                  </a:lnTo>
                  <a:lnTo>
                    <a:pt x="325329" y="75606"/>
                  </a:lnTo>
                  <a:lnTo>
                    <a:pt x="358644" y="91498"/>
                  </a:lnTo>
                  <a:lnTo>
                    <a:pt x="391971" y="106498"/>
                  </a:lnTo>
                  <a:lnTo>
                    <a:pt x="425304" y="121103"/>
                  </a:lnTo>
                  <a:lnTo>
                    <a:pt x="454406" y="131298"/>
                  </a:lnTo>
                  <a:lnTo>
                    <a:pt x="482156" y="138475"/>
                  </a:lnTo>
                  <a:lnTo>
                    <a:pt x="513011" y="144311"/>
                  </a:lnTo>
                  <a:lnTo>
                    <a:pt x="544362" y="1499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0" name="SMARTInkShape-1167"/>
            <p:cNvSpPr/>
            <p:nvPr/>
          </p:nvSpPr>
          <p:spPr>
            <a:xfrm>
              <a:off x="1501180" y="4050506"/>
              <a:ext cx="763390" cy="314326"/>
            </a:xfrm>
            <a:custGeom>
              <a:avLst/>
              <a:gdLst/>
              <a:ahLst/>
              <a:cxnLst/>
              <a:rect l="0" t="0" r="0" b="0"/>
              <a:pathLst>
                <a:path w="763390" h="314326">
                  <a:moveTo>
                    <a:pt x="6151" y="0"/>
                  </a:moveTo>
                  <a:lnTo>
                    <a:pt x="0" y="6151"/>
                  </a:lnTo>
                  <a:lnTo>
                    <a:pt x="6886" y="10642"/>
                  </a:lnTo>
                  <a:lnTo>
                    <a:pt x="29139" y="18477"/>
                  </a:lnTo>
                  <a:lnTo>
                    <a:pt x="60698" y="22965"/>
                  </a:lnTo>
                  <a:lnTo>
                    <a:pt x="95338" y="29029"/>
                  </a:lnTo>
                  <a:lnTo>
                    <a:pt x="122784" y="33540"/>
                  </a:lnTo>
                  <a:lnTo>
                    <a:pt x="153502" y="38190"/>
                  </a:lnTo>
                  <a:lnTo>
                    <a:pt x="171060" y="41335"/>
                  </a:lnTo>
                  <a:lnTo>
                    <a:pt x="189909" y="45019"/>
                  </a:lnTo>
                  <a:lnTo>
                    <a:pt x="209619" y="49063"/>
                  </a:lnTo>
                  <a:lnTo>
                    <a:pt x="229903" y="54140"/>
                  </a:lnTo>
                  <a:lnTo>
                    <a:pt x="250569" y="59906"/>
                  </a:lnTo>
                  <a:lnTo>
                    <a:pt x="271490" y="66131"/>
                  </a:lnTo>
                  <a:lnTo>
                    <a:pt x="293375" y="72662"/>
                  </a:lnTo>
                  <a:lnTo>
                    <a:pt x="315902" y="79398"/>
                  </a:lnTo>
                  <a:lnTo>
                    <a:pt x="338858" y="86270"/>
                  </a:lnTo>
                  <a:lnTo>
                    <a:pt x="362100" y="94819"/>
                  </a:lnTo>
                  <a:lnTo>
                    <a:pt x="385531" y="104488"/>
                  </a:lnTo>
                  <a:lnTo>
                    <a:pt x="409090" y="114903"/>
                  </a:lnTo>
                  <a:lnTo>
                    <a:pt x="432733" y="125814"/>
                  </a:lnTo>
                  <a:lnTo>
                    <a:pt x="456433" y="137057"/>
                  </a:lnTo>
                  <a:lnTo>
                    <a:pt x="480170" y="148522"/>
                  </a:lnTo>
                  <a:lnTo>
                    <a:pt x="503139" y="160927"/>
                  </a:lnTo>
                  <a:lnTo>
                    <a:pt x="525595" y="173960"/>
                  </a:lnTo>
                  <a:lnTo>
                    <a:pt x="547710" y="187411"/>
                  </a:lnTo>
                  <a:lnTo>
                    <a:pt x="569597" y="200347"/>
                  </a:lnTo>
                  <a:lnTo>
                    <a:pt x="591331" y="212940"/>
                  </a:lnTo>
                  <a:lnTo>
                    <a:pt x="612965" y="225304"/>
                  </a:lnTo>
                  <a:lnTo>
                    <a:pt x="632944" y="236721"/>
                  </a:lnTo>
                  <a:lnTo>
                    <a:pt x="651819" y="247508"/>
                  </a:lnTo>
                  <a:lnTo>
                    <a:pt x="686021" y="267166"/>
                  </a:lnTo>
                  <a:lnTo>
                    <a:pt x="714451" y="283840"/>
                  </a:lnTo>
                  <a:lnTo>
                    <a:pt x="745185" y="302823"/>
                  </a:lnTo>
                  <a:lnTo>
                    <a:pt x="763389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74" name="SMARTInkShape-Group157"/>
          <p:cNvGrpSpPr/>
          <p:nvPr/>
        </p:nvGrpSpPr>
        <p:grpSpPr>
          <a:xfrm>
            <a:off x="1785941" y="4238778"/>
            <a:ext cx="2057401" cy="532473"/>
            <a:chOff x="1785938" y="3179082"/>
            <a:chExt cx="2057401" cy="399355"/>
          </a:xfrm>
        </p:grpSpPr>
        <p:sp>
          <p:nvSpPr>
            <p:cNvPr id="462" name="SMARTInkShape-1168"/>
            <p:cNvSpPr/>
            <p:nvPr/>
          </p:nvSpPr>
          <p:spPr>
            <a:xfrm>
              <a:off x="1993106" y="3207544"/>
              <a:ext cx="14289" cy="307182"/>
            </a:xfrm>
            <a:custGeom>
              <a:avLst/>
              <a:gdLst/>
              <a:ahLst/>
              <a:cxnLst/>
              <a:rect l="0" t="0" r="0" b="0"/>
              <a:pathLst>
                <a:path w="14289" h="307182">
                  <a:moveTo>
                    <a:pt x="0" y="0"/>
                  </a:moveTo>
                  <a:lnTo>
                    <a:pt x="6850" y="0"/>
                  </a:lnTo>
                  <a:lnTo>
                    <a:pt x="7133" y="31063"/>
                  </a:lnTo>
                  <a:lnTo>
                    <a:pt x="7142" y="65415"/>
                  </a:lnTo>
                  <a:lnTo>
                    <a:pt x="7144" y="100704"/>
                  </a:lnTo>
                  <a:lnTo>
                    <a:pt x="7144" y="128792"/>
                  </a:lnTo>
                  <a:lnTo>
                    <a:pt x="7144" y="157223"/>
                  </a:lnTo>
                  <a:lnTo>
                    <a:pt x="7144" y="185755"/>
                  </a:lnTo>
                  <a:lnTo>
                    <a:pt x="7144" y="220048"/>
                  </a:lnTo>
                  <a:lnTo>
                    <a:pt x="7144" y="249753"/>
                  </a:lnTo>
                  <a:lnTo>
                    <a:pt x="7144" y="281921"/>
                  </a:lnTo>
                  <a:lnTo>
                    <a:pt x="9261" y="290134"/>
                  </a:lnTo>
                  <a:lnTo>
                    <a:pt x="12798" y="299219"/>
                  </a:lnTo>
                  <a:lnTo>
                    <a:pt x="14288" y="307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3" name="SMARTInkShape-1169"/>
            <p:cNvSpPr/>
            <p:nvPr/>
          </p:nvSpPr>
          <p:spPr>
            <a:xfrm>
              <a:off x="1785938" y="3179082"/>
              <a:ext cx="498402" cy="326457"/>
            </a:xfrm>
            <a:custGeom>
              <a:avLst/>
              <a:gdLst/>
              <a:ahLst/>
              <a:cxnLst/>
              <a:rect l="0" t="0" r="0" b="0"/>
              <a:pathLst>
                <a:path w="498402" h="326457">
                  <a:moveTo>
                    <a:pt x="0" y="14174"/>
                  </a:moveTo>
                  <a:lnTo>
                    <a:pt x="24370" y="2783"/>
                  </a:lnTo>
                  <a:lnTo>
                    <a:pt x="55283" y="268"/>
                  </a:lnTo>
                  <a:lnTo>
                    <a:pt x="89405" y="0"/>
                  </a:lnTo>
                  <a:lnTo>
                    <a:pt x="113819" y="2054"/>
                  </a:lnTo>
                  <a:lnTo>
                    <a:pt x="139486" y="5612"/>
                  </a:lnTo>
                  <a:lnTo>
                    <a:pt x="169414" y="9840"/>
                  </a:lnTo>
                  <a:lnTo>
                    <a:pt x="201237" y="14365"/>
                  </a:lnTo>
                  <a:lnTo>
                    <a:pt x="233107" y="19815"/>
                  </a:lnTo>
                  <a:lnTo>
                    <a:pt x="263147" y="27529"/>
                  </a:lnTo>
                  <a:lnTo>
                    <a:pt x="290256" y="34133"/>
                  </a:lnTo>
                  <a:lnTo>
                    <a:pt x="315534" y="39713"/>
                  </a:lnTo>
                  <a:lnTo>
                    <a:pt x="350490" y="47318"/>
                  </a:lnTo>
                  <a:lnTo>
                    <a:pt x="382322" y="56998"/>
                  </a:lnTo>
                  <a:lnTo>
                    <a:pt x="400340" y="66554"/>
                  </a:lnTo>
                  <a:lnTo>
                    <a:pt x="404148" y="71321"/>
                  </a:lnTo>
                  <a:lnTo>
                    <a:pt x="405163" y="73703"/>
                  </a:lnTo>
                  <a:lnTo>
                    <a:pt x="405046" y="76085"/>
                  </a:lnTo>
                  <a:lnTo>
                    <a:pt x="390348" y="105080"/>
                  </a:lnTo>
                  <a:lnTo>
                    <a:pt x="360128" y="137066"/>
                  </a:lnTo>
                  <a:lnTo>
                    <a:pt x="337946" y="171527"/>
                  </a:lnTo>
                  <a:lnTo>
                    <a:pt x="326663" y="203742"/>
                  </a:lnTo>
                  <a:lnTo>
                    <a:pt x="323007" y="227505"/>
                  </a:lnTo>
                  <a:lnTo>
                    <a:pt x="329509" y="253419"/>
                  </a:lnTo>
                  <a:lnTo>
                    <a:pt x="341490" y="277414"/>
                  </a:lnTo>
                  <a:lnTo>
                    <a:pt x="358886" y="295812"/>
                  </a:lnTo>
                  <a:lnTo>
                    <a:pt x="386891" y="315457"/>
                  </a:lnTo>
                  <a:lnTo>
                    <a:pt x="412202" y="324282"/>
                  </a:lnTo>
                  <a:lnTo>
                    <a:pt x="435136" y="326456"/>
                  </a:lnTo>
                  <a:lnTo>
                    <a:pt x="464218" y="320482"/>
                  </a:lnTo>
                  <a:lnTo>
                    <a:pt x="471404" y="318392"/>
                  </a:lnTo>
                  <a:lnTo>
                    <a:pt x="476988" y="314617"/>
                  </a:lnTo>
                  <a:lnTo>
                    <a:pt x="485309" y="304073"/>
                  </a:lnTo>
                  <a:lnTo>
                    <a:pt x="494456" y="284750"/>
                  </a:lnTo>
                  <a:lnTo>
                    <a:pt x="498401" y="263943"/>
                  </a:lnTo>
                  <a:lnTo>
                    <a:pt x="491985" y="238904"/>
                  </a:lnTo>
                  <a:lnTo>
                    <a:pt x="480030" y="207585"/>
                  </a:lnTo>
                  <a:lnTo>
                    <a:pt x="461768" y="172852"/>
                  </a:lnTo>
                  <a:lnTo>
                    <a:pt x="435768" y="1284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4" name="SMARTInkShape-1170"/>
            <p:cNvSpPr/>
            <p:nvPr/>
          </p:nvSpPr>
          <p:spPr>
            <a:xfrm>
              <a:off x="2250281" y="3293825"/>
              <a:ext cx="112854" cy="284612"/>
            </a:xfrm>
            <a:custGeom>
              <a:avLst/>
              <a:gdLst/>
              <a:ahLst/>
              <a:cxnLst/>
              <a:rect l="0" t="0" r="0" b="0"/>
              <a:pathLst>
                <a:path w="112854" h="284612">
                  <a:moveTo>
                    <a:pt x="0" y="142319"/>
                  </a:moveTo>
                  <a:lnTo>
                    <a:pt x="0" y="172847"/>
                  </a:lnTo>
                  <a:lnTo>
                    <a:pt x="3793" y="200488"/>
                  </a:lnTo>
                  <a:lnTo>
                    <a:pt x="11391" y="233977"/>
                  </a:lnTo>
                  <a:lnTo>
                    <a:pt x="13906" y="266955"/>
                  </a:lnTo>
                  <a:lnTo>
                    <a:pt x="14175" y="278555"/>
                  </a:lnTo>
                  <a:lnTo>
                    <a:pt x="13419" y="280768"/>
                  </a:lnTo>
                  <a:lnTo>
                    <a:pt x="12121" y="282243"/>
                  </a:lnTo>
                  <a:lnTo>
                    <a:pt x="8127" y="284611"/>
                  </a:lnTo>
                  <a:lnTo>
                    <a:pt x="7799" y="284011"/>
                  </a:lnTo>
                  <a:lnTo>
                    <a:pt x="5039" y="253813"/>
                  </a:lnTo>
                  <a:lnTo>
                    <a:pt x="996" y="223697"/>
                  </a:lnTo>
                  <a:lnTo>
                    <a:pt x="295" y="196505"/>
                  </a:lnTo>
                  <a:lnTo>
                    <a:pt x="88" y="164548"/>
                  </a:lnTo>
                  <a:lnTo>
                    <a:pt x="3818" y="133736"/>
                  </a:lnTo>
                  <a:lnTo>
                    <a:pt x="6159" y="104498"/>
                  </a:lnTo>
                  <a:lnTo>
                    <a:pt x="14437" y="75726"/>
                  </a:lnTo>
                  <a:lnTo>
                    <a:pt x="25753" y="44057"/>
                  </a:lnTo>
                  <a:lnTo>
                    <a:pt x="34001" y="26862"/>
                  </a:lnTo>
                  <a:lnTo>
                    <a:pt x="46146" y="12507"/>
                  </a:lnTo>
                  <a:lnTo>
                    <a:pt x="55170" y="5779"/>
                  </a:lnTo>
                  <a:lnTo>
                    <a:pt x="64472" y="2259"/>
                  </a:lnTo>
                  <a:lnTo>
                    <a:pt x="83379" y="0"/>
                  </a:lnTo>
                  <a:lnTo>
                    <a:pt x="90768" y="1808"/>
                  </a:lnTo>
                  <a:lnTo>
                    <a:pt x="93850" y="3401"/>
                  </a:lnTo>
                  <a:lnTo>
                    <a:pt x="99390" y="9404"/>
                  </a:lnTo>
                  <a:lnTo>
                    <a:pt x="111043" y="25862"/>
                  </a:lnTo>
                  <a:lnTo>
                    <a:pt x="112853" y="33939"/>
                  </a:lnTo>
                  <a:lnTo>
                    <a:pt x="111540" y="40704"/>
                  </a:lnTo>
                  <a:lnTo>
                    <a:pt x="97470" y="65032"/>
                  </a:lnTo>
                  <a:lnTo>
                    <a:pt x="77933" y="77882"/>
                  </a:lnTo>
                  <a:lnTo>
                    <a:pt x="44521" y="97336"/>
                  </a:lnTo>
                  <a:lnTo>
                    <a:pt x="41587" y="98043"/>
                  </a:lnTo>
                  <a:lnTo>
                    <a:pt x="39631" y="99308"/>
                  </a:lnTo>
                  <a:lnTo>
                    <a:pt x="38327" y="100945"/>
                  </a:lnTo>
                  <a:lnTo>
                    <a:pt x="35719" y="106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5" name="SMARTInkShape-1171"/>
            <p:cNvSpPr/>
            <p:nvPr/>
          </p:nvSpPr>
          <p:spPr>
            <a:xfrm>
              <a:off x="2407444" y="3343275"/>
              <a:ext cx="14288" cy="78582"/>
            </a:xfrm>
            <a:custGeom>
              <a:avLst/>
              <a:gdLst/>
              <a:ahLst/>
              <a:cxnLst/>
              <a:rect l="0" t="0" r="0" b="0"/>
              <a:pathLst>
                <a:path w="14288" h="78582">
                  <a:moveTo>
                    <a:pt x="14287" y="0"/>
                  </a:moveTo>
                  <a:lnTo>
                    <a:pt x="8136" y="0"/>
                  </a:lnTo>
                  <a:lnTo>
                    <a:pt x="7805" y="794"/>
                  </a:lnTo>
                  <a:lnTo>
                    <a:pt x="5038" y="32422"/>
                  </a:lnTo>
                  <a:lnTo>
                    <a:pt x="663" y="59097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6" name="SMARTInkShape-1172"/>
            <p:cNvSpPr/>
            <p:nvPr/>
          </p:nvSpPr>
          <p:spPr>
            <a:xfrm>
              <a:off x="2378869" y="3207544"/>
              <a:ext cx="21432" cy="35720"/>
            </a:xfrm>
            <a:custGeom>
              <a:avLst/>
              <a:gdLst/>
              <a:ahLst/>
              <a:cxnLst/>
              <a:rect l="0" t="0" r="0" b="0"/>
              <a:pathLst>
                <a:path w="21432" h="35720">
                  <a:moveTo>
                    <a:pt x="21431" y="35719"/>
                  </a:moveTo>
                  <a:lnTo>
                    <a:pt x="17639" y="31926"/>
                  </a:lnTo>
                  <a:lnTo>
                    <a:pt x="15777" y="25831"/>
                  </a:lnTo>
                  <a:lnTo>
                    <a:pt x="15280" y="21983"/>
                  </a:lnTo>
                  <a:lnTo>
                    <a:pt x="10495" y="134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7" name="SMARTInkShape-1173"/>
            <p:cNvSpPr/>
            <p:nvPr/>
          </p:nvSpPr>
          <p:spPr>
            <a:xfrm>
              <a:off x="2473272" y="3278981"/>
              <a:ext cx="91335" cy="142876"/>
            </a:xfrm>
            <a:custGeom>
              <a:avLst/>
              <a:gdLst/>
              <a:ahLst/>
              <a:cxnLst/>
              <a:rect l="0" t="0" r="0" b="0"/>
              <a:pathLst>
                <a:path w="91335" h="142876">
                  <a:moveTo>
                    <a:pt x="91334" y="0"/>
                  </a:moveTo>
                  <a:lnTo>
                    <a:pt x="87542" y="0"/>
                  </a:lnTo>
                  <a:lnTo>
                    <a:pt x="86425" y="794"/>
                  </a:lnTo>
                  <a:lnTo>
                    <a:pt x="85680" y="2117"/>
                  </a:lnTo>
                  <a:lnTo>
                    <a:pt x="85183" y="3792"/>
                  </a:lnTo>
                  <a:lnTo>
                    <a:pt x="84059" y="4910"/>
                  </a:lnTo>
                  <a:lnTo>
                    <a:pt x="76551" y="8819"/>
                  </a:lnTo>
                  <a:lnTo>
                    <a:pt x="41130" y="28619"/>
                  </a:lnTo>
                  <a:lnTo>
                    <a:pt x="26982" y="37849"/>
                  </a:lnTo>
                  <a:lnTo>
                    <a:pt x="8924" y="54902"/>
                  </a:lnTo>
                  <a:lnTo>
                    <a:pt x="3643" y="63031"/>
                  </a:lnTo>
                  <a:lnTo>
                    <a:pt x="0" y="76532"/>
                  </a:lnTo>
                  <a:lnTo>
                    <a:pt x="1264" y="83756"/>
                  </a:lnTo>
                  <a:lnTo>
                    <a:pt x="5265" y="90406"/>
                  </a:lnTo>
                  <a:lnTo>
                    <a:pt x="25241" y="112222"/>
                  </a:lnTo>
                  <a:lnTo>
                    <a:pt x="59436" y="130578"/>
                  </a:lnTo>
                  <a:lnTo>
                    <a:pt x="7704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8" name="SMARTInkShape-1174"/>
            <p:cNvSpPr/>
            <p:nvPr/>
          </p:nvSpPr>
          <p:spPr>
            <a:xfrm>
              <a:off x="2700338" y="3293749"/>
              <a:ext cx="135732" cy="178115"/>
            </a:xfrm>
            <a:custGeom>
              <a:avLst/>
              <a:gdLst/>
              <a:ahLst/>
              <a:cxnLst/>
              <a:rect l="0" t="0" r="0" b="0"/>
              <a:pathLst>
                <a:path w="135732" h="178115">
                  <a:moveTo>
                    <a:pt x="135731" y="13807"/>
                  </a:moveTo>
                  <a:lnTo>
                    <a:pt x="131938" y="10015"/>
                  </a:lnTo>
                  <a:lnTo>
                    <a:pt x="127960" y="8153"/>
                  </a:lnTo>
                  <a:lnTo>
                    <a:pt x="92666" y="0"/>
                  </a:lnTo>
                  <a:lnTo>
                    <a:pt x="82460" y="527"/>
                  </a:lnTo>
                  <a:lnTo>
                    <a:pt x="64913" y="5286"/>
                  </a:lnTo>
                  <a:lnTo>
                    <a:pt x="57161" y="9491"/>
                  </a:lnTo>
                  <a:lnTo>
                    <a:pt x="48333" y="20113"/>
                  </a:lnTo>
                  <a:lnTo>
                    <a:pt x="40691" y="33315"/>
                  </a:lnTo>
                  <a:lnTo>
                    <a:pt x="39827" y="37925"/>
                  </a:lnTo>
                  <a:lnTo>
                    <a:pt x="42404" y="52791"/>
                  </a:lnTo>
                  <a:lnTo>
                    <a:pt x="52640" y="85675"/>
                  </a:lnTo>
                  <a:lnTo>
                    <a:pt x="69981" y="118904"/>
                  </a:lnTo>
                  <a:lnTo>
                    <a:pt x="82358" y="144505"/>
                  </a:lnTo>
                  <a:lnTo>
                    <a:pt x="84228" y="154180"/>
                  </a:lnTo>
                  <a:lnTo>
                    <a:pt x="82943" y="161656"/>
                  </a:lnTo>
                  <a:lnTo>
                    <a:pt x="77757" y="170327"/>
                  </a:lnTo>
                  <a:lnTo>
                    <a:pt x="75650" y="172922"/>
                  </a:lnTo>
                  <a:lnTo>
                    <a:pt x="69076" y="175806"/>
                  </a:lnTo>
                  <a:lnTo>
                    <a:pt x="37000" y="177911"/>
                  </a:lnTo>
                  <a:lnTo>
                    <a:pt x="0" y="1781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9" name="SMARTInkShape-1175"/>
            <p:cNvSpPr/>
            <p:nvPr/>
          </p:nvSpPr>
          <p:spPr>
            <a:xfrm>
              <a:off x="2837490" y="3321968"/>
              <a:ext cx="298617" cy="164183"/>
            </a:xfrm>
            <a:custGeom>
              <a:avLst/>
              <a:gdLst/>
              <a:ahLst/>
              <a:cxnLst/>
              <a:rect l="0" t="0" r="0" b="0"/>
              <a:pathLst>
                <a:path w="298617" h="164183">
                  <a:moveTo>
                    <a:pt x="12866" y="92745"/>
                  </a:moveTo>
                  <a:lnTo>
                    <a:pt x="16659" y="88952"/>
                  </a:lnTo>
                  <a:lnTo>
                    <a:pt x="20637" y="87090"/>
                  </a:lnTo>
                  <a:lnTo>
                    <a:pt x="37702" y="80093"/>
                  </a:lnTo>
                  <a:lnTo>
                    <a:pt x="60626" y="68834"/>
                  </a:lnTo>
                  <a:lnTo>
                    <a:pt x="67959" y="62009"/>
                  </a:lnTo>
                  <a:lnTo>
                    <a:pt x="80858" y="44982"/>
                  </a:lnTo>
                  <a:lnTo>
                    <a:pt x="83850" y="27149"/>
                  </a:lnTo>
                  <a:lnTo>
                    <a:pt x="84169" y="19245"/>
                  </a:lnTo>
                  <a:lnTo>
                    <a:pt x="82128" y="14305"/>
                  </a:lnTo>
                  <a:lnTo>
                    <a:pt x="80471" y="11877"/>
                  </a:lnTo>
                  <a:lnTo>
                    <a:pt x="70557" y="4667"/>
                  </a:lnTo>
                  <a:lnTo>
                    <a:pt x="61357" y="1295"/>
                  </a:lnTo>
                  <a:lnTo>
                    <a:pt x="36337" y="0"/>
                  </a:lnTo>
                  <a:lnTo>
                    <a:pt x="29118" y="2048"/>
                  </a:lnTo>
                  <a:lnTo>
                    <a:pt x="18017" y="9830"/>
                  </a:lnTo>
                  <a:lnTo>
                    <a:pt x="3375" y="23726"/>
                  </a:lnTo>
                  <a:lnTo>
                    <a:pt x="711" y="30584"/>
                  </a:lnTo>
                  <a:lnTo>
                    <a:pt x="0" y="34636"/>
                  </a:lnTo>
                  <a:lnTo>
                    <a:pt x="1327" y="43370"/>
                  </a:lnTo>
                  <a:lnTo>
                    <a:pt x="8647" y="61913"/>
                  </a:lnTo>
                  <a:lnTo>
                    <a:pt x="15224" y="69252"/>
                  </a:lnTo>
                  <a:lnTo>
                    <a:pt x="43765" y="91074"/>
                  </a:lnTo>
                  <a:lnTo>
                    <a:pt x="77466" y="103637"/>
                  </a:lnTo>
                  <a:lnTo>
                    <a:pt x="98682" y="105232"/>
                  </a:lnTo>
                  <a:lnTo>
                    <a:pt x="130530" y="100749"/>
                  </a:lnTo>
                  <a:lnTo>
                    <a:pt x="140832" y="96037"/>
                  </a:lnTo>
                  <a:lnTo>
                    <a:pt x="174620" y="73823"/>
                  </a:lnTo>
                  <a:lnTo>
                    <a:pt x="185765" y="66589"/>
                  </a:lnTo>
                  <a:lnTo>
                    <a:pt x="197388" y="51295"/>
                  </a:lnTo>
                  <a:lnTo>
                    <a:pt x="200180" y="50510"/>
                  </a:lnTo>
                  <a:lnTo>
                    <a:pt x="204648" y="50006"/>
                  </a:lnTo>
                  <a:lnTo>
                    <a:pt x="227221" y="82616"/>
                  </a:lnTo>
                  <a:lnTo>
                    <a:pt x="232754" y="93799"/>
                  </a:lnTo>
                  <a:lnTo>
                    <a:pt x="258415" y="124378"/>
                  </a:lnTo>
                  <a:lnTo>
                    <a:pt x="277240" y="146265"/>
                  </a:lnTo>
                  <a:lnTo>
                    <a:pt x="298616" y="1641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0" name="SMARTInkShape-1176"/>
            <p:cNvSpPr/>
            <p:nvPr/>
          </p:nvSpPr>
          <p:spPr>
            <a:xfrm>
              <a:off x="3221831" y="3200400"/>
              <a:ext cx="28576" cy="257176"/>
            </a:xfrm>
            <a:custGeom>
              <a:avLst/>
              <a:gdLst/>
              <a:ahLst/>
              <a:cxnLst/>
              <a:rect l="0" t="0" r="0" b="0"/>
              <a:pathLst>
                <a:path w="28576" h="257176">
                  <a:moveTo>
                    <a:pt x="28575" y="0"/>
                  </a:moveTo>
                  <a:lnTo>
                    <a:pt x="28575" y="10642"/>
                  </a:lnTo>
                  <a:lnTo>
                    <a:pt x="19756" y="43092"/>
                  </a:lnTo>
                  <a:lnTo>
                    <a:pt x="16718" y="54077"/>
                  </a:lnTo>
                  <a:lnTo>
                    <a:pt x="12651" y="84883"/>
                  </a:lnTo>
                  <a:lnTo>
                    <a:pt x="4440" y="114134"/>
                  </a:lnTo>
                  <a:lnTo>
                    <a:pt x="877" y="147752"/>
                  </a:lnTo>
                  <a:lnTo>
                    <a:pt x="173" y="180263"/>
                  </a:lnTo>
                  <a:lnTo>
                    <a:pt x="35" y="213231"/>
                  </a:lnTo>
                  <a:lnTo>
                    <a:pt x="3" y="247137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1" name="SMARTInkShape-1177"/>
            <p:cNvSpPr/>
            <p:nvPr/>
          </p:nvSpPr>
          <p:spPr>
            <a:xfrm>
              <a:off x="3050381" y="3357957"/>
              <a:ext cx="442914" cy="140938"/>
            </a:xfrm>
            <a:custGeom>
              <a:avLst/>
              <a:gdLst/>
              <a:ahLst/>
              <a:cxnLst/>
              <a:rect l="0" t="0" r="0" b="0"/>
              <a:pathLst>
                <a:path w="442914" h="140938">
                  <a:moveTo>
                    <a:pt x="0" y="21037"/>
                  </a:moveTo>
                  <a:lnTo>
                    <a:pt x="3793" y="21037"/>
                  </a:lnTo>
                  <a:lnTo>
                    <a:pt x="34321" y="30980"/>
                  </a:lnTo>
                  <a:lnTo>
                    <a:pt x="69721" y="35260"/>
                  </a:lnTo>
                  <a:lnTo>
                    <a:pt x="98622" y="40773"/>
                  </a:lnTo>
                  <a:lnTo>
                    <a:pt x="131174" y="46640"/>
                  </a:lnTo>
                  <a:lnTo>
                    <a:pt x="162074" y="48731"/>
                  </a:lnTo>
                  <a:lnTo>
                    <a:pt x="195219" y="49351"/>
                  </a:lnTo>
                  <a:lnTo>
                    <a:pt x="224707" y="48740"/>
                  </a:lnTo>
                  <a:lnTo>
                    <a:pt x="256406" y="43942"/>
                  </a:lnTo>
                  <a:lnTo>
                    <a:pt x="276262" y="40788"/>
                  </a:lnTo>
                  <a:lnTo>
                    <a:pt x="287089" y="36165"/>
                  </a:lnTo>
                  <a:lnTo>
                    <a:pt x="300523" y="25431"/>
                  </a:lnTo>
                  <a:lnTo>
                    <a:pt x="306002" y="17664"/>
                  </a:lnTo>
                  <a:lnTo>
                    <a:pt x="311506" y="14217"/>
                  </a:lnTo>
                  <a:lnTo>
                    <a:pt x="313073" y="10597"/>
                  </a:lnTo>
                  <a:lnTo>
                    <a:pt x="312696" y="8521"/>
                  </a:lnTo>
                  <a:lnTo>
                    <a:pt x="308064" y="936"/>
                  </a:lnTo>
                  <a:lnTo>
                    <a:pt x="299858" y="0"/>
                  </a:lnTo>
                  <a:lnTo>
                    <a:pt x="277412" y="5791"/>
                  </a:lnTo>
                  <a:lnTo>
                    <a:pt x="243325" y="26153"/>
                  </a:lnTo>
                  <a:lnTo>
                    <a:pt x="235674" y="34158"/>
                  </a:lnTo>
                  <a:lnTo>
                    <a:pt x="219278" y="67775"/>
                  </a:lnTo>
                  <a:lnTo>
                    <a:pt x="215784" y="86479"/>
                  </a:lnTo>
                  <a:lnTo>
                    <a:pt x="218541" y="103310"/>
                  </a:lnTo>
                  <a:lnTo>
                    <a:pt x="231493" y="122425"/>
                  </a:lnTo>
                  <a:lnTo>
                    <a:pt x="240746" y="131952"/>
                  </a:lnTo>
                  <a:lnTo>
                    <a:pt x="248815" y="137272"/>
                  </a:lnTo>
                  <a:lnTo>
                    <a:pt x="262283" y="140937"/>
                  </a:lnTo>
                  <a:lnTo>
                    <a:pt x="280120" y="138231"/>
                  </a:lnTo>
                  <a:lnTo>
                    <a:pt x="296694" y="132402"/>
                  </a:lnTo>
                  <a:lnTo>
                    <a:pt x="321342" y="113206"/>
                  </a:lnTo>
                  <a:lnTo>
                    <a:pt x="330144" y="103276"/>
                  </a:lnTo>
                  <a:lnTo>
                    <a:pt x="352289" y="68503"/>
                  </a:lnTo>
                  <a:lnTo>
                    <a:pt x="372989" y="33661"/>
                  </a:lnTo>
                  <a:lnTo>
                    <a:pt x="378538" y="18868"/>
                  </a:lnTo>
                  <a:lnTo>
                    <a:pt x="388737" y="6018"/>
                  </a:lnTo>
                  <a:lnTo>
                    <a:pt x="394493" y="2456"/>
                  </a:lnTo>
                  <a:lnTo>
                    <a:pt x="405988" y="450"/>
                  </a:lnTo>
                  <a:lnTo>
                    <a:pt x="408771" y="962"/>
                  </a:lnTo>
                  <a:lnTo>
                    <a:pt x="410627" y="2098"/>
                  </a:lnTo>
                  <a:lnTo>
                    <a:pt x="417397" y="9623"/>
                  </a:lnTo>
                  <a:lnTo>
                    <a:pt x="419666" y="16229"/>
                  </a:lnTo>
                  <a:lnTo>
                    <a:pt x="421468" y="23662"/>
                  </a:lnTo>
                  <a:lnTo>
                    <a:pt x="424915" y="29612"/>
                  </a:lnTo>
                  <a:lnTo>
                    <a:pt x="432092" y="63218"/>
                  </a:lnTo>
                  <a:lnTo>
                    <a:pt x="437401" y="83438"/>
                  </a:lnTo>
                  <a:lnTo>
                    <a:pt x="442913" y="924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2" name="SMARTInkShape-1178"/>
            <p:cNvSpPr/>
            <p:nvPr/>
          </p:nvSpPr>
          <p:spPr>
            <a:xfrm>
              <a:off x="3480030" y="3294385"/>
              <a:ext cx="177571" cy="148904"/>
            </a:xfrm>
            <a:custGeom>
              <a:avLst/>
              <a:gdLst/>
              <a:ahLst/>
              <a:cxnLst/>
              <a:rect l="0" t="0" r="0" b="0"/>
              <a:pathLst>
                <a:path w="177571" h="148904">
                  <a:moveTo>
                    <a:pt x="134708" y="41746"/>
                  </a:moveTo>
                  <a:lnTo>
                    <a:pt x="134708" y="31803"/>
                  </a:lnTo>
                  <a:lnTo>
                    <a:pt x="132591" y="27273"/>
                  </a:lnTo>
                  <a:lnTo>
                    <a:pt x="117915" y="10779"/>
                  </a:lnTo>
                  <a:lnTo>
                    <a:pt x="113221" y="8139"/>
                  </a:lnTo>
                  <a:lnTo>
                    <a:pt x="82869" y="0"/>
                  </a:lnTo>
                  <a:lnTo>
                    <a:pt x="51621" y="5133"/>
                  </a:lnTo>
                  <a:lnTo>
                    <a:pt x="22811" y="15892"/>
                  </a:lnTo>
                  <a:lnTo>
                    <a:pt x="15390" y="22583"/>
                  </a:lnTo>
                  <a:lnTo>
                    <a:pt x="4159" y="39813"/>
                  </a:lnTo>
                  <a:lnTo>
                    <a:pt x="0" y="63413"/>
                  </a:lnTo>
                  <a:lnTo>
                    <a:pt x="73" y="79211"/>
                  </a:lnTo>
                  <a:lnTo>
                    <a:pt x="8959" y="103575"/>
                  </a:lnTo>
                  <a:lnTo>
                    <a:pt x="15781" y="114129"/>
                  </a:lnTo>
                  <a:lnTo>
                    <a:pt x="36603" y="129716"/>
                  </a:lnTo>
                  <a:lnTo>
                    <a:pt x="56692" y="137838"/>
                  </a:lnTo>
                  <a:lnTo>
                    <a:pt x="91919" y="141242"/>
                  </a:lnTo>
                  <a:lnTo>
                    <a:pt x="118847" y="140863"/>
                  </a:lnTo>
                  <a:lnTo>
                    <a:pt x="127130" y="137921"/>
                  </a:lnTo>
                  <a:lnTo>
                    <a:pt x="153928" y="118811"/>
                  </a:lnTo>
                  <a:lnTo>
                    <a:pt x="157046" y="115348"/>
                  </a:lnTo>
                  <a:lnTo>
                    <a:pt x="168572" y="86573"/>
                  </a:lnTo>
                  <a:lnTo>
                    <a:pt x="177080" y="54409"/>
                  </a:lnTo>
                  <a:lnTo>
                    <a:pt x="177473" y="40455"/>
                  </a:lnTo>
                  <a:lnTo>
                    <a:pt x="176712" y="38504"/>
                  </a:lnTo>
                  <a:lnTo>
                    <a:pt x="175410" y="37204"/>
                  </a:lnTo>
                  <a:lnTo>
                    <a:pt x="173749" y="36337"/>
                  </a:lnTo>
                  <a:lnTo>
                    <a:pt x="172642" y="34965"/>
                  </a:lnTo>
                  <a:lnTo>
                    <a:pt x="170513" y="27798"/>
                  </a:lnTo>
                  <a:lnTo>
                    <a:pt x="153636" y="27467"/>
                  </a:lnTo>
                  <a:lnTo>
                    <a:pt x="148941" y="29579"/>
                  </a:lnTo>
                  <a:lnTo>
                    <a:pt x="120022" y="56553"/>
                  </a:lnTo>
                  <a:lnTo>
                    <a:pt x="116274" y="64467"/>
                  </a:lnTo>
                  <a:lnTo>
                    <a:pt x="113868" y="82482"/>
                  </a:lnTo>
                  <a:lnTo>
                    <a:pt x="117244" y="96591"/>
                  </a:lnTo>
                  <a:lnTo>
                    <a:pt x="123271" y="110825"/>
                  </a:lnTo>
                  <a:lnTo>
                    <a:pt x="129889" y="118221"/>
                  </a:lnTo>
                  <a:lnTo>
                    <a:pt x="160845" y="144983"/>
                  </a:lnTo>
                  <a:lnTo>
                    <a:pt x="177570" y="1489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3" name="SMARTInkShape-1179"/>
            <p:cNvSpPr/>
            <p:nvPr/>
          </p:nvSpPr>
          <p:spPr>
            <a:xfrm>
              <a:off x="3743325" y="3302423"/>
              <a:ext cx="100014" cy="240878"/>
            </a:xfrm>
            <a:custGeom>
              <a:avLst/>
              <a:gdLst/>
              <a:ahLst/>
              <a:cxnLst/>
              <a:rect l="0" t="0" r="0" b="0"/>
              <a:pathLst>
                <a:path w="100014" h="240878">
                  <a:moveTo>
                    <a:pt x="100013" y="69427"/>
                  </a:moveTo>
                  <a:lnTo>
                    <a:pt x="96220" y="65635"/>
                  </a:lnTo>
                  <a:lnTo>
                    <a:pt x="94358" y="59540"/>
                  </a:lnTo>
                  <a:lnTo>
                    <a:pt x="91193" y="47183"/>
                  </a:lnTo>
                  <a:lnTo>
                    <a:pt x="76102" y="14611"/>
                  </a:lnTo>
                  <a:lnTo>
                    <a:pt x="69277" y="7229"/>
                  </a:lnTo>
                  <a:lnTo>
                    <a:pt x="65235" y="4149"/>
                  </a:lnTo>
                  <a:lnTo>
                    <a:pt x="54393" y="727"/>
                  </a:lnTo>
                  <a:lnTo>
                    <a:pt x="43224" y="0"/>
                  </a:lnTo>
                  <a:lnTo>
                    <a:pt x="35615" y="2323"/>
                  </a:lnTo>
                  <a:lnTo>
                    <a:pt x="29587" y="8118"/>
                  </a:lnTo>
                  <a:lnTo>
                    <a:pt x="25056" y="15985"/>
                  </a:lnTo>
                  <a:lnTo>
                    <a:pt x="23042" y="24773"/>
                  </a:lnTo>
                  <a:lnTo>
                    <a:pt x="25701" y="42438"/>
                  </a:lnTo>
                  <a:lnTo>
                    <a:pt x="38620" y="70534"/>
                  </a:lnTo>
                  <a:lnTo>
                    <a:pt x="51755" y="103718"/>
                  </a:lnTo>
                  <a:lnTo>
                    <a:pt x="69402" y="137231"/>
                  </a:lnTo>
                  <a:lnTo>
                    <a:pt x="79489" y="168334"/>
                  </a:lnTo>
                  <a:lnTo>
                    <a:pt x="83877" y="183400"/>
                  </a:lnTo>
                  <a:lnTo>
                    <a:pt x="84110" y="193106"/>
                  </a:lnTo>
                  <a:lnTo>
                    <a:pt x="79778" y="206703"/>
                  </a:lnTo>
                  <a:lnTo>
                    <a:pt x="68900" y="221403"/>
                  </a:lnTo>
                  <a:lnTo>
                    <a:pt x="38661" y="236077"/>
                  </a:lnTo>
                  <a:lnTo>
                    <a:pt x="3239" y="240596"/>
                  </a:lnTo>
                  <a:lnTo>
                    <a:pt x="0" y="2408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90" name="SMARTInkShape-Group158"/>
          <p:cNvGrpSpPr/>
          <p:nvPr/>
        </p:nvGrpSpPr>
        <p:grpSpPr>
          <a:xfrm>
            <a:off x="2671764" y="5057776"/>
            <a:ext cx="1321467" cy="1263291"/>
            <a:chOff x="2671763" y="3793331"/>
            <a:chExt cx="1321467" cy="947468"/>
          </a:xfrm>
        </p:grpSpPr>
        <p:sp>
          <p:nvSpPr>
            <p:cNvPr id="475" name="SMARTInkShape-1180"/>
            <p:cNvSpPr/>
            <p:nvPr/>
          </p:nvSpPr>
          <p:spPr>
            <a:xfrm>
              <a:off x="2821781" y="3964781"/>
              <a:ext cx="21433" cy="235745"/>
            </a:xfrm>
            <a:custGeom>
              <a:avLst/>
              <a:gdLst/>
              <a:ahLst/>
              <a:cxnLst/>
              <a:rect l="0" t="0" r="0" b="0"/>
              <a:pathLst>
                <a:path w="21433" h="235745">
                  <a:moveTo>
                    <a:pt x="0" y="0"/>
                  </a:moveTo>
                  <a:lnTo>
                    <a:pt x="0" y="30528"/>
                  </a:lnTo>
                  <a:lnTo>
                    <a:pt x="0" y="58330"/>
                  </a:lnTo>
                  <a:lnTo>
                    <a:pt x="0" y="93572"/>
                  </a:lnTo>
                  <a:lnTo>
                    <a:pt x="0" y="121653"/>
                  </a:lnTo>
                  <a:lnTo>
                    <a:pt x="2117" y="150081"/>
                  </a:lnTo>
                  <a:lnTo>
                    <a:pt x="5655" y="178612"/>
                  </a:lnTo>
                  <a:lnTo>
                    <a:pt x="8819" y="202941"/>
                  </a:lnTo>
                  <a:lnTo>
                    <a:pt x="15924" y="227602"/>
                  </a:lnTo>
                  <a:lnTo>
                    <a:pt x="21432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6" name="SMARTInkShape-1181"/>
            <p:cNvSpPr/>
            <p:nvPr/>
          </p:nvSpPr>
          <p:spPr>
            <a:xfrm>
              <a:off x="2871788" y="3793331"/>
              <a:ext cx="7144" cy="14289"/>
            </a:xfrm>
            <a:custGeom>
              <a:avLst/>
              <a:gdLst/>
              <a:ahLst/>
              <a:cxnLst/>
              <a:rect l="0" t="0" r="0" b="0"/>
              <a:pathLst>
                <a:path w="7144" h="14289">
                  <a:moveTo>
                    <a:pt x="0" y="14288"/>
                  </a:moveTo>
                  <a:lnTo>
                    <a:pt x="6150" y="8137"/>
                  </a:lnTo>
                  <a:lnTo>
                    <a:pt x="71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7" name="SMARTInkShape-1182"/>
            <p:cNvSpPr/>
            <p:nvPr/>
          </p:nvSpPr>
          <p:spPr>
            <a:xfrm>
              <a:off x="2864739" y="4018340"/>
              <a:ext cx="207075" cy="253503"/>
            </a:xfrm>
            <a:custGeom>
              <a:avLst/>
              <a:gdLst/>
              <a:ahLst/>
              <a:cxnLst/>
              <a:rect l="0" t="0" r="0" b="0"/>
              <a:pathLst>
                <a:path w="207075" h="253503">
                  <a:moveTo>
                    <a:pt x="14192" y="232191"/>
                  </a:moveTo>
                  <a:lnTo>
                    <a:pt x="14192" y="235983"/>
                  </a:lnTo>
                  <a:lnTo>
                    <a:pt x="12076" y="239962"/>
                  </a:lnTo>
                  <a:lnTo>
                    <a:pt x="9283" y="244376"/>
                  </a:lnTo>
                  <a:lnTo>
                    <a:pt x="8041" y="248984"/>
                  </a:lnTo>
                  <a:lnTo>
                    <a:pt x="6917" y="250530"/>
                  </a:lnTo>
                  <a:lnTo>
                    <a:pt x="5373" y="251561"/>
                  </a:lnTo>
                  <a:lnTo>
                    <a:pt x="225" y="253502"/>
                  </a:lnTo>
                  <a:lnTo>
                    <a:pt x="0" y="249794"/>
                  </a:lnTo>
                  <a:lnTo>
                    <a:pt x="2064" y="245836"/>
                  </a:lnTo>
                  <a:lnTo>
                    <a:pt x="20492" y="212244"/>
                  </a:lnTo>
                  <a:lnTo>
                    <a:pt x="32605" y="181684"/>
                  </a:lnTo>
                  <a:lnTo>
                    <a:pt x="40991" y="155137"/>
                  </a:lnTo>
                  <a:lnTo>
                    <a:pt x="52383" y="127163"/>
                  </a:lnTo>
                  <a:lnTo>
                    <a:pt x="61932" y="99560"/>
                  </a:lnTo>
                  <a:lnTo>
                    <a:pt x="76862" y="68497"/>
                  </a:lnTo>
                  <a:lnTo>
                    <a:pt x="95088" y="33834"/>
                  </a:lnTo>
                  <a:lnTo>
                    <a:pt x="112912" y="12552"/>
                  </a:lnTo>
                  <a:lnTo>
                    <a:pt x="119716" y="7574"/>
                  </a:lnTo>
                  <a:lnTo>
                    <a:pt x="128008" y="2654"/>
                  </a:lnTo>
                  <a:lnTo>
                    <a:pt x="130551" y="586"/>
                  </a:lnTo>
                  <a:lnTo>
                    <a:pt x="133040" y="0"/>
                  </a:lnTo>
                  <a:lnTo>
                    <a:pt x="135493" y="403"/>
                  </a:lnTo>
                  <a:lnTo>
                    <a:pt x="142737" y="2647"/>
                  </a:lnTo>
                  <a:lnTo>
                    <a:pt x="145133" y="2962"/>
                  </a:lnTo>
                  <a:lnTo>
                    <a:pt x="149911" y="7545"/>
                  </a:lnTo>
                  <a:lnTo>
                    <a:pt x="159446" y="23422"/>
                  </a:lnTo>
                  <a:lnTo>
                    <a:pt x="163270" y="47549"/>
                  </a:lnTo>
                  <a:lnTo>
                    <a:pt x="166142" y="77362"/>
                  </a:lnTo>
                  <a:lnTo>
                    <a:pt x="169810" y="106412"/>
                  </a:lnTo>
                  <a:lnTo>
                    <a:pt x="173014" y="138038"/>
                  </a:lnTo>
                  <a:lnTo>
                    <a:pt x="178990" y="167517"/>
                  </a:lnTo>
                  <a:lnTo>
                    <a:pt x="184328" y="202130"/>
                  </a:lnTo>
                  <a:lnTo>
                    <a:pt x="187175" y="213010"/>
                  </a:lnTo>
                  <a:lnTo>
                    <a:pt x="191124" y="223598"/>
                  </a:lnTo>
                  <a:lnTo>
                    <a:pt x="192567" y="235176"/>
                  </a:lnTo>
                  <a:lnTo>
                    <a:pt x="192640" y="234974"/>
                  </a:lnTo>
                  <a:lnTo>
                    <a:pt x="192689" y="234047"/>
                  </a:lnTo>
                  <a:lnTo>
                    <a:pt x="196550" y="228948"/>
                  </a:lnTo>
                  <a:lnTo>
                    <a:pt x="201601" y="200132"/>
                  </a:lnTo>
                  <a:lnTo>
                    <a:pt x="207074" y="1750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8" name="SMARTInkShape-1183"/>
            <p:cNvSpPr/>
            <p:nvPr/>
          </p:nvSpPr>
          <p:spPr>
            <a:xfrm>
              <a:off x="3143250" y="4007759"/>
              <a:ext cx="78582" cy="214198"/>
            </a:xfrm>
            <a:custGeom>
              <a:avLst/>
              <a:gdLst/>
              <a:ahLst/>
              <a:cxnLst/>
              <a:rect l="0" t="0" r="0" b="0"/>
              <a:pathLst>
                <a:path w="78582" h="214198">
                  <a:moveTo>
                    <a:pt x="0" y="21316"/>
                  </a:moveTo>
                  <a:lnTo>
                    <a:pt x="0" y="15165"/>
                  </a:lnTo>
                  <a:lnTo>
                    <a:pt x="13000" y="1198"/>
                  </a:lnTo>
                  <a:lnTo>
                    <a:pt x="15832" y="468"/>
                  </a:lnTo>
                  <a:lnTo>
                    <a:pt x="20325" y="0"/>
                  </a:lnTo>
                  <a:lnTo>
                    <a:pt x="20694" y="755"/>
                  </a:lnTo>
                  <a:lnTo>
                    <a:pt x="23402" y="9788"/>
                  </a:lnTo>
                  <a:lnTo>
                    <a:pt x="26276" y="17780"/>
                  </a:lnTo>
                  <a:lnTo>
                    <a:pt x="34076" y="50939"/>
                  </a:lnTo>
                  <a:lnTo>
                    <a:pt x="43008" y="80790"/>
                  </a:lnTo>
                  <a:lnTo>
                    <a:pt x="50050" y="107730"/>
                  </a:lnTo>
                  <a:lnTo>
                    <a:pt x="57163" y="135820"/>
                  </a:lnTo>
                  <a:lnTo>
                    <a:pt x="66678" y="169964"/>
                  </a:lnTo>
                  <a:lnTo>
                    <a:pt x="74812" y="204134"/>
                  </a:lnTo>
                  <a:lnTo>
                    <a:pt x="78581" y="2141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9" name="SMARTInkShape-1184"/>
            <p:cNvSpPr/>
            <p:nvPr/>
          </p:nvSpPr>
          <p:spPr>
            <a:xfrm>
              <a:off x="3214846" y="3993443"/>
              <a:ext cx="199868" cy="221371"/>
            </a:xfrm>
            <a:custGeom>
              <a:avLst/>
              <a:gdLst/>
              <a:ahLst/>
              <a:cxnLst/>
              <a:rect l="0" t="0" r="0" b="0"/>
              <a:pathLst>
                <a:path w="199868" h="221371">
                  <a:moveTo>
                    <a:pt x="106998" y="7057"/>
                  </a:moveTo>
                  <a:lnTo>
                    <a:pt x="103206" y="7057"/>
                  </a:lnTo>
                  <a:lnTo>
                    <a:pt x="102088" y="6263"/>
                  </a:lnTo>
                  <a:lnTo>
                    <a:pt x="101343" y="4940"/>
                  </a:lnTo>
                  <a:lnTo>
                    <a:pt x="100847" y="3265"/>
                  </a:lnTo>
                  <a:lnTo>
                    <a:pt x="99722" y="2148"/>
                  </a:lnTo>
                  <a:lnTo>
                    <a:pt x="96356" y="906"/>
                  </a:lnTo>
                  <a:lnTo>
                    <a:pt x="86880" y="0"/>
                  </a:lnTo>
                  <a:lnTo>
                    <a:pt x="52015" y="16708"/>
                  </a:lnTo>
                  <a:lnTo>
                    <a:pt x="44726" y="23517"/>
                  </a:lnTo>
                  <a:lnTo>
                    <a:pt x="16210" y="54809"/>
                  </a:lnTo>
                  <a:lnTo>
                    <a:pt x="5926" y="72799"/>
                  </a:lnTo>
                  <a:lnTo>
                    <a:pt x="1644" y="89419"/>
                  </a:lnTo>
                  <a:lnTo>
                    <a:pt x="79" y="121855"/>
                  </a:lnTo>
                  <a:lnTo>
                    <a:pt x="0" y="128833"/>
                  </a:lnTo>
                  <a:lnTo>
                    <a:pt x="4145" y="140819"/>
                  </a:lnTo>
                  <a:lnTo>
                    <a:pt x="27280" y="176011"/>
                  </a:lnTo>
                  <a:lnTo>
                    <a:pt x="44484" y="186587"/>
                  </a:lnTo>
                  <a:lnTo>
                    <a:pt x="60870" y="190955"/>
                  </a:lnTo>
                  <a:lnTo>
                    <a:pt x="79572" y="188457"/>
                  </a:lnTo>
                  <a:lnTo>
                    <a:pt x="111443" y="175954"/>
                  </a:lnTo>
                  <a:lnTo>
                    <a:pt x="125954" y="161346"/>
                  </a:lnTo>
                  <a:lnTo>
                    <a:pt x="139376" y="139986"/>
                  </a:lnTo>
                  <a:lnTo>
                    <a:pt x="153745" y="104589"/>
                  </a:lnTo>
                  <a:lnTo>
                    <a:pt x="156575" y="74816"/>
                  </a:lnTo>
                  <a:lnTo>
                    <a:pt x="153084" y="59766"/>
                  </a:lnTo>
                  <a:lnTo>
                    <a:pt x="142773" y="39105"/>
                  </a:lnTo>
                  <a:lnTo>
                    <a:pt x="141167" y="37947"/>
                  </a:lnTo>
                  <a:lnTo>
                    <a:pt x="136678" y="36089"/>
                  </a:lnTo>
                  <a:lnTo>
                    <a:pt x="132108" y="43352"/>
                  </a:lnTo>
                  <a:lnTo>
                    <a:pt x="129519" y="51766"/>
                  </a:lnTo>
                  <a:lnTo>
                    <a:pt x="129286" y="86827"/>
                  </a:lnTo>
                  <a:lnTo>
                    <a:pt x="138381" y="121514"/>
                  </a:lnTo>
                  <a:lnTo>
                    <a:pt x="152033" y="157096"/>
                  </a:lnTo>
                  <a:lnTo>
                    <a:pt x="173959" y="192003"/>
                  </a:lnTo>
                  <a:lnTo>
                    <a:pt x="199867" y="2213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0" name="SMARTInkShape-1185"/>
            <p:cNvSpPr/>
            <p:nvPr/>
          </p:nvSpPr>
          <p:spPr>
            <a:xfrm>
              <a:off x="3436591" y="4029837"/>
              <a:ext cx="556639" cy="513589"/>
            </a:xfrm>
            <a:custGeom>
              <a:avLst/>
              <a:gdLst/>
              <a:ahLst/>
              <a:cxnLst/>
              <a:rect l="0" t="0" r="0" b="0"/>
              <a:pathLst>
                <a:path w="556639" h="513589">
                  <a:moveTo>
                    <a:pt x="92422" y="106394"/>
                  </a:moveTo>
                  <a:lnTo>
                    <a:pt x="92422" y="96451"/>
                  </a:lnTo>
                  <a:lnTo>
                    <a:pt x="83602" y="63330"/>
                  </a:lnTo>
                  <a:lnTo>
                    <a:pt x="77638" y="51301"/>
                  </a:lnTo>
                  <a:lnTo>
                    <a:pt x="68511" y="40125"/>
                  </a:lnTo>
                  <a:lnTo>
                    <a:pt x="57644" y="32696"/>
                  </a:lnTo>
                  <a:lnTo>
                    <a:pt x="44370" y="29260"/>
                  </a:lnTo>
                  <a:lnTo>
                    <a:pt x="37199" y="30573"/>
                  </a:lnTo>
                  <a:lnTo>
                    <a:pt x="12565" y="44643"/>
                  </a:lnTo>
                  <a:lnTo>
                    <a:pt x="4643" y="55466"/>
                  </a:lnTo>
                  <a:lnTo>
                    <a:pt x="1061" y="68726"/>
                  </a:lnTo>
                  <a:lnTo>
                    <a:pt x="0" y="82710"/>
                  </a:lnTo>
                  <a:lnTo>
                    <a:pt x="2232" y="87430"/>
                  </a:lnTo>
                  <a:lnTo>
                    <a:pt x="11062" y="96907"/>
                  </a:lnTo>
                  <a:lnTo>
                    <a:pt x="20808" y="102178"/>
                  </a:lnTo>
                  <a:lnTo>
                    <a:pt x="39999" y="105561"/>
                  </a:lnTo>
                  <a:lnTo>
                    <a:pt x="54311" y="102355"/>
                  </a:lnTo>
                  <a:lnTo>
                    <a:pt x="87658" y="87247"/>
                  </a:lnTo>
                  <a:lnTo>
                    <a:pt x="117543" y="70820"/>
                  </a:lnTo>
                  <a:lnTo>
                    <a:pt x="118694" y="69185"/>
                  </a:lnTo>
                  <a:lnTo>
                    <a:pt x="119461" y="67300"/>
                  </a:lnTo>
                  <a:lnTo>
                    <a:pt x="120767" y="66838"/>
                  </a:lnTo>
                  <a:lnTo>
                    <a:pt x="122431" y="67323"/>
                  </a:lnTo>
                  <a:lnTo>
                    <a:pt x="127012" y="70014"/>
                  </a:lnTo>
                  <a:lnTo>
                    <a:pt x="134262" y="104244"/>
                  </a:lnTo>
                  <a:lnTo>
                    <a:pt x="135082" y="133721"/>
                  </a:lnTo>
                  <a:lnTo>
                    <a:pt x="135244" y="167531"/>
                  </a:lnTo>
                  <a:lnTo>
                    <a:pt x="135272" y="198328"/>
                  </a:lnTo>
                  <a:lnTo>
                    <a:pt x="135281" y="227561"/>
                  </a:lnTo>
                  <a:lnTo>
                    <a:pt x="135283" y="256331"/>
                  </a:lnTo>
                  <a:lnTo>
                    <a:pt x="133167" y="284964"/>
                  </a:lnTo>
                  <a:lnTo>
                    <a:pt x="129133" y="319291"/>
                  </a:lnTo>
                  <a:lnTo>
                    <a:pt x="124642" y="337926"/>
                  </a:lnTo>
                  <a:lnTo>
                    <a:pt x="118383" y="346351"/>
                  </a:lnTo>
                  <a:lnTo>
                    <a:pt x="101430" y="362020"/>
                  </a:lnTo>
                  <a:lnTo>
                    <a:pt x="96840" y="364124"/>
                  </a:lnTo>
                  <a:lnTo>
                    <a:pt x="87506" y="364345"/>
                  </a:lnTo>
                  <a:lnTo>
                    <a:pt x="80183" y="361797"/>
                  </a:lnTo>
                  <a:lnTo>
                    <a:pt x="65704" y="350636"/>
                  </a:lnTo>
                  <a:lnTo>
                    <a:pt x="57793" y="343004"/>
                  </a:lnTo>
                  <a:lnTo>
                    <a:pt x="48206" y="318406"/>
                  </a:lnTo>
                  <a:lnTo>
                    <a:pt x="44131" y="297359"/>
                  </a:lnTo>
                  <a:lnTo>
                    <a:pt x="46716" y="277276"/>
                  </a:lnTo>
                  <a:lnTo>
                    <a:pt x="56955" y="247705"/>
                  </a:lnTo>
                  <a:lnTo>
                    <a:pt x="62371" y="235080"/>
                  </a:lnTo>
                  <a:lnTo>
                    <a:pt x="75140" y="219047"/>
                  </a:lnTo>
                  <a:lnTo>
                    <a:pt x="109307" y="185687"/>
                  </a:lnTo>
                  <a:lnTo>
                    <a:pt x="142770" y="165235"/>
                  </a:lnTo>
                  <a:lnTo>
                    <a:pt x="178191" y="142022"/>
                  </a:lnTo>
                  <a:lnTo>
                    <a:pt x="208962" y="118288"/>
                  </a:lnTo>
                  <a:lnTo>
                    <a:pt x="231506" y="99248"/>
                  </a:lnTo>
                  <a:lnTo>
                    <a:pt x="250819" y="70528"/>
                  </a:lnTo>
                  <a:lnTo>
                    <a:pt x="262036" y="37204"/>
                  </a:lnTo>
                  <a:lnTo>
                    <a:pt x="262648" y="34074"/>
                  </a:lnTo>
                  <a:lnTo>
                    <a:pt x="262262" y="31193"/>
                  </a:lnTo>
                  <a:lnTo>
                    <a:pt x="259717" y="25876"/>
                  </a:lnTo>
                  <a:lnTo>
                    <a:pt x="247047" y="11183"/>
                  </a:lnTo>
                  <a:lnTo>
                    <a:pt x="240254" y="8516"/>
                  </a:lnTo>
                  <a:lnTo>
                    <a:pt x="236220" y="7804"/>
                  </a:lnTo>
                  <a:lnTo>
                    <a:pt x="229622" y="9131"/>
                  </a:lnTo>
                  <a:lnTo>
                    <a:pt x="223249" y="13160"/>
                  </a:lnTo>
                  <a:lnTo>
                    <a:pt x="197769" y="33608"/>
                  </a:lnTo>
                  <a:lnTo>
                    <a:pt x="183298" y="64295"/>
                  </a:lnTo>
                  <a:lnTo>
                    <a:pt x="179673" y="88982"/>
                  </a:lnTo>
                  <a:lnTo>
                    <a:pt x="182391" y="116404"/>
                  </a:lnTo>
                  <a:lnTo>
                    <a:pt x="191215" y="148412"/>
                  </a:lnTo>
                  <a:lnTo>
                    <a:pt x="205305" y="177665"/>
                  </a:lnTo>
                  <a:lnTo>
                    <a:pt x="215562" y="197097"/>
                  </a:lnTo>
                  <a:lnTo>
                    <a:pt x="228655" y="210792"/>
                  </a:lnTo>
                  <a:lnTo>
                    <a:pt x="243510" y="222531"/>
                  </a:lnTo>
                  <a:lnTo>
                    <a:pt x="247122" y="223506"/>
                  </a:lnTo>
                  <a:lnTo>
                    <a:pt x="255369" y="222473"/>
                  </a:lnTo>
                  <a:lnTo>
                    <a:pt x="265145" y="217429"/>
                  </a:lnTo>
                  <a:lnTo>
                    <a:pt x="273068" y="207115"/>
                  </a:lnTo>
                  <a:lnTo>
                    <a:pt x="287655" y="176274"/>
                  </a:lnTo>
                  <a:lnTo>
                    <a:pt x="296410" y="143246"/>
                  </a:lnTo>
                  <a:lnTo>
                    <a:pt x="301079" y="108264"/>
                  </a:lnTo>
                  <a:lnTo>
                    <a:pt x="309409" y="74396"/>
                  </a:lnTo>
                  <a:lnTo>
                    <a:pt x="313789" y="43629"/>
                  </a:lnTo>
                  <a:lnTo>
                    <a:pt x="319320" y="27384"/>
                  </a:lnTo>
                  <a:lnTo>
                    <a:pt x="330416" y="12265"/>
                  </a:lnTo>
                  <a:lnTo>
                    <a:pt x="337897" y="5028"/>
                  </a:lnTo>
                  <a:lnTo>
                    <a:pt x="343867" y="1811"/>
                  </a:lnTo>
                  <a:lnTo>
                    <a:pt x="355484" y="0"/>
                  </a:lnTo>
                  <a:lnTo>
                    <a:pt x="368980" y="3256"/>
                  </a:lnTo>
                  <a:lnTo>
                    <a:pt x="387762" y="12261"/>
                  </a:lnTo>
                  <a:lnTo>
                    <a:pt x="401210" y="24087"/>
                  </a:lnTo>
                  <a:lnTo>
                    <a:pt x="415856" y="46999"/>
                  </a:lnTo>
                  <a:lnTo>
                    <a:pt x="424921" y="70850"/>
                  </a:lnTo>
                  <a:lnTo>
                    <a:pt x="427892" y="102232"/>
                  </a:lnTo>
                  <a:lnTo>
                    <a:pt x="426005" y="128414"/>
                  </a:lnTo>
                  <a:lnTo>
                    <a:pt x="420895" y="158712"/>
                  </a:lnTo>
                  <a:lnTo>
                    <a:pt x="414610" y="193763"/>
                  </a:lnTo>
                  <a:lnTo>
                    <a:pt x="413919" y="228779"/>
                  </a:lnTo>
                  <a:lnTo>
                    <a:pt x="413898" y="236936"/>
                  </a:lnTo>
                  <a:lnTo>
                    <a:pt x="414689" y="238666"/>
                  </a:lnTo>
                  <a:lnTo>
                    <a:pt x="416011" y="239819"/>
                  </a:lnTo>
                  <a:lnTo>
                    <a:pt x="420042" y="241670"/>
                  </a:lnTo>
                  <a:lnTo>
                    <a:pt x="427335" y="237126"/>
                  </a:lnTo>
                  <a:lnTo>
                    <a:pt x="434683" y="235934"/>
                  </a:lnTo>
                  <a:lnTo>
                    <a:pt x="438071" y="234029"/>
                  </a:lnTo>
                  <a:lnTo>
                    <a:pt x="473648" y="203215"/>
                  </a:lnTo>
                  <a:lnTo>
                    <a:pt x="506772" y="176295"/>
                  </a:lnTo>
                  <a:lnTo>
                    <a:pt x="541851" y="149402"/>
                  </a:lnTo>
                  <a:lnTo>
                    <a:pt x="546962" y="145353"/>
                  </a:lnTo>
                  <a:lnTo>
                    <a:pt x="551879" y="143553"/>
                  </a:lnTo>
                  <a:lnTo>
                    <a:pt x="553508" y="142279"/>
                  </a:lnTo>
                  <a:lnTo>
                    <a:pt x="555800" y="138282"/>
                  </a:lnTo>
                  <a:lnTo>
                    <a:pt x="556122" y="138765"/>
                  </a:lnTo>
                  <a:lnTo>
                    <a:pt x="556638" y="141452"/>
                  </a:lnTo>
                  <a:lnTo>
                    <a:pt x="551094" y="157568"/>
                  </a:lnTo>
                  <a:lnTo>
                    <a:pt x="550604" y="161941"/>
                  </a:lnTo>
                  <a:lnTo>
                    <a:pt x="545824" y="171034"/>
                  </a:lnTo>
                  <a:lnTo>
                    <a:pt x="536326" y="187195"/>
                  </a:lnTo>
                  <a:lnTo>
                    <a:pt x="529425" y="200249"/>
                  </a:lnTo>
                  <a:lnTo>
                    <a:pt x="507709" y="230149"/>
                  </a:lnTo>
                  <a:lnTo>
                    <a:pt x="492753" y="259214"/>
                  </a:lnTo>
                  <a:lnTo>
                    <a:pt x="476151" y="292962"/>
                  </a:lnTo>
                  <a:lnTo>
                    <a:pt x="463786" y="317107"/>
                  </a:lnTo>
                  <a:lnTo>
                    <a:pt x="453000" y="343713"/>
                  </a:lnTo>
                  <a:lnTo>
                    <a:pt x="440797" y="371413"/>
                  </a:lnTo>
                  <a:lnTo>
                    <a:pt x="428230" y="400393"/>
                  </a:lnTo>
                  <a:lnTo>
                    <a:pt x="417353" y="431794"/>
                  </a:lnTo>
                  <a:lnTo>
                    <a:pt x="407227" y="457920"/>
                  </a:lnTo>
                  <a:lnTo>
                    <a:pt x="385315" y="513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1" name="SMARTInkShape-1186"/>
            <p:cNvSpPr/>
            <p:nvPr/>
          </p:nvSpPr>
          <p:spPr>
            <a:xfrm>
              <a:off x="2993231" y="4057650"/>
              <a:ext cx="35720" cy="164307"/>
            </a:xfrm>
            <a:custGeom>
              <a:avLst/>
              <a:gdLst/>
              <a:ahLst/>
              <a:cxnLst/>
              <a:rect l="0" t="0" r="0" b="0"/>
              <a:pathLst>
                <a:path w="35720" h="164307">
                  <a:moveTo>
                    <a:pt x="35719" y="0"/>
                  </a:moveTo>
                  <a:lnTo>
                    <a:pt x="29568" y="0"/>
                  </a:lnTo>
                  <a:lnTo>
                    <a:pt x="29237" y="794"/>
                  </a:lnTo>
                  <a:lnTo>
                    <a:pt x="28869" y="3792"/>
                  </a:lnTo>
                  <a:lnTo>
                    <a:pt x="26589" y="7771"/>
                  </a:lnTo>
                  <a:lnTo>
                    <a:pt x="24870" y="9943"/>
                  </a:lnTo>
                  <a:lnTo>
                    <a:pt x="22960" y="16590"/>
                  </a:lnTo>
                  <a:lnTo>
                    <a:pt x="19768" y="29257"/>
                  </a:lnTo>
                  <a:lnTo>
                    <a:pt x="15911" y="43064"/>
                  </a:lnTo>
                  <a:lnTo>
                    <a:pt x="12314" y="73572"/>
                  </a:lnTo>
                  <a:lnTo>
                    <a:pt x="7825" y="102528"/>
                  </a:lnTo>
                  <a:lnTo>
                    <a:pt x="6410" y="137393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2" name="SMARTInkShape-1187"/>
            <p:cNvSpPr/>
            <p:nvPr/>
          </p:nvSpPr>
          <p:spPr>
            <a:xfrm>
              <a:off x="2671763" y="4357688"/>
              <a:ext cx="50007" cy="207169"/>
            </a:xfrm>
            <a:custGeom>
              <a:avLst/>
              <a:gdLst/>
              <a:ahLst/>
              <a:cxnLst/>
              <a:rect l="0" t="0" r="0" b="0"/>
              <a:pathLst>
                <a:path w="50007" h="207169">
                  <a:moveTo>
                    <a:pt x="50006" y="0"/>
                  </a:moveTo>
                  <a:lnTo>
                    <a:pt x="46213" y="3792"/>
                  </a:lnTo>
                  <a:lnTo>
                    <a:pt x="44351" y="7770"/>
                  </a:lnTo>
                  <a:lnTo>
                    <a:pt x="37217" y="37624"/>
                  </a:lnTo>
                  <a:lnTo>
                    <a:pt x="26077" y="67896"/>
                  </a:lnTo>
                  <a:lnTo>
                    <a:pt x="17439" y="93580"/>
                  </a:lnTo>
                  <a:lnTo>
                    <a:pt x="10910" y="128681"/>
                  </a:lnTo>
                  <a:lnTo>
                    <a:pt x="5523" y="158664"/>
                  </a:lnTo>
                  <a:lnTo>
                    <a:pt x="484" y="186731"/>
                  </a:lnTo>
                  <a:lnTo>
                    <a:pt x="0" y="2071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3" name="SMARTInkShape-1188"/>
            <p:cNvSpPr/>
            <p:nvPr/>
          </p:nvSpPr>
          <p:spPr>
            <a:xfrm>
              <a:off x="2771775" y="4365249"/>
              <a:ext cx="121445" cy="220902"/>
            </a:xfrm>
            <a:custGeom>
              <a:avLst/>
              <a:gdLst/>
              <a:ahLst/>
              <a:cxnLst/>
              <a:rect l="0" t="0" r="0" b="0"/>
              <a:pathLst>
                <a:path w="121445" h="220902">
                  <a:moveTo>
                    <a:pt x="121444" y="35301"/>
                  </a:moveTo>
                  <a:lnTo>
                    <a:pt x="104854" y="20828"/>
                  </a:lnTo>
                  <a:lnTo>
                    <a:pt x="73684" y="4334"/>
                  </a:lnTo>
                  <a:lnTo>
                    <a:pt x="59491" y="990"/>
                  </a:lnTo>
                  <a:lnTo>
                    <a:pt x="45232" y="0"/>
                  </a:lnTo>
                  <a:lnTo>
                    <a:pt x="37830" y="1884"/>
                  </a:lnTo>
                  <a:lnTo>
                    <a:pt x="34745" y="3498"/>
                  </a:lnTo>
                  <a:lnTo>
                    <a:pt x="29201" y="9525"/>
                  </a:lnTo>
                  <a:lnTo>
                    <a:pt x="24884" y="17495"/>
                  </a:lnTo>
                  <a:lnTo>
                    <a:pt x="22966" y="26329"/>
                  </a:lnTo>
                  <a:lnTo>
                    <a:pt x="25678" y="44020"/>
                  </a:lnTo>
                  <a:lnTo>
                    <a:pt x="43735" y="78371"/>
                  </a:lnTo>
                  <a:lnTo>
                    <a:pt x="65877" y="110572"/>
                  </a:lnTo>
                  <a:lnTo>
                    <a:pt x="87478" y="141803"/>
                  </a:lnTo>
                  <a:lnTo>
                    <a:pt x="104915" y="170903"/>
                  </a:lnTo>
                  <a:lnTo>
                    <a:pt x="119130" y="203996"/>
                  </a:lnTo>
                  <a:lnTo>
                    <a:pt x="119901" y="207296"/>
                  </a:lnTo>
                  <a:lnTo>
                    <a:pt x="119622" y="210289"/>
                  </a:lnTo>
                  <a:lnTo>
                    <a:pt x="117194" y="215732"/>
                  </a:lnTo>
                  <a:lnTo>
                    <a:pt x="115436" y="217501"/>
                  </a:lnTo>
                  <a:lnTo>
                    <a:pt x="111365" y="219466"/>
                  </a:lnTo>
                  <a:lnTo>
                    <a:pt x="87640" y="220901"/>
                  </a:lnTo>
                  <a:lnTo>
                    <a:pt x="54236" y="215308"/>
                  </a:lnTo>
                  <a:lnTo>
                    <a:pt x="20424" y="201904"/>
                  </a:lnTo>
                  <a:lnTo>
                    <a:pt x="0" y="185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4" name="SMARTInkShape-1189"/>
            <p:cNvSpPr/>
            <p:nvPr/>
          </p:nvSpPr>
          <p:spPr>
            <a:xfrm>
              <a:off x="2953810" y="4429125"/>
              <a:ext cx="32279" cy="171451"/>
            </a:xfrm>
            <a:custGeom>
              <a:avLst/>
              <a:gdLst/>
              <a:ahLst/>
              <a:cxnLst/>
              <a:rect l="0" t="0" r="0" b="0"/>
              <a:pathLst>
                <a:path w="32279" h="171451">
                  <a:moveTo>
                    <a:pt x="32278" y="0"/>
                  </a:moveTo>
                  <a:lnTo>
                    <a:pt x="28485" y="0"/>
                  </a:lnTo>
                  <a:lnTo>
                    <a:pt x="27368" y="794"/>
                  </a:lnTo>
                  <a:lnTo>
                    <a:pt x="26623" y="2117"/>
                  </a:lnTo>
                  <a:lnTo>
                    <a:pt x="25428" y="9943"/>
                  </a:lnTo>
                  <a:lnTo>
                    <a:pt x="24398" y="19926"/>
                  </a:lnTo>
                  <a:lnTo>
                    <a:pt x="13278" y="53134"/>
                  </a:lnTo>
                  <a:lnTo>
                    <a:pt x="8872" y="85769"/>
                  </a:lnTo>
                  <a:lnTo>
                    <a:pt x="5234" y="100025"/>
                  </a:lnTo>
                  <a:lnTo>
                    <a:pt x="1720" y="128589"/>
                  </a:lnTo>
                  <a:lnTo>
                    <a:pt x="0" y="133351"/>
                  </a:lnTo>
                  <a:lnTo>
                    <a:pt x="205" y="142875"/>
                  </a:lnTo>
                  <a:lnTo>
                    <a:pt x="3703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5" name="SMARTInkShape-1190"/>
            <p:cNvSpPr/>
            <p:nvPr/>
          </p:nvSpPr>
          <p:spPr>
            <a:xfrm>
              <a:off x="2850356" y="4472013"/>
              <a:ext cx="200026" cy="57126"/>
            </a:xfrm>
            <a:custGeom>
              <a:avLst/>
              <a:gdLst/>
              <a:ahLst/>
              <a:cxnLst/>
              <a:rect l="0" t="0" r="0" b="0"/>
              <a:pathLst>
                <a:path w="200026" h="57126">
                  <a:moveTo>
                    <a:pt x="0" y="7118"/>
                  </a:moveTo>
                  <a:lnTo>
                    <a:pt x="0" y="62"/>
                  </a:lnTo>
                  <a:lnTo>
                    <a:pt x="3793" y="0"/>
                  </a:lnTo>
                  <a:lnTo>
                    <a:pt x="36679" y="9920"/>
                  </a:lnTo>
                  <a:lnTo>
                    <a:pt x="70187" y="19107"/>
                  </a:lnTo>
                  <a:lnTo>
                    <a:pt x="97966" y="26193"/>
                  </a:lnTo>
                  <a:lnTo>
                    <a:pt x="126306" y="33319"/>
                  </a:lnTo>
                  <a:lnTo>
                    <a:pt x="155605" y="41252"/>
                  </a:lnTo>
                  <a:lnTo>
                    <a:pt x="200025" y="57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6" name="SMARTInkShape-1191"/>
            <p:cNvSpPr/>
            <p:nvPr/>
          </p:nvSpPr>
          <p:spPr>
            <a:xfrm>
              <a:off x="3178969" y="4479131"/>
              <a:ext cx="21432" cy="178595"/>
            </a:xfrm>
            <a:custGeom>
              <a:avLst/>
              <a:gdLst/>
              <a:ahLst/>
              <a:cxnLst/>
              <a:rect l="0" t="0" r="0" b="0"/>
              <a:pathLst>
                <a:path w="21432" h="178595">
                  <a:moveTo>
                    <a:pt x="21431" y="0"/>
                  </a:moveTo>
                  <a:lnTo>
                    <a:pt x="21431" y="3792"/>
                  </a:lnTo>
                  <a:lnTo>
                    <a:pt x="19314" y="7771"/>
                  </a:lnTo>
                  <a:lnTo>
                    <a:pt x="11488" y="20585"/>
                  </a:lnTo>
                  <a:lnTo>
                    <a:pt x="8002" y="44107"/>
                  </a:lnTo>
                  <a:lnTo>
                    <a:pt x="7257" y="78745"/>
                  </a:lnTo>
                  <a:lnTo>
                    <a:pt x="7158" y="114322"/>
                  </a:lnTo>
                  <a:lnTo>
                    <a:pt x="6352" y="144319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7" name="SMARTInkShape-1192"/>
            <p:cNvSpPr/>
            <p:nvPr/>
          </p:nvSpPr>
          <p:spPr>
            <a:xfrm>
              <a:off x="3128963" y="4369284"/>
              <a:ext cx="277731" cy="195229"/>
            </a:xfrm>
            <a:custGeom>
              <a:avLst/>
              <a:gdLst/>
              <a:ahLst/>
              <a:cxnLst/>
              <a:rect l="0" t="0" r="0" b="0"/>
              <a:pathLst>
                <a:path w="277731" h="195229">
                  <a:moveTo>
                    <a:pt x="0" y="74129"/>
                  </a:moveTo>
                  <a:lnTo>
                    <a:pt x="0" y="70336"/>
                  </a:lnTo>
                  <a:lnTo>
                    <a:pt x="2116" y="66358"/>
                  </a:lnTo>
                  <a:lnTo>
                    <a:pt x="3792" y="64186"/>
                  </a:lnTo>
                  <a:lnTo>
                    <a:pt x="5654" y="57538"/>
                  </a:lnTo>
                  <a:lnTo>
                    <a:pt x="6150" y="53543"/>
                  </a:lnTo>
                  <a:lnTo>
                    <a:pt x="14434" y="36544"/>
                  </a:lnTo>
                  <a:lnTo>
                    <a:pt x="31455" y="15963"/>
                  </a:lnTo>
                  <a:lnTo>
                    <a:pt x="40703" y="9119"/>
                  </a:lnTo>
                  <a:lnTo>
                    <a:pt x="62419" y="804"/>
                  </a:lnTo>
                  <a:lnTo>
                    <a:pt x="77748" y="0"/>
                  </a:lnTo>
                  <a:lnTo>
                    <a:pt x="110783" y="2160"/>
                  </a:lnTo>
                  <a:lnTo>
                    <a:pt x="138481" y="10118"/>
                  </a:lnTo>
                  <a:lnTo>
                    <a:pt x="171375" y="22914"/>
                  </a:lnTo>
                  <a:lnTo>
                    <a:pt x="205507" y="44609"/>
                  </a:lnTo>
                  <a:lnTo>
                    <a:pt x="235415" y="68209"/>
                  </a:lnTo>
                  <a:lnTo>
                    <a:pt x="268633" y="103804"/>
                  </a:lnTo>
                  <a:lnTo>
                    <a:pt x="274174" y="121714"/>
                  </a:lnTo>
                  <a:lnTo>
                    <a:pt x="277730" y="154172"/>
                  </a:lnTo>
                  <a:lnTo>
                    <a:pt x="273983" y="165530"/>
                  </a:lnTo>
                  <a:lnTo>
                    <a:pt x="267026" y="175077"/>
                  </a:lnTo>
                  <a:lnTo>
                    <a:pt x="258643" y="181965"/>
                  </a:lnTo>
                  <a:lnTo>
                    <a:pt x="249625" y="185556"/>
                  </a:lnTo>
                  <a:lnTo>
                    <a:pt x="220462" y="192960"/>
                  </a:lnTo>
                  <a:lnTo>
                    <a:pt x="185606" y="195228"/>
                  </a:lnTo>
                  <a:lnTo>
                    <a:pt x="151433" y="190595"/>
                  </a:lnTo>
                  <a:lnTo>
                    <a:pt x="121951" y="189070"/>
                  </a:lnTo>
                  <a:lnTo>
                    <a:pt x="86933" y="188618"/>
                  </a:lnTo>
                  <a:lnTo>
                    <a:pt x="42862" y="1884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8" name="SMARTInkShape-1193"/>
            <p:cNvSpPr/>
            <p:nvPr/>
          </p:nvSpPr>
          <p:spPr>
            <a:xfrm>
              <a:off x="3297557" y="4543425"/>
              <a:ext cx="136762" cy="197374"/>
            </a:xfrm>
            <a:custGeom>
              <a:avLst/>
              <a:gdLst/>
              <a:ahLst/>
              <a:cxnLst/>
              <a:rect l="0" t="0" r="0" b="0"/>
              <a:pathLst>
                <a:path w="136762" h="197374">
                  <a:moveTo>
                    <a:pt x="117156" y="35719"/>
                  </a:moveTo>
                  <a:lnTo>
                    <a:pt x="117156" y="28869"/>
                  </a:lnTo>
                  <a:lnTo>
                    <a:pt x="110659" y="22930"/>
                  </a:lnTo>
                  <a:lnTo>
                    <a:pt x="100061" y="17201"/>
                  </a:lnTo>
                  <a:lnTo>
                    <a:pt x="78287" y="10428"/>
                  </a:lnTo>
                  <a:lnTo>
                    <a:pt x="45673" y="16109"/>
                  </a:lnTo>
                  <a:lnTo>
                    <a:pt x="36173" y="20653"/>
                  </a:lnTo>
                  <a:lnTo>
                    <a:pt x="22693" y="32137"/>
                  </a:lnTo>
                  <a:lnTo>
                    <a:pt x="13319" y="46387"/>
                  </a:lnTo>
                  <a:lnTo>
                    <a:pt x="598" y="79045"/>
                  </a:lnTo>
                  <a:lnTo>
                    <a:pt x="0" y="93075"/>
                  </a:lnTo>
                  <a:lnTo>
                    <a:pt x="6084" y="121484"/>
                  </a:lnTo>
                  <a:lnTo>
                    <a:pt x="25025" y="157168"/>
                  </a:lnTo>
                  <a:lnTo>
                    <a:pt x="34934" y="169865"/>
                  </a:lnTo>
                  <a:lnTo>
                    <a:pt x="69691" y="194059"/>
                  </a:lnTo>
                  <a:lnTo>
                    <a:pt x="82566" y="197373"/>
                  </a:lnTo>
                  <a:lnTo>
                    <a:pt x="94110" y="196730"/>
                  </a:lnTo>
                  <a:lnTo>
                    <a:pt x="103738" y="193798"/>
                  </a:lnTo>
                  <a:lnTo>
                    <a:pt x="114415" y="186891"/>
                  </a:lnTo>
                  <a:lnTo>
                    <a:pt x="122816" y="179371"/>
                  </a:lnTo>
                  <a:lnTo>
                    <a:pt x="127609" y="170737"/>
                  </a:lnTo>
                  <a:lnTo>
                    <a:pt x="136761" y="135041"/>
                  </a:lnTo>
                  <a:lnTo>
                    <a:pt x="135929" y="105629"/>
                  </a:lnTo>
                  <a:lnTo>
                    <a:pt x="130655" y="70191"/>
                  </a:lnTo>
                  <a:lnTo>
                    <a:pt x="121763" y="36883"/>
                  </a:lnTo>
                  <a:lnTo>
                    <a:pt x="1100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89" name="SMARTInkShape-1194"/>
            <p:cNvSpPr/>
            <p:nvPr/>
          </p:nvSpPr>
          <p:spPr>
            <a:xfrm>
              <a:off x="3464729" y="4514850"/>
              <a:ext cx="192872" cy="184610"/>
            </a:xfrm>
            <a:custGeom>
              <a:avLst/>
              <a:gdLst/>
              <a:ahLst/>
              <a:cxnLst/>
              <a:rect l="0" t="0" r="0" b="0"/>
              <a:pathLst>
                <a:path w="192872" h="184610">
                  <a:moveTo>
                    <a:pt x="21421" y="14288"/>
                  </a:moveTo>
                  <a:lnTo>
                    <a:pt x="21421" y="45605"/>
                  </a:lnTo>
                  <a:lnTo>
                    <a:pt x="20627" y="78760"/>
                  </a:lnTo>
                  <a:lnTo>
                    <a:pt x="14145" y="110138"/>
                  </a:lnTo>
                  <a:lnTo>
                    <a:pt x="2944" y="144577"/>
                  </a:lnTo>
                  <a:lnTo>
                    <a:pt x="5" y="180025"/>
                  </a:lnTo>
                  <a:lnTo>
                    <a:pt x="0" y="181929"/>
                  </a:lnTo>
                  <a:lnTo>
                    <a:pt x="790" y="183199"/>
                  </a:lnTo>
                  <a:lnTo>
                    <a:pt x="2111" y="184045"/>
                  </a:lnTo>
                  <a:lnTo>
                    <a:pt x="3785" y="184609"/>
                  </a:lnTo>
                  <a:lnTo>
                    <a:pt x="5695" y="184191"/>
                  </a:lnTo>
                  <a:lnTo>
                    <a:pt x="12969" y="180605"/>
                  </a:lnTo>
                  <a:lnTo>
                    <a:pt x="33782" y="175066"/>
                  </a:lnTo>
                  <a:lnTo>
                    <a:pt x="66691" y="147292"/>
                  </a:lnTo>
                  <a:lnTo>
                    <a:pt x="100152" y="118239"/>
                  </a:lnTo>
                  <a:lnTo>
                    <a:pt x="130762" y="83210"/>
                  </a:lnTo>
                  <a:lnTo>
                    <a:pt x="158723" y="48345"/>
                  </a:lnTo>
                  <a:lnTo>
                    <a:pt x="186991" y="13345"/>
                  </a:lnTo>
                  <a:lnTo>
                    <a:pt x="190258" y="7783"/>
                  </a:lnTo>
                  <a:lnTo>
                    <a:pt x="19287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497" name="SMARTInkShape-Group159"/>
          <p:cNvGrpSpPr/>
          <p:nvPr/>
        </p:nvGrpSpPr>
        <p:grpSpPr>
          <a:xfrm>
            <a:off x="2371728" y="6106771"/>
            <a:ext cx="1085851" cy="465303"/>
            <a:chOff x="2371725" y="4580077"/>
            <a:chExt cx="1085851" cy="348977"/>
          </a:xfrm>
        </p:grpSpPr>
        <p:sp>
          <p:nvSpPr>
            <p:cNvPr id="491" name="SMARTInkShape-1195"/>
            <p:cNvSpPr/>
            <p:nvPr/>
          </p:nvSpPr>
          <p:spPr>
            <a:xfrm>
              <a:off x="2371725" y="4580077"/>
              <a:ext cx="257176" cy="227668"/>
            </a:xfrm>
            <a:custGeom>
              <a:avLst/>
              <a:gdLst/>
              <a:ahLst/>
              <a:cxnLst/>
              <a:rect l="0" t="0" r="0" b="0"/>
              <a:pathLst>
                <a:path w="257176" h="227668">
                  <a:moveTo>
                    <a:pt x="0" y="27642"/>
                  </a:moveTo>
                  <a:lnTo>
                    <a:pt x="16590" y="13169"/>
                  </a:lnTo>
                  <a:lnTo>
                    <a:pt x="33792" y="3793"/>
                  </a:lnTo>
                  <a:lnTo>
                    <a:pt x="58181" y="0"/>
                  </a:lnTo>
                  <a:lnTo>
                    <a:pt x="88045" y="1368"/>
                  </a:lnTo>
                  <a:lnTo>
                    <a:pt x="112871" y="9009"/>
                  </a:lnTo>
                  <a:lnTo>
                    <a:pt x="142593" y="22021"/>
                  </a:lnTo>
                  <a:lnTo>
                    <a:pt x="176440" y="48097"/>
                  </a:lnTo>
                  <a:lnTo>
                    <a:pt x="190126" y="63071"/>
                  </a:lnTo>
                  <a:lnTo>
                    <a:pt x="201862" y="82354"/>
                  </a:lnTo>
                  <a:lnTo>
                    <a:pt x="205596" y="96681"/>
                  </a:lnTo>
                  <a:lnTo>
                    <a:pt x="206703" y="110980"/>
                  </a:lnTo>
                  <a:lnTo>
                    <a:pt x="203238" y="125271"/>
                  </a:lnTo>
                  <a:lnTo>
                    <a:pt x="189253" y="144323"/>
                  </a:lnTo>
                  <a:lnTo>
                    <a:pt x="171204" y="161256"/>
                  </a:lnTo>
                  <a:lnTo>
                    <a:pt x="137199" y="177475"/>
                  </a:lnTo>
                  <a:lnTo>
                    <a:pt x="106409" y="188749"/>
                  </a:lnTo>
                  <a:lnTo>
                    <a:pt x="70725" y="191667"/>
                  </a:lnTo>
                  <a:lnTo>
                    <a:pt x="59937" y="191071"/>
                  </a:lnTo>
                  <a:lnTo>
                    <a:pt x="47834" y="186220"/>
                  </a:lnTo>
                  <a:lnTo>
                    <a:pt x="41632" y="181994"/>
                  </a:lnTo>
                  <a:lnTo>
                    <a:pt x="38347" y="177470"/>
                  </a:lnTo>
                  <a:lnTo>
                    <a:pt x="36887" y="172020"/>
                  </a:lnTo>
                  <a:lnTo>
                    <a:pt x="36238" y="164306"/>
                  </a:lnTo>
                  <a:lnTo>
                    <a:pt x="38066" y="157702"/>
                  </a:lnTo>
                  <a:lnTo>
                    <a:pt x="54446" y="132183"/>
                  </a:lnTo>
                  <a:lnTo>
                    <a:pt x="60110" y="125911"/>
                  </a:lnTo>
                  <a:lnTo>
                    <a:pt x="72753" y="118942"/>
                  </a:lnTo>
                  <a:lnTo>
                    <a:pt x="102420" y="114101"/>
                  </a:lnTo>
                  <a:lnTo>
                    <a:pt x="120570" y="114378"/>
                  </a:lnTo>
                  <a:lnTo>
                    <a:pt x="150612" y="126364"/>
                  </a:lnTo>
                  <a:lnTo>
                    <a:pt x="185728" y="151772"/>
                  </a:lnTo>
                  <a:lnTo>
                    <a:pt x="216484" y="184978"/>
                  </a:lnTo>
                  <a:lnTo>
                    <a:pt x="247902" y="218277"/>
                  </a:lnTo>
                  <a:lnTo>
                    <a:pt x="257175" y="2276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2" name="SMARTInkShape-1196"/>
            <p:cNvSpPr/>
            <p:nvPr/>
          </p:nvSpPr>
          <p:spPr>
            <a:xfrm>
              <a:off x="2628902" y="4665235"/>
              <a:ext cx="135730" cy="124474"/>
            </a:xfrm>
            <a:custGeom>
              <a:avLst/>
              <a:gdLst/>
              <a:ahLst/>
              <a:cxnLst/>
              <a:rect l="0" t="0" r="0" b="0"/>
              <a:pathLst>
                <a:path w="135730" h="124474">
                  <a:moveTo>
                    <a:pt x="7142" y="106790"/>
                  </a:moveTo>
                  <a:lnTo>
                    <a:pt x="3349" y="106790"/>
                  </a:lnTo>
                  <a:lnTo>
                    <a:pt x="2232" y="107584"/>
                  </a:lnTo>
                  <a:lnTo>
                    <a:pt x="1487" y="108907"/>
                  </a:lnTo>
                  <a:lnTo>
                    <a:pt x="194" y="114066"/>
                  </a:lnTo>
                  <a:lnTo>
                    <a:pt x="15" y="124473"/>
                  </a:lnTo>
                  <a:lnTo>
                    <a:pt x="0" y="117889"/>
                  </a:lnTo>
                  <a:lnTo>
                    <a:pt x="2116" y="113575"/>
                  </a:lnTo>
                  <a:lnTo>
                    <a:pt x="3791" y="111313"/>
                  </a:lnTo>
                  <a:lnTo>
                    <a:pt x="13443" y="82685"/>
                  </a:lnTo>
                  <a:lnTo>
                    <a:pt x="33533" y="50261"/>
                  </a:lnTo>
                  <a:lnTo>
                    <a:pt x="66797" y="16094"/>
                  </a:lnTo>
                  <a:lnTo>
                    <a:pt x="94984" y="2413"/>
                  </a:lnTo>
                  <a:lnTo>
                    <a:pt x="109187" y="0"/>
                  </a:lnTo>
                  <a:lnTo>
                    <a:pt x="114143" y="1913"/>
                  </a:lnTo>
                  <a:lnTo>
                    <a:pt x="123792" y="9609"/>
                  </a:lnTo>
                  <a:lnTo>
                    <a:pt x="126455" y="14121"/>
                  </a:lnTo>
                  <a:lnTo>
                    <a:pt x="128432" y="18773"/>
                  </a:lnTo>
                  <a:lnTo>
                    <a:pt x="133214" y="25854"/>
                  </a:lnTo>
                  <a:lnTo>
                    <a:pt x="134984" y="32979"/>
                  </a:lnTo>
                  <a:lnTo>
                    <a:pt x="135700" y="61964"/>
                  </a:lnTo>
                  <a:lnTo>
                    <a:pt x="128879" y="94476"/>
                  </a:lnTo>
                  <a:lnTo>
                    <a:pt x="128672" y="105699"/>
                  </a:lnTo>
                  <a:lnTo>
                    <a:pt x="130741" y="112390"/>
                  </a:lnTo>
                  <a:lnTo>
                    <a:pt x="135729" y="1210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3" name="SMARTInkShape-1197"/>
            <p:cNvSpPr/>
            <p:nvPr/>
          </p:nvSpPr>
          <p:spPr>
            <a:xfrm>
              <a:off x="2807946" y="4672013"/>
              <a:ext cx="85274" cy="178060"/>
            </a:xfrm>
            <a:custGeom>
              <a:avLst/>
              <a:gdLst/>
              <a:ahLst/>
              <a:cxnLst/>
              <a:rect l="0" t="0" r="0" b="0"/>
              <a:pathLst>
                <a:path w="85274" h="178060">
                  <a:moveTo>
                    <a:pt x="85273" y="85725"/>
                  </a:moveTo>
                  <a:lnTo>
                    <a:pt x="78423" y="78875"/>
                  </a:lnTo>
                  <a:lnTo>
                    <a:pt x="68212" y="78607"/>
                  </a:lnTo>
                  <a:lnTo>
                    <a:pt x="48131" y="84734"/>
                  </a:lnTo>
                  <a:lnTo>
                    <a:pt x="19169" y="105127"/>
                  </a:lnTo>
                  <a:lnTo>
                    <a:pt x="4699" y="126565"/>
                  </a:lnTo>
                  <a:lnTo>
                    <a:pt x="1074" y="136807"/>
                  </a:lnTo>
                  <a:lnTo>
                    <a:pt x="0" y="148661"/>
                  </a:lnTo>
                  <a:lnTo>
                    <a:pt x="3474" y="162228"/>
                  </a:lnTo>
                  <a:lnTo>
                    <a:pt x="9530" y="172510"/>
                  </a:lnTo>
                  <a:lnTo>
                    <a:pt x="12553" y="174537"/>
                  </a:lnTo>
                  <a:lnTo>
                    <a:pt x="24392" y="177392"/>
                  </a:lnTo>
                  <a:lnTo>
                    <a:pt x="33344" y="178059"/>
                  </a:lnTo>
                  <a:lnTo>
                    <a:pt x="40497" y="176239"/>
                  </a:lnTo>
                  <a:lnTo>
                    <a:pt x="58974" y="165583"/>
                  </a:lnTo>
                  <a:lnTo>
                    <a:pt x="73039" y="144797"/>
                  </a:lnTo>
                  <a:lnTo>
                    <a:pt x="82033" y="126115"/>
                  </a:lnTo>
                  <a:lnTo>
                    <a:pt x="84988" y="92713"/>
                  </a:lnTo>
                  <a:lnTo>
                    <a:pt x="85248" y="57198"/>
                  </a:lnTo>
                  <a:lnTo>
                    <a:pt x="85271" y="21497"/>
                  </a:lnTo>
                  <a:lnTo>
                    <a:pt x="8527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4" name="SMARTInkShape-1198"/>
            <p:cNvSpPr/>
            <p:nvPr/>
          </p:nvSpPr>
          <p:spPr>
            <a:xfrm>
              <a:off x="2972102" y="4651039"/>
              <a:ext cx="206439" cy="227728"/>
            </a:xfrm>
            <a:custGeom>
              <a:avLst/>
              <a:gdLst/>
              <a:ahLst/>
              <a:cxnLst/>
              <a:rect l="0" t="0" r="0" b="0"/>
              <a:pathLst>
                <a:path w="206439" h="227728">
                  <a:moveTo>
                    <a:pt x="13986" y="199567"/>
                  </a:moveTo>
                  <a:lnTo>
                    <a:pt x="10193" y="203359"/>
                  </a:lnTo>
                  <a:lnTo>
                    <a:pt x="8331" y="207338"/>
                  </a:lnTo>
                  <a:lnTo>
                    <a:pt x="6244" y="218700"/>
                  </a:lnTo>
                  <a:lnTo>
                    <a:pt x="0" y="227727"/>
                  </a:lnTo>
                  <a:lnTo>
                    <a:pt x="5875" y="192126"/>
                  </a:lnTo>
                  <a:lnTo>
                    <a:pt x="14485" y="158782"/>
                  </a:lnTo>
                  <a:lnTo>
                    <a:pt x="25164" y="127463"/>
                  </a:lnTo>
                  <a:lnTo>
                    <a:pt x="31656" y="92323"/>
                  </a:lnTo>
                  <a:lnTo>
                    <a:pt x="44809" y="62335"/>
                  </a:lnTo>
                  <a:lnTo>
                    <a:pt x="63562" y="28613"/>
                  </a:lnTo>
                  <a:lnTo>
                    <a:pt x="69357" y="19606"/>
                  </a:lnTo>
                  <a:lnTo>
                    <a:pt x="86012" y="7357"/>
                  </a:lnTo>
                  <a:lnTo>
                    <a:pt x="95210" y="3015"/>
                  </a:lnTo>
                  <a:lnTo>
                    <a:pt x="118795" y="0"/>
                  </a:lnTo>
                  <a:lnTo>
                    <a:pt x="133058" y="3470"/>
                  </a:lnTo>
                  <a:lnTo>
                    <a:pt x="152100" y="17457"/>
                  </a:lnTo>
                  <a:lnTo>
                    <a:pt x="175911" y="43980"/>
                  </a:lnTo>
                  <a:lnTo>
                    <a:pt x="194543" y="79255"/>
                  </a:lnTo>
                  <a:lnTo>
                    <a:pt x="204695" y="111875"/>
                  </a:lnTo>
                  <a:lnTo>
                    <a:pt x="206438" y="132504"/>
                  </a:lnTo>
                  <a:lnTo>
                    <a:pt x="202947" y="147065"/>
                  </a:lnTo>
                  <a:lnTo>
                    <a:pt x="196923" y="154537"/>
                  </a:lnTo>
                  <a:lnTo>
                    <a:pt x="170014" y="173247"/>
                  </a:lnTo>
                  <a:lnTo>
                    <a:pt x="162442" y="175963"/>
                  </a:lnTo>
                  <a:lnTo>
                    <a:pt x="144646" y="177707"/>
                  </a:lnTo>
                  <a:lnTo>
                    <a:pt x="116508" y="170835"/>
                  </a:lnTo>
                  <a:lnTo>
                    <a:pt x="101382" y="163347"/>
                  </a:lnTo>
                  <a:lnTo>
                    <a:pt x="95691" y="159657"/>
                  </a:lnTo>
                  <a:lnTo>
                    <a:pt x="85423" y="1567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5" name="SMARTInkShape-1199"/>
            <p:cNvSpPr/>
            <p:nvPr/>
          </p:nvSpPr>
          <p:spPr>
            <a:xfrm>
              <a:off x="3147538" y="4764881"/>
              <a:ext cx="88574" cy="142334"/>
            </a:xfrm>
            <a:custGeom>
              <a:avLst/>
              <a:gdLst/>
              <a:ahLst/>
              <a:cxnLst/>
              <a:rect l="0" t="0" r="0" b="0"/>
              <a:pathLst>
                <a:path w="88574" h="142334">
                  <a:moveTo>
                    <a:pt x="81437" y="0"/>
                  </a:moveTo>
                  <a:lnTo>
                    <a:pt x="88573" y="0"/>
                  </a:lnTo>
                  <a:lnTo>
                    <a:pt x="54995" y="16793"/>
                  </a:lnTo>
                  <a:lnTo>
                    <a:pt x="31398" y="30708"/>
                  </a:lnTo>
                  <a:lnTo>
                    <a:pt x="19250" y="43495"/>
                  </a:lnTo>
                  <a:lnTo>
                    <a:pt x="3041" y="77147"/>
                  </a:lnTo>
                  <a:lnTo>
                    <a:pt x="598" y="82388"/>
                  </a:lnTo>
                  <a:lnTo>
                    <a:pt x="0" y="92444"/>
                  </a:lnTo>
                  <a:lnTo>
                    <a:pt x="4067" y="116626"/>
                  </a:lnTo>
                  <a:lnTo>
                    <a:pt x="10273" y="126182"/>
                  </a:lnTo>
                  <a:lnTo>
                    <a:pt x="22692" y="136694"/>
                  </a:lnTo>
                  <a:lnTo>
                    <a:pt x="31780" y="140128"/>
                  </a:lnTo>
                  <a:lnTo>
                    <a:pt x="46757" y="142333"/>
                  </a:lnTo>
                  <a:lnTo>
                    <a:pt x="58638" y="138922"/>
                  </a:lnTo>
                  <a:lnTo>
                    <a:pt x="68420" y="132884"/>
                  </a:lnTo>
                  <a:lnTo>
                    <a:pt x="70378" y="129864"/>
                  </a:lnTo>
                  <a:lnTo>
                    <a:pt x="81835" y="97692"/>
                  </a:lnTo>
                  <a:lnTo>
                    <a:pt x="86582" y="77894"/>
                  </a:lnTo>
                  <a:lnTo>
                    <a:pt x="86899" y="64782"/>
                  </a:lnTo>
                  <a:lnTo>
                    <a:pt x="81227" y="33590"/>
                  </a:lnTo>
                  <a:lnTo>
                    <a:pt x="74293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96" name="SMARTInkShape-1200"/>
            <p:cNvSpPr/>
            <p:nvPr/>
          </p:nvSpPr>
          <p:spPr>
            <a:xfrm>
              <a:off x="3271846" y="4743450"/>
              <a:ext cx="185730" cy="185604"/>
            </a:xfrm>
            <a:custGeom>
              <a:avLst/>
              <a:gdLst/>
              <a:ahLst/>
              <a:cxnLst/>
              <a:rect l="0" t="0" r="0" b="0"/>
              <a:pathLst>
                <a:path w="185730" h="185604">
                  <a:moveTo>
                    <a:pt x="21423" y="0"/>
                  </a:moveTo>
                  <a:lnTo>
                    <a:pt x="21423" y="33792"/>
                  </a:lnTo>
                  <a:lnTo>
                    <a:pt x="20629" y="48361"/>
                  </a:lnTo>
                  <a:lnTo>
                    <a:pt x="15272" y="79306"/>
                  </a:lnTo>
                  <a:lnTo>
                    <a:pt x="8755" y="108741"/>
                  </a:lnTo>
                  <a:lnTo>
                    <a:pt x="5499" y="126940"/>
                  </a:lnTo>
                  <a:lnTo>
                    <a:pt x="1079" y="147312"/>
                  </a:lnTo>
                  <a:lnTo>
                    <a:pt x="10" y="182278"/>
                  </a:lnTo>
                  <a:lnTo>
                    <a:pt x="0" y="184200"/>
                  </a:lnTo>
                  <a:lnTo>
                    <a:pt x="791" y="184713"/>
                  </a:lnTo>
                  <a:lnTo>
                    <a:pt x="6143" y="185603"/>
                  </a:lnTo>
                  <a:lnTo>
                    <a:pt x="40920" y="155736"/>
                  </a:lnTo>
                  <a:lnTo>
                    <a:pt x="75238" y="136785"/>
                  </a:lnTo>
                  <a:lnTo>
                    <a:pt x="107649" y="121896"/>
                  </a:lnTo>
                  <a:lnTo>
                    <a:pt x="138023" y="108803"/>
                  </a:lnTo>
                  <a:lnTo>
                    <a:pt x="172438" y="91824"/>
                  </a:lnTo>
                  <a:lnTo>
                    <a:pt x="185729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498" name="SMARTInkShape-1201"/>
          <p:cNvSpPr/>
          <p:nvPr/>
        </p:nvSpPr>
        <p:spPr>
          <a:xfrm>
            <a:off x="2069122" y="5565475"/>
            <a:ext cx="545495" cy="1016303"/>
          </a:xfrm>
          <a:custGeom>
            <a:avLst/>
            <a:gdLst/>
            <a:ahLst/>
            <a:cxnLst/>
            <a:rect l="0" t="0" r="0" b="0"/>
            <a:pathLst>
              <a:path w="545495" h="762227">
                <a:moveTo>
                  <a:pt x="545494" y="54995"/>
                </a:moveTo>
                <a:lnTo>
                  <a:pt x="541701" y="54995"/>
                </a:lnTo>
                <a:lnTo>
                  <a:pt x="537723" y="52878"/>
                </a:lnTo>
                <a:lnTo>
                  <a:pt x="524909" y="45052"/>
                </a:lnTo>
                <a:lnTo>
                  <a:pt x="492541" y="31392"/>
                </a:lnTo>
                <a:lnTo>
                  <a:pt x="466039" y="20749"/>
                </a:lnTo>
                <a:lnTo>
                  <a:pt x="435962" y="12569"/>
                </a:lnTo>
                <a:lnTo>
                  <a:pt x="404032" y="5118"/>
                </a:lnTo>
                <a:lnTo>
                  <a:pt x="372346" y="0"/>
                </a:lnTo>
                <a:lnTo>
                  <a:pt x="339938" y="600"/>
                </a:lnTo>
                <a:lnTo>
                  <a:pt x="320786" y="5420"/>
                </a:lnTo>
                <a:lnTo>
                  <a:pt x="304336" y="15499"/>
                </a:lnTo>
                <a:lnTo>
                  <a:pt x="293321" y="27916"/>
                </a:lnTo>
                <a:lnTo>
                  <a:pt x="285779" y="43753"/>
                </a:lnTo>
                <a:lnTo>
                  <a:pt x="278658" y="79445"/>
                </a:lnTo>
                <a:lnTo>
                  <a:pt x="279527" y="106343"/>
                </a:lnTo>
                <a:lnTo>
                  <a:pt x="282559" y="138406"/>
                </a:lnTo>
                <a:lnTo>
                  <a:pt x="288140" y="173823"/>
                </a:lnTo>
                <a:lnTo>
                  <a:pt x="292962" y="192157"/>
                </a:lnTo>
                <a:lnTo>
                  <a:pt x="298558" y="210730"/>
                </a:lnTo>
                <a:lnTo>
                  <a:pt x="304670" y="229462"/>
                </a:lnTo>
                <a:lnTo>
                  <a:pt x="311126" y="248300"/>
                </a:lnTo>
                <a:lnTo>
                  <a:pt x="317811" y="267209"/>
                </a:lnTo>
                <a:lnTo>
                  <a:pt x="323855" y="285371"/>
                </a:lnTo>
                <a:lnTo>
                  <a:pt x="334804" y="320368"/>
                </a:lnTo>
                <a:lnTo>
                  <a:pt x="344962" y="352326"/>
                </a:lnTo>
                <a:lnTo>
                  <a:pt x="353181" y="381611"/>
                </a:lnTo>
                <a:lnTo>
                  <a:pt x="356834" y="407856"/>
                </a:lnTo>
                <a:lnTo>
                  <a:pt x="358890" y="437359"/>
                </a:lnTo>
                <a:lnTo>
                  <a:pt x="355707" y="457389"/>
                </a:lnTo>
                <a:lnTo>
                  <a:pt x="347638" y="468258"/>
                </a:lnTo>
                <a:lnTo>
                  <a:pt x="326847" y="484378"/>
                </a:lnTo>
                <a:lnTo>
                  <a:pt x="312851" y="485809"/>
                </a:lnTo>
                <a:lnTo>
                  <a:pt x="277995" y="484052"/>
                </a:lnTo>
                <a:lnTo>
                  <a:pt x="249982" y="479956"/>
                </a:lnTo>
                <a:lnTo>
                  <a:pt x="217781" y="469922"/>
                </a:lnTo>
                <a:lnTo>
                  <a:pt x="183105" y="460688"/>
                </a:lnTo>
                <a:lnTo>
                  <a:pt x="147695" y="452925"/>
                </a:lnTo>
                <a:lnTo>
                  <a:pt x="112067" y="453182"/>
                </a:lnTo>
                <a:lnTo>
                  <a:pt x="76376" y="458285"/>
                </a:lnTo>
                <a:lnTo>
                  <a:pt x="48250" y="468617"/>
                </a:lnTo>
                <a:lnTo>
                  <a:pt x="24835" y="489317"/>
                </a:lnTo>
                <a:lnTo>
                  <a:pt x="10401" y="523144"/>
                </a:lnTo>
                <a:lnTo>
                  <a:pt x="3933" y="551721"/>
                </a:lnTo>
                <a:lnTo>
                  <a:pt x="0" y="585325"/>
                </a:lnTo>
                <a:lnTo>
                  <a:pt x="62" y="605398"/>
                </a:lnTo>
                <a:lnTo>
                  <a:pt x="898" y="626718"/>
                </a:lnTo>
                <a:lnTo>
                  <a:pt x="2248" y="651250"/>
                </a:lnTo>
                <a:lnTo>
                  <a:pt x="9712" y="76222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499" name="SMARTInkShape-1202"/>
          <p:cNvSpPr/>
          <p:nvPr/>
        </p:nvSpPr>
        <p:spPr>
          <a:xfrm>
            <a:off x="2986947" y="5391152"/>
            <a:ext cx="91948" cy="190501"/>
          </a:xfrm>
          <a:custGeom>
            <a:avLst/>
            <a:gdLst/>
            <a:ahLst/>
            <a:cxnLst/>
            <a:rect l="0" t="0" r="0" b="0"/>
            <a:pathLst>
              <a:path w="91948" h="142876">
                <a:moveTo>
                  <a:pt x="49147" y="7143"/>
                </a:moveTo>
                <a:lnTo>
                  <a:pt x="55298" y="992"/>
                </a:lnTo>
                <a:lnTo>
                  <a:pt x="59789" y="294"/>
                </a:lnTo>
                <a:lnTo>
                  <a:pt x="91947" y="0"/>
                </a:lnTo>
                <a:lnTo>
                  <a:pt x="88198" y="3792"/>
                </a:lnTo>
                <a:lnTo>
                  <a:pt x="84230" y="5654"/>
                </a:lnTo>
                <a:lnTo>
                  <a:pt x="72876" y="7741"/>
                </a:lnTo>
                <a:lnTo>
                  <a:pt x="63418" y="12759"/>
                </a:lnTo>
                <a:lnTo>
                  <a:pt x="61042" y="13268"/>
                </a:lnTo>
                <a:lnTo>
                  <a:pt x="25628" y="31978"/>
                </a:lnTo>
                <a:lnTo>
                  <a:pt x="15867" y="41476"/>
                </a:lnTo>
                <a:lnTo>
                  <a:pt x="9476" y="52594"/>
                </a:lnTo>
                <a:lnTo>
                  <a:pt x="258" y="83677"/>
                </a:lnTo>
                <a:lnTo>
                  <a:pt x="0" y="117494"/>
                </a:lnTo>
                <a:lnTo>
                  <a:pt x="6284" y="1428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508" name="SMARTInkShape-Group162"/>
          <p:cNvGrpSpPr/>
          <p:nvPr/>
        </p:nvGrpSpPr>
        <p:grpSpPr>
          <a:xfrm>
            <a:off x="4539873" y="5505691"/>
            <a:ext cx="1053684" cy="637936"/>
            <a:chOff x="4539873" y="4129268"/>
            <a:chExt cx="1053684" cy="478452"/>
          </a:xfrm>
        </p:grpSpPr>
        <p:sp>
          <p:nvSpPr>
            <p:cNvPr id="500" name="SMARTInkShape-1203"/>
            <p:cNvSpPr/>
            <p:nvPr/>
          </p:nvSpPr>
          <p:spPr>
            <a:xfrm>
              <a:off x="4539873" y="4129268"/>
              <a:ext cx="267815" cy="238591"/>
            </a:xfrm>
            <a:custGeom>
              <a:avLst/>
              <a:gdLst/>
              <a:ahLst/>
              <a:cxnLst/>
              <a:rect l="0" t="0" r="0" b="0"/>
              <a:pathLst>
                <a:path w="267815" h="238591">
                  <a:moveTo>
                    <a:pt x="203577" y="21251"/>
                  </a:moveTo>
                  <a:lnTo>
                    <a:pt x="186987" y="6778"/>
                  </a:lnTo>
                  <a:lnTo>
                    <a:pt x="178741" y="2912"/>
                  </a:lnTo>
                  <a:lnTo>
                    <a:pt x="144250" y="0"/>
                  </a:lnTo>
                  <a:lnTo>
                    <a:pt x="110421" y="637"/>
                  </a:lnTo>
                  <a:lnTo>
                    <a:pt x="78744" y="9766"/>
                  </a:lnTo>
                  <a:lnTo>
                    <a:pt x="48085" y="29077"/>
                  </a:lnTo>
                  <a:lnTo>
                    <a:pt x="17986" y="62683"/>
                  </a:lnTo>
                  <a:lnTo>
                    <a:pt x="13175" y="67923"/>
                  </a:lnTo>
                  <a:lnTo>
                    <a:pt x="7829" y="80094"/>
                  </a:lnTo>
                  <a:lnTo>
                    <a:pt x="0" y="114342"/>
                  </a:lnTo>
                  <a:lnTo>
                    <a:pt x="6720" y="149867"/>
                  </a:lnTo>
                  <a:lnTo>
                    <a:pt x="17102" y="171278"/>
                  </a:lnTo>
                  <a:lnTo>
                    <a:pt x="47258" y="201335"/>
                  </a:lnTo>
                  <a:lnTo>
                    <a:pt x="68096" y="217484"/>
                  </a:lnTo>
                  <a:lnTo>
                    <a:pt x="103597" y="232683"/>
                  </a:lnTo>
                  <a:lnTo>
                    <a:pt x="125006" y="238590"/>
                  </a:lnTo>
                  <a:lnTo>
                    <a:pt x="153573" y="234280"/>
                  </a:lnTo>
                  <a:lnTo>
                    <a:pt x="178354" y="225785"/>
                  </a:lnTo>
                  <a:lnTo>
                    <a:pt x="208215" y="195635"/>
                  </a:lnTo>
                  <a:lnTo>
                    <a:pt x="226960" y="160405"/>
                  </a:lnTo>
                  <a:lnTo>
                    <a:pt x="240945" y="134816"/>
                  </a:lnTo>
                  <a:lnTo>
                    <a:pt x="245716" y="103528"/>
                  </a:lnTo>
                  <a:lnTo>
                    <a:pt x="246376" y="73754"/>
                  </a:lnTo>
                  <a:lnTo>
                    <a:pt x="244295" y="66281"/>
                  </a:lnTo>
                  <a:lnTo>
                    <a:pt x="236490" y="55017"/>
                  </a:lnTo>
                  <a:lnTo>
                    <a:pt x="229645" y="47571"/>
                  </a:lnTo>
                  <a:lnTo>
                    <a:pt x="222836" y="44855"/>
                  </a:lnTo>
                  <a:lnTo>
                    <a:pt x="205529" y="43111"/>
                  </a:lnTo>
                  <a:lnTo>
                    <a:pt x="198359" y="44989"/>
                  </a:lnTo>
                  <a:lnTo>
                    <a:pt x="187288" y="52663"/>
                  </a:lnTo>
                  <a:lnTo>
                    <a:pt x="179877" y="59486"/>
                  </a:lnTo>
                  <a:lnTo>
                    <a:pt x="177169" y="66290"/>
                  </a:lnTo>
                  <a:lnTo>
                    <a:pt x="175430" y="83593"/>
                  </a:lnTo>
                  <a:lnTo>
                    <a:pt x="184983" y="115568"/>
                  </a:lnTo>
                  <a:lnTo>
                    <a:pt x="199845" y="142187"/>
                  </a:lnTo>
                  <a:lnTo>
                    <a:pt x="213407" y="157714"/>
                  </a:lnTo>
                  <a:lnTo>
                    <a:pt x="222763" y="164715"/>
                  </a:lnTo>
                  <a:lnTo>
                    <a:pt x="232212" y="168356"/>
                  </a:lnTo>
                  <a:lnTo>
                    <a:pt x="255550" y="171099"/>
                  </a:lnTo>
                  <a:lnTo>
                    <a:pt x="260543" y="169077"/>
                  </a:lnTo>
                  <a:lnTo>
                    <a:pt x="262986" y="167427"/>
                  </a:lnTo>
                  <a:lnTo>
                    <a:pt x="264614" y="165533"/>
                  </a:lnTo>
                  <a:lnTo>
                    <a:pt x="266423" y="161311"/>
                  </a:lnTo>
                  <a:lnTo>
                    <a:pt x="267814" y="128204"/>
                  </a:lnTo>
                  <a:lnTo>
                    <a:pt x="265737" y="111943"/>
                  </a:lnTo>
                  <a:lnTo>
                    <a:pt x="257924" y="88907"/>
                  </a:lnTo>
                  <a:lnTo>
                    <a:pt x="246440" y="71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1" name="SMARTInkShape-1204"/>
            <p:cNvSpPr/>
            <p:nvPr/>
          </p:nvSpPr>
          <p:spPr>
            <a:xfrm>
              <a:off x="4800626" y="4250663"/>
              <a:ext cx="134586" cy="113830"/>
            </a:xfrm>
            <a:custGeom>
              <a:avLst/>
              <a:gdLst/>
              <a:ahLst/>
              <a:cxnLst/>
              <a:rect l="0" t="0" r="0" b="0"/>
              <a:pathLst>
                <a:path w="134586" h="113830">
                  <a:moveTo>
                    <a:pt x="7118" y="57018"/>
                  </a:moveTo>
                  <a:lnTo>
                    <a:pt x="7118" y="63169"/>
                  </a:lnTo>
                  <a:lnTo>
                    <a:pt x="2208" y="69669"/>
                  </a:lnTo>
                  <a:lnTo>
                    <a:pt x="61" y="78060"/>
                  </a:lnTo>
                  <a:lnTo>
                    <a:pt x="0" y="74542"/>
                  </a:lnTo>
                  <a:lnTo>
                    <a:pt x="3774" y="64680"/>
                  </a:lnTo>
                  <a:lnTo>
                    <a:pt x="19344" y="37190"/>
                  </a:lnTo>
                  <a:lnTo>
                    <a:pt x="24790" y="22586"/>
                  </a:lnTo>
                  <a:lnTo>
                    <a:pt x="31112" y="15786"/>
                  </a:lnTo>
                  <a:lnTo>
                    <a:pt x="51905" y="3258"/>
                  </a:lnTo>
                  <a:lnTo>
                    <a:pt x="61839" y="872"/>
                  </a:lnTo>
                  <a:lnTo>
                    <a:pt x="83625" y="0"/>
                  </a:lnTo>
                  <a:lnTo>
                    <a:pt x="110970" y="7152"/>
                  </a:lnTo>
                  <a:lnTo>
                    <a:pt x="121236" y="12537"/>
                  </a:lnTo>
                  <a:lnTo>
                    <a:pt x="123677" y="13076"/>
                  </a:lnTo>
                  <a:lnTo>
                    <a:pt x="125305" y="14230"/>
                  </a:lnTo>
                  <a:lnTo>
                    <a:pt x="126391" y="15793"/>
                  </a:lnTo>
                  <a:lnTo>
                    <a:pt x="134585" y="37071"/>
                  </a:lnTo>
                  <a:lnTo>
                    <a:pt x="133091" y="44449"/>
                  </a:lnTo>
                  <a:lnTo>
                    <a:pt x="129456" y="58328"/>
                  </a:lnTo>
                  <a:lnTo>
                    <a:pt x="127944" y="73622"/>
                  </a:lnTo>
                  <a:lnTo>
                    <a:pt x="122942" y="87227"/>
                  </a:lnTo>
                  <a:lnTo>
                    <a:pt x="121420" y="113829"/>
                  </a:lnTo>
                  <a:lnTo>
                    <a:pt x="121418" y="107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2" name="SMARTInkShape-1205"/>
            <p:cNvSpPr/>
            <p:nvPr/>
          </p:nvSpPr>
          <p:spPr>
            <a:xfrm>
              <a:off x="4943475" y="4219035"/>
              <a:ext cx="105696" cy="187180"/>
            </a:xfrm>
            <a:custGeom>
              <a:avLst/>
              <a:gdLst/>
              <a:ahLst/>
              <a:cxnLst/>
              <a:rect l="0" t="0" r="0" b="0"/>
              <a:pathLst>
                <a:path w="105696" h="187180">
                  <a:moveTo>
                    <a:pt x="85725" y="60071"/>
                  </a:moveTo>
                  <a:lnTo>
                    <a:pt x="85725" y="43278"/>
                  </a:lnTo>
                  <a:lnTo>
                    <a:pt x="75782" y="19161"/>
                  </a:lnTo>
                  <a:lnTo>
                    <a:pt x="61876" y="920"/>
                  </a:lnTo>
                  <a:lnTo>
                    <a:pt x="59507" y="0"/>
                  </a:lnTo>
                  <a:lnTo>
                    <a:pt x="57134" y="180"/>
                  </a:lnTo>
                  <a:lnTo>
                    <a:pt x="54758" y="1094"/>
                  </a:lnTo>
                  <a:lnTo>
                    <a:pt x="53174" y="2496"/>
                  </a:lnTo>
                  <a:lnTo>
                    <a:pt x="51414" y="6172"/>
                  </a:lnTo>
                  <a:lnTo>
                    <a:pt x="50424" y="16496"/>
                  </a:lnTo>
                  <a:lnTo>
                    <a:pt x="55792" y="44820"/>
                  </a:lnTo>
                  <a:lnTo>
                    <a:pt x="63803" y="67723"/>
                  </a:lnTo>
                  <a:lnTo>
                    <a:pt x="78965" y="94265"/>
                  </a:lnTo>
                  <a:lnTo>
                    <a:pt x="92004" y="127445"/>
                  </a:lnTo>
                  <a:lnTo>
                    <a:pt x="103867" y="158902"/>
                  </a:lnTo>
                  <a:lnTo>
                    <a:pt x="105695" y="166967"/>
                  </a:lnTo>
                  <a:lnTo>
                    <a:pt x="105388" y="170229"/>
                  </a:lnTo>
                  <a:lnTo>
                    <a:pt x="102931" y="175970"/>
                  </a:lnTo>
                  <a:lnTo>
                    <a:pt x="97085" y="183664"/>
                  </a:lnTo>
                  <a:lnTo>
                    <a:pt x="92626" y="186439"/>
                  </a:lnTo>
                  <a:lnTo>
                    <a:pt x="90325" y="187179"/>
                  </a:lnTo>
                  <a:lnTo>
                    <a:pt x="83536" y="185885"/>
                  </a:lnTo>
                  <a:lnTo>
                    <a:pt x="52260" y="171828"/>
                  </a:lnTo>
                  <a:lnTo>
                    <a:pt x="28558" y="157946"/>
                  </a:lnTo>
                  <a:lnTo>
                    <a:pt x="10463" y="142487"/>
                  </a:lnTo>
                  <a:lnTo>
                    <a:pt x="0" y="1386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3" name="SMARTInkShape-1206"/>
            <p:cNvSpPr/>
            <p:nvPr/>
          </p:nvSpPr>
          <p:spPr>
            <a:xfrm>
              <a:off x="5107781" y="4150519"/>
              <a:ext cx="57140" cy="250032"/>
            </a:xfrm>
            <a:custGeom>
              <a:avLst/>
              <a:gdLst/>
              <a:ahLst/>
              <a:cxnLst/>
              <a:rect l="0" t="0" r="0" b="0"/>
              <a:pathLst>
                <a:path w="57140" h="250032">
                  <a:moveTo>
                    <a:pt x="50007" y="0"/>
                  </a:moveTo>
                  <a:lnTo>
                    <a:pt x="53799" y="0"/>
                  </a:lnTo>
                  <a:lnTo>
                    <a:pt x="54916" y="794"/>
                  </a:lnTo>
                  <a:lnTo>
                    <a:pt x="55661" y="2116"/>
                  </a:lnTo>
                  <a:lnTo>
                    <a:pt x="56856" y="9943"/>
                  </a:lnTo>
                  <a:lnTo>
                    <a:pt x="57139" y="45181"/>
                  </a:lnTo>
                  <a:lnTo>
                    <a:pt x="55030" y="64981"/>
                  </a:lnTo>
                  <a:lnTo>
                    <a:pt x="49875" y="100103"/>
                  </a:lnTo>
                  <a:lnTo>
                    <a:pt x="40151" y="135743"/>
                  </a:lnTo>
                  <a:lnTo>
                    <a:pt x="28532" y="165797"/>
                  </a:lnTo>
                  <a:lnTo>
                    <a:pt x="16663" y="200221"/>
                  </a:lnTo>
                  <a:lnTo>
                    <a:pt x="4762" y="231977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4" name="SMARTInkShape-1207"/>
            <p:cNvSpPr/>
            <p:nvPr/>
          </p:nvSpPr>
          <p:spPr>
            <a:xfrm>
              <a:off x="4972050" y="4243482"/>
              <a:ext cx="350045" cy="228507"/>
            </a:xfrm>
            <a:custGeom>
              <a:avLst/>
              <a:gdLst/>
              <a:ahLst/>
              <a:cxnLst/>
              <a:rect l="0" t="0" r="0" b="0"/>
              <a:pathLst>
                <a:path w="350045" h="228507">
                  <a:moveTo>
                    <a:pt x="0" y="14193"/>
                  </a:moveTo>
                  <a:lnTo>
                    <a:pt x="0" y="10401"/>
                  </a:lnTo>
                  <a:lnTo>
                    <a:pt x="794" y="9284"/>
                  </a:lnTo>
                  <a:lnTo>
                    <a:pt x="2117" y="8539"/>
                  </a:lnTo>
                  <a:lnTo>
                    <a:pt x="32111" y="626"/>
                  </a:lnTo>
                  <a:lnTo>
                    <a:pt x="64760" y="0"/>
                  </a:lnTo>
                  <a:lnTo>
                    <a:pt x="100074" y="7689"/>
                  </a:lnTo>
                  <a:lnTo>
                    <a:pt x="134946" y="19040"/>
                  </a:lnTo>
                  <a:lnTo>
                    <a:pt x="166410" y="33250"/>
                  </a:lnTo>
                  <a:lnTo>
                    <a:pt x="200984" y="52293"/>
                  </a:lnTo>
                  <a:lnTo>
                    <a:pt x="204420" y="57056"/>
                  </a:lnTo>
                  <a:lnTo>
                    <a:pt x="206741" y="61818"/>
                  </a:lnTo>
                  <a:lnTo>
                    <a:pt x="213158" y="69932"/>
                  </a:lnTo>
                  <a:lnTo>
                    <a:pt x="213971" y="74717"/>
                  </a:lnTo>
                  <a:lnTo>
                    <a:pt x="212044" y="78928"/>
                  </a:lnTo>
                  <a:lnTo>
                    <a:pt x="209335" y="83445"/>
                  </a:lnTo>
                  <a:lnTo>
                    <a:pt x="207597" y="92813"/>
                  </a:lnTo>
                  <a:lnTo>
                    <a:pt x="207454" y="95181"/>
                  </a:lnTo>
                  <a:lnTo>
                    <a:pt x="206565" y="96760"/>
                  </a:lnTo>
                  <a:lnTo>
                    <a:pt x="205179" y="97813"/>
                  </a:lnTo>
                  <a:lnTo>
                    <a:pt x="201522" y="99776"/>
                  </a:lnTo>
                  <a:lnTo>
                    <a:pt x="188041" y="111227"/>
                  </a:lnTo>
                  <a:lnTo>
                    <a:pt x="178578" y="115734"/>
                  </a:lnTo>
                  <a:lnTo>
                    <a:pt x="164343" y="128459"/>
                  </a:lnTo>
                  <a:lnTo>
                    <a:pt x="187909" y="107006"/>
                  </a:lnTo>
                  <a:lnTo>
                    <a:pt x="201424" y="97526"/>
                  </a:lnTo>
                  <a:lnTo>
                    <a:pt x="216300" y="79975"/>
                  </a:lnTo>
                  <a:lnTo>
                    <a:pt x="247581" y="60289"/>
                  </a:lnTo>
                  <a:lnTo>
                    <a:pt x="269386" y="57481"/>
                  </a:lnTo>
                  <a:lnTo>
                    <a:pt x="283459" y="60974"/>
                  </a:lnTo>
                  <a:lnTo>
                    <a:pt x="315744" y="77652"/>
                  </a:lnTo>
                  <a:lnTo>
                    <a:pt x="337426" y="94873"/>
                  </a:lnTo>
                  <a:lnTo>
                    <a:pt x="340467" y="99792"/>
                  </a:lnTo>
                  <a:lnTo>
                    <a:pt x="342419" y="109418"/>
                  </a:lnTo>
                  <a:lnTo>
                    <a:pt x="341786" y="111014"/>
                  </a:lnTo>
                  <a:lnTo>
                    <a:pt x="340570" y="112078"/>
                  </a:lnTo>
                  <a:lnTo>
                    <a:pt x="337102" y="114054"/>
                  </a:lnTo>
                  <a:lnTo>
                    <a:pt x="301485" y="140416"/>
                  </a:lnTo>
                  <a:lnTo>
                    <a:pt x="265903" y="159450"/>
                  </a:lnTo>
                  <a:lnTo>
                    <a:pt x="258937" y="166329"/>
                  </a:lnTo>
                  <a:lnTo>
                    <a:pt x="246294" y="183394"/>
                  </a:lnTo>
                  <a:lnTo>
                    <a:pt x="243560" y="200427"/>
                  </a:lnTo>
                  <a:lnTo>
                    <a:pt x="243980" y="208882"/>
                  </a:lnTo>
                  <a:lnTo>
                    <a:pt x="246813" y="215286"/>
                  </a:lnTo>
                  <a:lnTo>
                    <a:pt x="248679" y="217312"/>
                  </a:lnTo>
                  <a:lnTo>
                    <a:pt x="262822" y="225916"/>
                  </a:lnTo>
                  <a:lnTo>
                    <a:pt x="270532" y="227354"/>
                  </a:lnTo>
                  <a:lnTo>
                    <a:pt x="277135" y="225877"/>
                  </a:lnTo>
                  <a:lnTo>
                    <a:pt x="308544" y="204648"/>
                  </a:lnTo>
                  <a:lnTo>
                    <a:pt x="311756" y="197794"/>
                  </a:lnTo>
                  <a:lnTo>
                    <a:pt x="313977" y="190250"/>
                  </a:lnTo>
                  <a:lnTo>
                    <a:pt x="321870" y="178939"/>
                  </a:lnTo>
                  <a:lnTo>
                    <a:pt x="332634" y="166651"/>
                  </a:lnTo>
                  <a:lnTo>
                    <a:pt x="335635" y="157488"/>
                  </a:lnTo>
                  <a:lnTo>
                    <a:pt x="336550" y="191207"/>
                  </a:lnTo>
                  <a:lnTo>
                    <a:pt x="344575" y="213777"/>
                  </a:lnTo>
                  <a:lnTo>
                    <a:pt x="347614" y="218784"/>
                  </a:lnTo>
                  <a:lnTo>
                    <a:pt x="350044" y="2285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5" name="SMARTInkShape-1208"/>
            <p:cNvSpPr/>
            <p:nvPr/>
          </p:nvSpPr>
          <p:spPr>
            <a:xfrm>
              <a:off x="5300663" y="4351085"/>
              <a:ext cx="157163" cy="172982"/>
            </a:xfrm>
            <a:custGeom>
              <a:avLst/>
              <a:gdLst/>
              <a:ahLst/>
              <a:cxnLst/>
              <a:rect l="0" t="0" r="0" b="0"/>
              <a:pathLst>
                <a:path w="157163" h="172982">
                  <a:moveTo>
                    <a:pt x="157162" y="78040"/>
                  </a:moveTo>
                  <a:lnTo>
                    <a:pt x="147219" y="68097"/>
                  </a:lnTo>
                  <a:lnTo>
                    <a:pt x="144805" y="61450"/>
                  </a:lnTo>
                  <a:lnTo>
                    <a:pt x="144162" y="57455"/>
                  </a:lnTo>
                  <a:lnTo>
                    <a:pt x="124283" y="25563"/>
                  </a:lnTo>
                  <a:lnTo>
                    <a:pt x="116023" y="12132"/>
                  </a:lnTo>
                  <a:lnTo>
                    <a:pt x="104668" y="3567"/>
                  </a:lnTo>
                  <a:lnTo>
                    <a:pt x="98642" y="1285"/>
                  </a:lnTo>
                  <a:lnTo>
                    <a:pt x="86994" y="0"/>
                  </a:lnTo>
                  <a:lnTo>
                    <a:pt x="82602" y="2201"/>
                  </a:lnTo>
                  <a:lnTo>
                    <a:pt x="73489" y="10996"/>
                  </a:lnTo>
                  <a:lnTo>
                    <a:pt x="68380" y="22843"/>
                  </a:lnTo>
                  <a:lnTo>
                    <a:pt x="64832" y="56866"/>
                  </a:lnTo>
                  <a:lnTo>
                    <a:pt x="66516" y="87351"/>
                  </a:lnTo>
                  <a:lnTo>
                    <a:pt x="74258" y="119920"/>
                  </a:lnTo>
                  <a:lnTo>
                    <a:pt x="78201" y="153736"/>
                  </a:lnTo>
                  <a:lnTo>
                    <a:pt x="78468" y="164585"/>
                  </a:lnTo>
                  <a:lnTo>
                    <a:pt x="76124" y="167487"/>
                  </a:lnTo>
                  <a:lnTo>
                    <a:pt x="67171" y="172828"/>
                  </a:lnTo>
                  <a:lnTo>
                    <a:pt x="62243" y="172981"/>
                  </a:lnTo>
                  <a:lnTo>
                    <a:pt x="38143" y="161500"/>
                  </a:lnTo>
                  <a:lnTo>
                    <a:pt x="23825" y="142897"/>
                  </a:lnTo>
                  <a:lnTo>
                    <a:pt x="0" y="92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6" name="SMARTInkShape-1209"/>
            <p:cNvSpPr/>
            <p:nvPr/>
          </p:nvSpPr>
          <p:spPr>
            <a:xfrm>
              <a:off x="5494503" y="4350544"/>
              <a:ext cx="84767" cy="257176"/>
            </a:xfrm>
            <a:custGeom>
              <a:avLst/>
              <a:gdLst/>
              <a:ahLst/>
              <a:cxnLst/>
              <a:rect l="0" t="0" r="0" b="0"/>
              <a:pathLst>
                <a:path w="84767" h="257176">
                  <a:moveTo>
                    <a:pt x="84766" y="0"/>
                  </a:moveTo>
                  <a:lnTo>
                    <a:pt x="84766" y="6151"/>
                  </a:lnTo>
                  <a:lnTo>
                    <a:pt x="74823" y="16999"/>
                  </a:lnTo>
                  <a:lnTo>
                    <a:pt x="43818" y="37848"/>
                  </a:lnTo>
                  <a:lnTo>
                    <a:pt x="19196" y="69180"/>
                  </a:lnTo>
                  <a:lnTo>
                    <a:pt x="3900" y="101434"/>
                  </a:lnTo>
                  <a:lnTo>
                    <a:pt x="0" y="130456"/>
                  </a:lnTo>
                  <a:lnTo>
                    <a:pt x="119" y="159921"/>
                  </a:lnTo>
                  <a:lnTo>
                    <a:pt x="6867" y="189898"/>
                  </a:lnTo>
                  <a:lnTo>
                    <a:pt x="18974" y="216301"/>
                  </a:lnTo>
                  <a:lnTo>
                    <a:pt x="43584" y="247891"/>
                  </a:lnTo>
                  <a:lnTo>
                    <a:pt x="51381" y="253049"/>
                  </a:lnTo>
                  <a:lnTo>
                    <a:pt x="63335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7" name="SMARTInkShape-1210"/>
            <p:cNvSpPr/>
            <p:nvPr/>
          </p:nvSpPr>
          <p:spPr>
            <a:xfrm>
              <a:off x="5429250" y="4300538"/>
              <a:ext cx="164307" cy="192882"/>
            </a:xfrm>
            <a:custGeom>
              <a:avLst/>
              <a:gdLst/>
              <a:ahLst/>
              <a:cxnLst/>
              <a:rect l="0" t="0" r="0" b="0"/>
              <a:pathLst>
                <a:path w="164307" h="192882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26736" y="37584"/>
                  </a:lnTo>
                  <a:lnTo>
                    <a:pt x="51054" y="65456"/>
                  </a:lnTo>
                  <a:lnTo>
                    <a:pt x="80905" y="100712"/>
                  </a:lnTo>
                  <a:lnTo>
                    <a:pt x="107845" y="128794"/>
                  </a:lnTo>
                  <a:lnTo>
                    <a:pt x="137808" y="162935"/>
                  </a:lnTo>
                  <a:lnTo>
                    <a:pt x="164306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13" name="SMARTInkShape-Group163"/>
          <p:cNvGrpSpPr/>
          <p:nvPr/>
        </p:nvGrpSpPr>
        <p:grpSpPr>
          <a:xfrm>
            <a:off x="4136234" y="5800727"/>
            <a:ext cx="870985" cy="723901"/>
            <a:chOff x="4136231" y="4350544"/>
            <a:chExt cx="870985" cy="542926"/>
          </a:xfrm>
        </p:grpSpPr>
        <p:sp>
          <p:nvSpPr>
            <p:cNvPr id="509" name="SMARTInkShape-1211"/>
            <p:cNvSpPr/>
            <p:nvPr/>
          </p:nvSpPr>
          <p:spPr>
            <a:xfrm>
              <a:off x="4300538" y="4350544"/>
              <a:ext cx="35719" cy="350045"/>
            </a:xfrm>
            <a:custGeom>
              <a:avLst/>
              <a:gdLst/>
              <a:ahLst/>
              <a:cxnLst/>
              <a:rect l="0" t="0" r="0" b="0"/>
              <a:pathLst>
                <a:path w="35719" h="350045">
                  <a:moveTo>
                    <a:pt x="35718" y="0"/>
                  </a:moveTo>
                  <a:lnTo>
                    <a:pt x="35718" y="33863"/>
                  </a:lnTo>
                  <a:lnTo>
                    <a:pt x="35718" y="64990"/>
                  </a:lnTo>
                  <a:lnTo>
                    <a:pt x="33602" y="93006"/>
                  </a:lnTo>
                  <a:lnTo>
                    <a:pt x="27947" y="120690"/>
                  </a:lnTo>
                  <a:lnTo>
                    <a:pt x="23362" y="154822"/>
                  </a:lnTo>
                  <a:lnTo>
                    <a:pt x="19886" y="182927"/>
                  </a:lnTo>
                  <a:lnTo>
                    <a:pt x="11600" y="217550"/>
                  </a:lnTo>
                  <a:lnTo>
                    <a:pt x="7230" y="249259"/>
                  </a:lnTo>
                  <a:lnTo>
                    <a:pt x="1108" y="281856"/>
                  </a:lnTo>
                  <a:lnTo>
                    <a:pt x="146" y="312636"/>
                  </a:lnTo>
                  <a:lnTo>
                    <a:pt x="0" y="350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0" name="SMARTInkShape-1212"/>
            <p:cNvSpPr/>
            <p:nvPr/>
          </p:nvSpPr>
          <p:spPr>
            <a:xfrm>
              <a:off x="4136231" y="4572000"/>
              <a:ext cx="488445" cy="205365"/>
            </a:xfrm>
            <a:custGeom>
              <a:avLst/>
              <a:gdLst/>
              <a:ahLst/>
              <a:cxnLst/>
              <a:rect l="0" t="0" r="0" b="0"/>
              <a:pathLst>
                <a:path w="488445" h="205365">
                  <a:moveTo>
                    <a:pt x="0" y="0"/>
                  </a:moveTo>
                  <a:lnTo>
                    <a:pt x="33426" y="5703"/>
                  </a:lnTo>
                  <a:lnTo>
                    <a:pt x="67407" y="11391"/>
                  </a:lnTo>
                  <a:lnTo>
                    <a:pt x="90813" y="13000"/>
                  </a:lnTo>
                  <a:lnTo>
                    <a:pt x="116561" y="15832"/>
                  </a:lnTo>
                  <a:lnTo>
                    <a:pt x="143880" y="19736"/>
                  </a:lnTo>
                  <a:lnTo>
                    <a:pt x="171897" y="24118"/>
                  </a:lnTo>
                  <a:lnTo>
                    <a:pt x="202341" y="30827"/>
                  </a:lnTo>
                  <a:lnTo>
                    <a:pt x="233598" y="38307"/>
                  </a:lnTo>
                  <a:lnTo>
                    <a:pt x="263365" y="44278"/>
                  </a:lnTo>
                  <a:lnTo>
                    <a:pt x="292470" y="51693"/>
                  </a:lnTo>
                  <a:lnTo>
                    <a:pt x="321281" y="59487"/>
                  </a:lnTo>
                  <a:lnTo>
                    <a:pt x="349960" y="65597"/>
                  </a:lnTo>
                  <a:lnTo>
                    <a:pt x="376465" y="70958"/>
                  </a:lnTo>
                  <a:lnTo>
                    <a:pt x="409466" y="76322"/>
                  </a:lnTo>
                  <a:lnTo>
                    <a:pt x="441951" y="78135"/>
                  </a:lnTo>
                  <a:lnTo>
                    <a:pt x="474947" y="78573"/>
                  </a:lnTo>
                  <a:lnTo>
                    <a:pt x="440985" y="78581"/>
                  </a:lnTo>
                  <a:lnTo>
                    <a:pt x="411840" y="80698"/>
                  </a:lnTo>
                  <a:lnTo>
                    <a:pt x="387139" y="88469"/>
                  </a:lnTo>
                  <a:lnTo>
                    <a:pt x="353667" y="101525"/>
                  </a:lnTo>
                  <a:lnTo>
                    <a:pt x="333479" y="113073"/>
                  </a:lnTo>
                  <a:lnTo>
                    <a:pt x="313228" y="131197"/>
                  </a:lnTo>
                  <a:lnTo>
                    <a:pt x="306429" y="140595"/>
                  </a:lnTo>
                  <a:lnTo>
                    <a:pt x="304995" y="152180"/>
                  </a:lnTo>
                  <a:lnTo>
                    <a:pt x="307004" y="163680"/>
                  </a:lnTo>
                  <a:lnTo>
                    <a:pt x="310542" y="171436"/>
                  </a:lnTo>
                  <a:lnTo>
                    <a:pt x="320789" y="184058"/>
                  </a:lnTo>
                  <a:lnTo>
                    <a:pt x="337671" y="194059"/>
                  </a:lnTo>
                  <a:lnTo>
                    <a:pt x="365504" y="203756"/>
                  </a:lnTo>
                  <a:lnTo>
                    <a:pt x="390784" y="205364"/>
                  </a:lnTo>
                  <a:lnTo>
                    <a:pt x="421063" y="199198"/>
                  </a:lnTo>
                  <a:lnTo>
                    <a:pt x="449974" y="186544"/>
                  </a:lnTo>
                  <a:lnTo>
                    <a:pt x="472118" y="168758"/>
                  </a:lnTo>
                  <a:lnTo>
                    <a:pt x="487612" y="145215"/>
                  </a:lnTo>
                  <a:lnTo>
                    <a:pt x="488444" y="133596"/>
                  </a:lnTo>
                  <a:lnTo>
                    <a:pt x="478239" y="98335"/>
                  </a:lnTo>
                  <a:lnTo>
                    <a:pt x="472900" y="85773"/>
                  </a:lnTo>
                  <a:lnTo>
                    <a:pt x="448204" y="56059"/>
                  </a:lnTo>
                  <a:lnTo>
                    <a:pt x="407194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1" name="SMARTInkShape-1213"/>
            <p:cNvSpPr/>
            <p:nvPr/>
          </p:nvSpPr>
          <p:spPr>
            <a:xfrm>
              <a:off x="4629152" y="4636294"/>
              <a:ext cx="142727" cy="164307"/>
            </a:xfrm>
            <a:custGeom>
              <a:avLst/>
              <a:gdLst/>
              <a:ahLst/>
              <a:cxnLst/>
              <a:rect l="0" t="0" r="0" b="0"/>
              <a:pathLst>
                <a:path w="142727" h="164307">
                  <a:moveTo>
                    <a:pt x="42861" y="0"/>
                  </a:moveTo>
                  <a:lnTo>
                    <a:pt x="42067" y="32111"/>
                  </a:lnTo>
                  <a:lnTo>
                    <a:pt x="36710" y="64759"/>
                  </a:lnTo>
                  <a:lnTo>
                    <a:pt x="28077" y="92303"/>
                  </a:lnTo>
                  <a:lnTo>
                    <a:pt x="23399" y="106988"/>
                  </a:lnTo>
                  <a:lnTo>
                    <a:pt x="19896" y="121394"/>
                  </a:lnTo>
                  <a:lnTo>
                    <a:pt x="7533" y="155332"/>
                  </a:lnTo>
                  <a:lnTo>
                    <a:pt x="6609" y="155942"/>
                  </a:lnTo>
                  <a:lnTo>
                    <a:pt x="302" y="157115"/>
                  </a:lnTo>
                  <a:lnTo>
                    <a:pt x="0" y="123370"/>
                  </a:lnTo>
                  <a:lnTo>
                    <a:pt x="7274" y="89667"/>
                  </a:lnTo>
                  <a:lnTo>
                    <a:pt x="13443" y="71282"/>
                  </a:lnTo>
                  <a:lnTo>
                    <a:pt x="40973" y="37966"/>
                  </a:lnTo>
                  <a:lnTo>
                    <a:pt x="64753" y="15974"/>
                  </a:lnTo>
                  <a:lnTo>
                    <a:pt x="76600" y="9760"/>
                  </a:lnTo>
                  <a:lnTo>
                    <a:pt x="91506" y="7661"/>
                  </a:lnTo>
                  <a:lnTo>
                    <a:pt x="105075" y="7297"/>
                  </a:lnTo>
                  <a:lnTo>
                    <a:pt x="112316" y="9328"/>
                  </a:lnTo>
                  <a:lnTo>
                    <a:pt x="123431" y="17100"/>
                  </a:lnTo>
                  <a:lnTo>
                    <a:pt x="130851" y="27732"/>
                  </a:lnTo>
                  <a:lnTo>
                    <a:pt x="140353" y="59621"/>
                  </a:lnTo>
                  <a:lnTo>
                    <a:pt x="142726" y="92874"/>
                  </a:lnTo>
                  <a:lnTo>
                    <a:pt x="140713" y="109274"/>
                  </a:lnTo>
                  <a:lnTo>
                    <a:pt x="130513" y="142434"/>
                  </a:lnTo>
                  <a:lnTo>
                    <a:pt x="128586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2" name="SMARTInkShape-1214"/>
            <p:cNvSpPr/>
            <p:nvPr/>
          </p:nvSpPr>
          <p:spPr>
            <a:xfrm>
              <a:off x="4829175" y="4635500"/>
              <a:ext cx="178041" cy="257970"/>
            </a:xfrm>
            <a:custGeom>
              <a:avLst/>
              <a:gdLst/>
              <a:ahLst/>
              <a:cxnLst/>
              <a:rect l="0" t="0" r="0" b="0"/>
              <a:pathLst>
                <a:path w="178041" h="257970">
                  <a:moveTo>
                    <a:pt x="0" y="136525"/>
                  </a:moveTo>
                  <a:lnTo>
                    <a:pt x="9943" y="136525"/>
                  </a:lnTo>
                  <a:lnTo>
                    <a:pt x="39991" y="128456"/>
                  </a:lnTo>
                  <a:lnTo>
                    <a:pt x="72752" y="116087"/>
                  </a:lnTo>
                  <a:lnTo>
                    <a:pt x="106004" y="101972"/>
                  </a:lnTo>
                  <a:lnTo>
                    <a:pt x="140607" y="79215"/>
                  </a:lnTo>
                  <a:lnTo>
                    <a:pt x="165595" y="55542"/>
                  </a:lnTo>
                  <a:lnTo>
                    <a:pt x="174389" y="41269"/>
                  </a:lnTo>
                  <a:lnTo>
                    <a:pt x="177763" y="22224"/>
                  </a:lnTo>
                  <a:lnTo>
                    <a:pt x="178040" y="17462"/>
                  </a:lnTo>
                  <a:lnTo>
                    <a:pt x="174114" y="7937"/>
                  </a:lnTo>
                  <a:lnTo>
                    <a:pt x="170845" y="3175"/>
                  </a:lnTo>
                  <a:lnTo>
                    <a:pt x="167077" y="793"/>
                  </a:lnTo>
                  <a:lnTo>
                    <a:pt x="162979" y="0"/>
                  </a:lnTo>
                  <a:lnTo>
                    <a:pt x="129706" y="6393"/>
                  </a:lnTo>
                  <a:lnTo>
                    <a:pt x="108281" y="13741"/>
                  </a:lnTo>
                  <a:lnTo>
                    <a:pt x="76508" y="39195"/>
                  </a:lnTo>
                  <a:lnTo>
                    <a:pt x="62797" y="54064"/>
                  </a:lnTo>
                  <a:lnTo>
                    <a:pt x="44263" y="86949"/>
                  </a:lnTo>
                  <a:lnTo>
                    <a:pt x="38250" y="111870"/>
                  </a:lnTo>
                  <a:lnTo>
                    <a:pt x="36219" y="143826"/>
                  </a:lnTo>
                  <a:lnTo>
                    <a:pt x="37454" y="170614"/>
                  </a:lnTo>
                  <a:lnTo>
                    <a:pt x="51290" y="205994"/>
                  </a:lnTo>
                  <a:lnTo>
                    <a:pt x="69310" y="236148"/>
                  </a:lnTo>
                  <a:lnTo>
                    <a:pt x="92869" y="257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16" name="SMARTInkShape-Group164"/>
          <p:cNvGrpSpPr/>
          <p:nvPr/>
        </p:nvGrpSpPr>
        <p:grpSpPr>
          <a:xfrm>
            <a:off x="5865022" y="4248153"/>
            <a:ext cx="2807495" cy="1981201"/>
            <a:chOff x="5865019" y="3186113"/>
            <a:chExt cx="2807495" cy="1485901"/>
          </a:xfrm>
        </p:grpSpPr>
        <p:sp>
          <p:nvSpPr>
            <p:cNvPr id="514" name="SMARTInkShape-1215"/>
            <p:cNvSpPr/>
            <p:nvPr/>
          </p:nvSpPr>
          <p:spPr>
            <a:xfrm>
              <a:off x="5865019" y="3544293"/>
              <a:ext cx="185738" cy="1127721"/>
            </a:xfrm>
            <a:custGeom>
              <a:avLst/>
              <a:gdLst/>
              <a:ahLst/>
              <a:cxnLst/>
              <a:rect l="0" t="0" r="0" b="0"/>
              <a:pathLst>
                <a:path w="185738" h="1127721">
                  <a:moveTo>
                    <a:pt x="185737" y="6151"/>
                  </a:moveTo>
                  <a:lnTo>
                    <a:pt x="179586" y="0"/>
                  </a:lnTo>
                  <a:lnTo>
                    <a:pt x="178462" y="463"/>
                  </a:lnTo>
                  <a:lnTo>
                    <a:pt x="175095" y="3094"/>
                  </a:lnTo>
                  <a:lnTo>
                    <a:pt x="161826" y="35712"/>
                  </a:lnTo>
                  <a:lnTo>
                    <a:pt x="154752" y="64034"/>
                  </a:lnTo>
                  <a:lnTo>
                    <a:pt x="150006" y="90349"/>
                  </a:lnTo>
                  <a:lnTo>
                    <a:pt x="145250" y="120566"/>
                  </a:lnTo>
                  <a:lnTo>
                    <a:pt x="140491" y="152517"/>
                  </a:lnTo>
                  <a:lnTo>
                    <a:pt x="135730" y="187354"/>
                  </a:lnTo>
                  <a:lnTo>
                    <a:pt x="133349" y="205535"/>
                  </a:lnTo>
                  <a:lnTo>
                    <a:pt x="131761" y="224005"/>
                  </a:lnTo>
                  <a:lnTo>
                    <a:pt x="130703" y="242668"/>
                  </a:lnTo>
                  <a:lnTo>
                    <a:pt x="129998" y="261460"/>
                  </a:lnTo>
                  <a:lnTo>
                    <a:pt x="128734" y="281926"/>
                  </a:lnTo>
                  <a:lnTo>
                    <a:pt x="127097" y="303507"/>
                  </a:lnTo>
                  <a:lnTo>
                    <a:pt x="125213" y="325832"/>
                  </a:lnTo>
                  <a:lnTo>
                    <a:pt x="123163" y="348653"/>
                  </a:lnTo>
                  <a:lnTo>
                    <a:pt x="121002" y="371804"/>
                  </a:lnTo>
                  <a:lnTo>
                    <a:pt x="118768" y="395176"/>
                  </a:lnTo>
                  <a:lnTo>
                    <a:pt x="116485" y="418695"/>
                  </a:lnTo>
                  <a:lnTo>
                    <a:pt x="114169" y="442311"/>
                  </a:lnTo>
                  <a:lnTo>
                    <a:pt x="111831" y="465993"/>
                  </a:lnTo>
                  <a:lnTo>
                    <a:pt x="109479" y="489719"/>
                  </a:lnTo>
                  <a:lnTo>
                    <a:pt x="107117" y="513473"/>
                  </a:lnTo>
                  <a:lnTo>
                    <a:pt x="104749" y="537247"/>
                  </a:lnTo>
                  <a:lnTo>
                    <a:pt x="102376" y="561034"/>
                  </a:lnTo>
                  <a:lnTo>
                    <a:pt x="100001" y="584829"/>
                  </a:lnTo>
                  <a:lnTo>
                    <a:pt x="97623" y="608630"/>
                  </a:lnTo>
                  <a:lnTo>
                    <a:pt x="94451" y="633228"/>
                  </a:lnTo>
                  <a:lnTo>
                    <a:pt x="90748" y="658359"/>
                  </a:lnTo>
                  <a:lnTo>
                    <a:pt x="86693" y="683843"/>
                  </a:lnTo>
                  <a:lnTo>
                    <a:pt x="83195" y="708771"/>
                  </a:lnTo>
                  <a:lnTo>
                    <a:pt x="80070" y="733327"/>
                  </a:lnTo>
                  <a:lnTo>
                    <a:pt x="77192" y="757635"/>
                  </a:lnTo>
                  <a:lnTo>
                    <a:pt x="74480" y="781777"/>
                  </a:lnTo>
                  <a:lnTo>
                    <a:pt x="71878" y="805810"/>
                  </a:lnTo>
                  <a:lnTo>
                    <a:pt x="69350" y="829769"/>
                  </a:lnTo>
                  <a:lnTo>
                    <a:pt x="66871" y="852093"/>
                  </a:lnTo>
                  <a:lnTo>
                    <a:pt x="64424" y="873325"/>
                  </a:lnTo>
                  <a:lnTo>
                    <a:pt x="61999" y="893829"/>
                  </a:lnTo>
                  <a:lnTo>
                    <a:pt x="58795" y="913849"/>
                  </a:lnTo>
                  <a:lnTo>
                    <a:pt x="55072" y="933545"/>
                  </a:lnTo>
                  <a:lnTo>
                    <a:pt x="51002" y="953026"/>
                  </a:lnTo>
                  <a:lnTo>
                    <a:pt x="44363" y="987372"/>
                  </a:lnTo>
                  <a:lnTo>
                    <a:pt x="38767" y="1017718"/>
                  </a:lnTo>
                  <a:lnTo>
                    <a:pt x="33634" y="1044434"/>
                  </a:lnTo>
                  <a:lnTo>
                    <a:pt x="26281" y="1077995"/>
                  </a:lnTo>
                  <a:lnTo>
                    <a:pt x="16686" y="1105580"/>
                  </a:lnTo>
                  <a:lnTo>
                    <a:pt x="0" y="1127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5" name="SMARTInkShape-1216"/>
            <p:cNvSpPr/>
            <p:nvPr/>
          </p:nvSpPr>
          <p:spPr>
            <a:xfrm>
              <a:off x="5922169" y="3186113"/>
              <a:ext cx="2750345" cy="450057"/>
            </a:xfrm>
            <a:custGeom>
              <a:avLst/>
              <a:gdLst/>
              <a:ahLst/>
              <a:cxnLst/>
              <a:rect l="0" t="0" r="0" b="0"/>
              <a:pathLst>
                <a:path w="2750345" h="450057">
                  <a:moveTo>
                    <a:pt x="0" y="450056"/>
                  </a:moveTo>
                  <a:lnTo>
                    <a:pt x="794" y="417945"/>
                  </a:lnTo>
                  <a:lnTo>
                    <a:pt x="9943" y="385296"/>
                  </a:lnTo>
                  <a:lnTo>
                    <a:pt x="20585" y="367985"/>
                  </a:lnTo>
                  <a:lnTo>
                    <a:pt x="44900" y="347914"/>
                  </a:lnTo>
                  <a:lnTo>
                    <a:pt x="79454" y="328662"/>
                  </a:lnTo>
                  <a:lnTo>
                    <a:pt x="109531" y="314339"/>
                  </a:lnTo>
                  <a:lnTo>
                    <a:pt x="132818" y="305600"/>
                  </a:lnTo>
                  <a:lnTo>
                    <a:pt x="159042" y="299070"/>
                  </a:lnTo>
                  <a:lnTo>
                    <a:pt x="184457" y="291405"/>
                  </a:lnTo>
                  <a:lnTo>
                    <a:pt x="209774" y="283500"/>
                  </a:lnTo>
                  <a:lnTo>
                    <a:pt x="236902" y="277342"/>
                  </a:lnTo>
                  <a:lnTo>
                    <a:pt x="264833" y="271958"/>
                  </a:lnTo>
                  <a:lnTo>
                    <a:pt x="293122" y="267714"/>
                  </a:lnTo>
                  <a:lnTo>
                    <a:pt x="321570" y="265827"/>
                  </a:lnTo>
                  <a:lnTo>
                    <a:pt x="352205" y="264989"/>
                  </a:lnTo>
                  <a:lnTo>
                    <a:pt x="383548" y="265410"/>
                  </a:lnTo>
                  <a:lnTo>
                    <a:pt x="413353" y="268243"/>
                  </a:lnTo>
                  <a:lnTo>
                    <a:pt x="440358" y="270031"/>
                  </a:lnTo>
                  <a:lnTo>
                    <a:pt x="466384" y="271620"/>
                  </a:lnTo>
                  <a:lnTo>
                    <a:pt x="493825" y="274972"/>
                  </a:lnTo>
                  <a:lnTo>
                    <a:pt x="521897" y="279107"/>
                  </a:lnTo>
                  <a:lnTo>
                    <a:pt x="550248" y="283591"/>
                  </a:lnTo>
                  <a:lnTo>
                    <a:pt x="578723" y="288230"/>
                  </a:lnTo>
                  <a:lnTo>
                    <a:pt x="605137" y="292937"/>
                  </a:lnTo>
                  <a:lnTo>
                    <a:pt x="630899" y="297675"/>
                  </a:lnTo>
                  <a:lnTo>
                    <a:pt x="658225" y="302427"/>
                  </a:lnTo>
                  <a:lnTo>
                    <a:pt x="686244" y="307185"/>
                  </a:lnTo>
                  <a:lnTo>
                    <a:pt x="714572" y="311151"/>
                  </a:lnTo>
                  <a:lnTo>
                    <a:pt x="743037" y="312914"/>
                  </a:lnTo>
                  <a:lnTo>
                    <a:pt x="771564" y="315814"/>
                  </a:lnTo>
                  <a:lnTo>
                    <a:pt x="800117" y="318162"/>
                  </a:lnTo>
                  <a:lnTo>
                    <a:pt x="828683" y="316559"/>
                  </a:lnTo>
                  <a:lnTo>
                    <a:pt x="859370" y="315317"/>
                  </a:lnTo>
                  <a:lnTo>
                    <a:pt x="890735" y="313972"/>
                  </a:lnTo>
                  <a:lnTo>
                    <a:pt x="920551" y="310728"/>
                  </a:lnTo>
                  <a:lnTo>
                    <a:pt x="953911" y="306641"/>
                  </a:lnTo>
                  <a:lnTo>
                    <a:pt x="989110" y="301385"/>
                  </a:lnTo>
                  <a:lnTo>
                    <a:pt x="1023275" y="293757"/>
                  </a:lnTo>
                  <a:lnTo>
                    <a:pt x="1056980" y="287192"/>
                  </a:lnTo>
                  <a:lnTo>
                    <a:pt x="1091275" y="280834"/>
                  </a:lnTo>
                  <a:lnTo>
                    <a:pt x="1109310" y="276916"/>
                  </a:lnTo>
                  <a:lnTo>
                    <a:pt x="1127684" y="272717"/>
                  </a:lnTo>
                  <a:lnTo>
                    <a:pt x="1146282" y="269124"/>
                  </a:lnTo>
                  <a:lnTo>
                    <a:pt x="1165033" y="265934"/>
                  </a:lnTo>
                  <a:lnTo>
                    <a:pt x="1183883" y="263014"/>
                  </a:lnTo>
                  <a:lnTo>
                    <a:pt x="1202798" y="259480"/>
                  </a:lnTo>
                  <a:lnTo>
                    <a:pt x="1221759" y="255537"/>
                  </a:lnTo>
                  <a:lnTo>
                    <a:pt x="1240750" y="251320"/>
                  </a:lnTo>
                  <a:lnTo>
                    <a:pt x="1259760" y="246128"/>
                  </a:lnTo>
                  <a:lnTo>
                    <a:pt x="1278784" y="240285"/>
                  </a:lnTo>
                  <a:lnTo>
                    <a:pt x="1297816" y="234009"/>
                  </a:lnTo>
                  <a:lnTo>
                    <a:pt x="1316854" y="228237"/>
                  </a:lnTo>
                  <a:lnTo>
                    <a:pt x="1335897" y="222801"/>
                  </a:lnTo>
                  <a:lnTo>
                    <a:pt x="1354942" y="217590"/>
                  </a:lnTo>
                  <a:lnTo>
                    <a:pt x="1374782" y="212529"/>
                  </a:lnTo>
                  <a:lnTo>
                    <a:pt x="1395153" y="207567"/>
                  </a:lnTo>
                  <a:lnTo>
                    <a:pt x="1415877" y="202672"/>
                  </a:lnTo>
                  <a:lnTo>
                    <a:pt x="1436043" y="197821"/>
                  </a:lnTo>
                  <a:lnTo>
                    <a:pt x="1455836" y="192999"/>
                  </a:lnTo>
                  <a:lnTo>
                    <a:pt x="1475383" y="188197"/>
                  </a:lnTo>
                  <a:lnTo>
                    <a:pt x="1494763" y="183408"/>
                  </a:lnTo>
                  <a:lnTo>
                    <a:pt x="1514034" y="178628"/>
                  </a:lnTo>
                  <a:lnTo>
                    <a:pt x="1533230" y="173854"/>
                  </a:lnTo>
                  <a:lnTo>
                    <a:pt x="1552379" y="169084"/>
                  </a:lnTo>
                  <a:lnTo>
                    <a:pt x="1571494" y="164316"/>
                  </a:lnTo>
                  <a:lnTo>
                    <a:pt x="1590588" y="159550"/>
                  </a:lnTo>
                  <a:lnTo>
                    <a:pt x="1609667" y="154785"/>
                  </a:lnTo>
                  <a:lnTo>
                    <a:pt x="1628736" y="150021"/>
                  </a:lnTo>
                  <a:lnTo>
                    <a:pt x="1647799" y="145258"/>
                  </a:lnTo>
                  <a:lnTo>
                    <a:pt x="1667651" y="140495"/>
                  </a:lnTo>
                  <a:lnTo>
                    <a:pt x="1688030" y="135732"/>
                  </a:lnTo>
                  <a:lnTo>
                    <a:pt x="1708759" y="130969"/>
                  </a:lnTo>
                  <a:lnTo>
                    <a:pt x="1728929" y="127000"/>
                  </a:lnTo>
                  <a:lnTo>
                    <a:pt x="1748726" y="123560"/>
                  </a:lnTo>
                  <a:lnTo>
                    <a:pt x="1768273" y="120473"/>
                  </a:lnTo>
                  <a:lnTo>
                    <a:pt x="1787655" y="116828"/>
                  </a:lnTo>
                  <a:lnTo>
                    <a:pt x="1806926" y="112810"/>
                  </a:lnTo>
                  <a:lnTo>
                    <a:pt x="1826123" y="108544"/>
                  </a:lnTo>
                  <a:lnTo>
                    <a:pt x="1846065" y="104113"/>
                  </a:lnTo>
                  <a:lnTo>
                    <a:pt x="1866504" y="99571"/>
                  </a:lnTo>
                  <a:lnTo>
                    <a:pt x="1887273" y="94955"/>
                  </a:lnTo>
                  <a:lnTo>
                    <a:pt x="1907469" y="91085"/>
                  </a:lnTo>
                  <a:lnTo>
                    <a:pt x="1927284" y="87710"/>
                  </a:lnTo>
                  <a:lnTo>
                    <a:pt x="1946843" y="84667"/>
                  </a:lnTo>
                  <a:lnTo>
                    <a:pt x="1966232" y="81845"/>
                  </a:lnTo>
                  <a:lnTo>
                    <a:pt x="1985510" y="79169"/>
                  </a:lnTo>
                  <a:lnTo>
                    <a:pt x="2004711" y="76592"/>
                  </a:lnTo>
                  <a:lnTo>
                    <a:pt x="2023861" y="74080"/>
                  </a:lnTo>
                  <a:lnTo>
                    <a:pt x="2042978" y="71611"/>
                  </a:lnTo>
                  <a:lnTo>
                    <a:pt x="2062072" y="69172"/>
                  </a:lnTo>
                  <a:lnTo>
                    <a:pt x="2081153" y="66752"/>
                  </a:lnTo>
                  <a:lnTo>
                    <a:pt x="2100223" y="64345"/>
                  </a:lnTo>
                  <a:lnTo>
                    <a:pt x="2119286" y="61946"/>
                  </a:lnTo>
                  <a:lnTo>
                    <a:pt x="2138345" y="59554"/>
                  </a:lnTo>
                  <a:lnTo>
                    <a:pt x="2157401" y="57165"/>
                  </a:lnTo>
                  <a:lnTo>
                    <a:pt x="2176454" y="54778"/>
                  </a:lnTo>
                  <a:lnTo>
                    <a:pt x="2194714" y="52394"/>
                  </a:lnTo>
                  <a:lnTo>
                    <a:pt x="2229818" y="47628"/>
                  </a:lnTo>
                  <a:lnTo>
                    <a:pt x="2247752" y="45245"/>
                  </a:lnTo>
                  <a:lnTo>
                    <a:pt x="2266057" y="42864"/>
                  </a:lnTo>
                  <a:lnTo>
                    <a:pt x="2284611" y="40482"/>
                  </a:lnTo>
                  <a:lnTo>
                    <a:pt x="2303330" y="38100"/>
                  </a:lnTo>
                  <a:lnTo>
                    <a:pt x="2322160" y="35719"/>
                  </a:lnTo>
                  <a:lnTo>
                    <a:pt x="2341063" y="33337"/>
                  </a:lnTo>
                  <a:lnTo>
                    <a:pt x="2359221" y="30956"/>
                  </a:lnTo>
                  <a:lnTo>
                    <a:pt x="2394213" y="26193"/>
                  </a:lnTo>
                  <a:lnTo>
                    <a:pt x="2428286" y="23547"/>
                  </a:lnTo>
                  <a:lnTo>
                    <a:pt x="2461950" y="21578"/>
                  </a:lnTo>
                  <a:lnTo>
                    <a:pt x="2495433" y="18057"/>
                  </a:lnTo>
                  <a:lnTo>
                    <a:pt x="2528835" y="13846"/>
                  </a:lnTo>
                  <a:lnTo>
                    <a:pt x="2561408" y="10122"/>
                  </a:lnTo>
                  <a:lnTo>
                    <a:pt x="2591759" y="8467"/>
                  </a:lnTo>
                  <a:lnTo>
                    <a:pt x="2619007" y="7732"/>
                  </a:lnTo>
                  <a:lnTo>
                    <a:pt x="2645141" y="6611"/>
                  </a:lnTo>
                  <a:lnTo>
                    <a:pt x="2672630" y="3467"/>
                  </a:lnTo>
                  <a:lnTo>
                    <a:pt x="2707297" y="1027"/>
                  </a:lnTo>
                  <a:lnTo>
                    <a:pt x="27503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54" name="SMARTInkShape-Group165"/>
          <p:cNvGrpSpPr/>
          <p:nvPr/>
        </p:nvGrpSpPr>
        <p:grpSpPr>
          <a:xfrm>
            <a:off x="6329363" y="4679984"/>
            <a:ext cx="1685926" cy="1863693"/>
            <a:chOff x="6329363" y="3509987"/>
            <a:chExt cx="1685926" cy="1397770"/>
          </a:xfrm>
        </p:grpSpPr>
        <p:sp>
          <p:nvSpPr>
            <p:cNvPr id="517" name="SMARTInkShape-1217"/>
            <p:cNvSpPr/>
            <p:nvPr/>
          </p:nvSpPr>
          <p:spPr>
            <a:xfrm>
              <a:off x="6657975" y="3536156"/>
              <a:ext cx="28576" cy="321470"/>
            </a:xfrm>
            <a:custGeom>
              <a:avLst/>
              <a:gdLst/>
              <a:ahLst/>
              <a:cxnLst/>
              <a:rect l="0" t="0" r="0" b="0"/>
              <a:pathLst>
                <a:path w="28576" h="321470">
                  <a:moveTo>
                    <a:pt x="28575" y="0"/>
                  </a:moveTo>
                  <a:lnTo>
                    <a:pt x="24782" y="0"/>
                  </a:lnTo>
                  <a:lnTo>
                    <a:pt x="23665" y="794"/>
                  </a:lnTo>
                  <a:lnTo>
                    <a:pt x="22920" y="2117"/>
                  </a:lnTo>
                  <a:lnTo>
                    <a:pt x="9086" y="36052"/>
                  </a:lnTo>
                  <a:lnTo>
                    <a:pt x="7400" y="66072"/>
                  </a:lnTo>
                  <a:lnTo>
                    <a:pt x="7220" y="92514"/>
                  </a:lnTo>
                  <a:lnTo>
                    <a:pt x="7166" y="125131"/>
                  </a:lnTo>
                  <a:lnTo>
                    <a:pt x="7150" y="159931"/>
                  </a:lnTo>
                  <a:lnTo>
                    <a:pt x="7146" y="195377"/>
                  </a:lnTo>
                  <a:lnTo>
                    <a:pt x="7145" y="230222"/>
                  </a:lnTo>
                  <a:lnTo>
                    <a:pt x="7145" y="260213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8" name="SMARTInkShape-1218"/>
            <p:cNvSpPr/>
            <p:nvPr/>
          </p:nvSpPr>
          <p:spPr>
            <a:xfrm>
              <a:off x="6522244" y="3509987"/>
              <a:ext cx="855427" cy="331783"/>
            </a:xfrm>
            <a:custGeom>
              <a:avLst/>
              <a:gdLst/>
              <a:ahLst/>
              <a:cxnLst/>
              <a:rect l="0" t="0" r="0" b="0"/>
              <a:pathLst>
                <a:path w="855427" h="331783">
                  <a:moveTo>
                    <a:pt x="0" y="233338"/>
                  </a:moveTo>
                  <a:lnTo>
                    <a:pt x="16793" y="233338"/>
                  </a:lnTo>
                  <a:lnTo>
                    <a:pt x="40910" y="223395"/>
                  </a:lnTo>
                  <a:lnTo>
                    <a:pt x="72121" y="204081"/>
                  </a:lnTo>
                  <a:lnTo>
                    <a:pt x="107246" y="180067"/>
                  </a:lnTo>
                  <a:lnTo>
                    <a:pt x="135749" y="151995"/>
                  </a:lnTo>
                  <a:lnTo>
                    <a:pt x="164309" y="119904"/>
                  </a:lnTo>
                  <a:lnTo>
                    <a:pt x="187178" y="85725"/>
                  </a:lnTo>
                  <a:lnTo>
                    <a:pt x="206982" y="55219"/>
                  </a:lnTo>
                  <a:lnTo>
                    <a:pt x="227956" y="21811"/>
                  </a:lnTo>
                  <a:lnTo>
                    <a:pt x="237998" y="10050"/>
                  </a:lnTo>
                  <a:lnTo>
                    <a:pt x="242831" y="7099"/>
                  </a:lnTo>
                  <a:lnTo>
                    <a:pt x="252401" y="5204"/>
                  </a:lnTo>
                  <a:lnTo>
                    <a:pt x="253992" y="5843"/>
                  </a:lnTo>
                  <a:lnTo>
                    <a:pt x="255053" y="7062"/>
                  </a:lnTo>
                  <a:lnTo>
                    <a:pt x="257025" y="10533"/>
                  </a:lnTo>
                  <a:lnTo>
                    <a:pt x="262599" y="18538"/>
                  </a:lnTo>
                  <a:lnTo>
                    <a:pt x="275489" y="51213"/>
                  </a:lnTo>
                  <a:lnTo>
                    <a:pt x="277991" y="84503"/>
                  </a:lnTo>
                  <a:lnTo>
                    <a:pt x="278424" y="114362"/>
                  </a:lnTo>
                  <a:lnTo>
                    <a:pt x="278552" y="148344"/>
                  </a:lnTo>
                  <a:lnTo>
                    <a:pt x="276474" y="183548"/>
                  </a:lnTo>
                  <a:lnTo>
                    <a:pt x="270831" y="216998"/>
                  </a:lnTo>
                  <a:lnTo>
                    <a:pt x="266248" y="249134"/>
                  </a:lnTo>
                  <a:lnTo>
                    <a:pt x="262774" y="279558"/>
                  </a:lnTo>
                  <a:lnTo>
                    <a:pt x="254488" y="307379"/>
                  </a:lnTo>
                  <a:lnTo>
                    <a:pt x="247559" y="319394"/>
                  </a:lnTo>
                  <a:lnTo>
                    <a:pt x="242847" y="323179"/>
                  </a:lnTo>
                  <a:lnTo>
                    <a:pt x="240480" y="324188"/>
                  </a:lnTo>
                  <a:lnTo>
                    <a:pt x="238901" y="324067"/>
                  </a:lnTo>
                  <a:lnTo>
                    <a:pt x="237848" y="323193"/>
                  </a:lnTo>
                  <a:lnTo>
                    <a:pt x="237147" y="321816"/>
                  </a:lnTo>
                  <a:lnTo>
                    <a:pt x="236159" y="312294"/>
                  </a:lnTo>
                  <a:lnTo>
                    <a:pt x="245723" y="281757"/>
                  </a:lnTo>
                  <a:lnTo>
                    <a:pt x="257234" y="249533"/>
                  </a:lnTo>
                  <a:lnTo>
                    <a:pt x="266711" y="228952"/>
                  </a:lnTo>
                  <a:lnTo>
                    <a:pt x="269883" y="225652"/>
                  </a:lnTo>
                  <a:lnTo>
                    <a:pt x="277639" y="221984"/>
                  </a:lnTo>
                  <a:lnTo>
                    <a:pt x="288495" y="222471"/>
                  </a:lnTo>
                  <a:lnTo>
                    <a:pt x="294724" y="223712"/>
                  </a:lnTo>
                  <a:lnTo>
                    <a:pt x="305878" y="231441"/>
                  </a:lnTo>
                  <a:lnTo>
                    <a:pt x="330028" y="257694"/>
                  </a:lnTo>
                  <a:lnTo>
                    <a:pt x="352426" y="290873"/>
                  </a:lnTo>
                  <a:lnTo>
                    <a:pt x="372651" y="316370"/>
                  </a:lnTo>
                  <a:lnTo>
                    <a:pt x="390757" y="328056"/>
                  </a:lnTo>
                  <a:lnTo>
                    <a:pt x="404880" y="331782"/>
                  </a:lnTo>
                  <a:lnTo>
                    <a:pt x="414367" y="330537"/>
                  </a:lnTo>
                  <a:lnTo>
                    <a:pt x="423875" y="326544"/>
                  </a:lnTo>
                  <a:lnTo>
                    <a:pt x="433393" y="319478"/>
                  </a:lnTo>
                  <a:lnTo>
                    <a:pt x="451547" y="289602"/>
                  </a:lnTo>
                  <a:lnTo>
                    <a:pt x="465608" y="261738"/>
                  </a:lnTo>
                  <a:lnTo>
                    <a:pt x="473538" y="232845"/>
                  </a:lnTo>
                  <a:lnTo>
                    <a:pt x="477122" y="202941"/>
                  </a:lnTo>
                  <a:lnTo>
                    <a:pt x="481977" y="173973"/>
                  </a:lnTo>
                  <a:lnTo>
                    <a:pt x="488442" y="145281"/>
                  </a:lnTo>
                  <a:lnTo>
                    <a:pt x="492034" y="113639"/>
                  </a:lnTo>
                  <a:lnTo>
                    <a:pt x="491863" y="98035"/>
                  </a:lnTo>
                  <a:lnTo>
                    <a:pt x="490627" y="95511"/>
                  </a:lnTo>
                  <a:lnTo>
                    <a:pt x="489009" y="93829"/>
                  </a:lnTo>
                  <a:lnTo>
                    <a:pt x="485096" y="91959"/>
                  </a:lnTo>
                  <a:lnTo>
                    <a:pt x="482941" y="91460"/>
                  </a:lnTo>
                  <a:lnTo>
                    <a:pt x="480711" y="91921"/>
                  </a:lnTo>
                  <a:lnTo>
                    <a:pt x="476116" y="94551"/>
                  </a:lnTo>
                  <a:lnTo>
                    <a:pt x="454663" y="129073"/>
                  </a:lnTo>
                  <a:lnTo>
                    <a:pt x="443352" y="157445"/>
                  </a:lnTo>
                  <a:lnTo>
                    <a:pt x="438016" y="184128"/>
                  </a:lnTo>
                  <a:lnTo>
                    <a:pt x="432420" y="217797"/>
                  </a:lnTo>
                  <a:lnTo>
                    <a:pt x="434284" y="247378"/>
                  </a:lnTo>
                  <a:lnTo>
                    <a:pt x="436123" y="267396"/>
                  </a:lnTo>
                  <a:lnTo>
                    <a:pt x="445654" y="288672"/>
                  </a:lnTo>
                  <a:lnTo>
                    <a:pt x="448709" y="291658"/>
                  </a:lnTo>
                  <a:lnTo>
                    <a:pt x="456336" y="294977"/>
                  </a:lnTo>
                  <a:lnTo>
                    <a:pt x="465764" y="296845"/>
                  </a:lnTo>
                  <a:lnTo>
                    <a:pt x="477377" y="293606"/>
                  </a:lnTo>
                  <a:lnTo>
                    <a:pt x="490871" y="283827"/>
                  </a:lnTo>
                  <a:lnTo>
                    <a:pt x="501131" y="267083"/>
                  </a:lnTo>
                  <a:lnTo>
                    <a:pt x="512503" y="239298"/>
                  </a:lnTo>
                  <a:lnTo>
                    <a:pt x="524738" y="212438"/>
                  </a:lnTo>
                  <a:lnTo>
                    <a:pt x="537624" y="180491"/>
                  </a:lnTo>
                  <a:lnTo>
                    <a:pt x="547616" y="150564"/>
                  </a:lnTo>
                  <a:lnTo>
                    <a:pt x="562696" y="116240"/>
                  </a:lnTo>
                  <a:lnTo>
                    <a:pt x="573124" y="98894"/>
                  </a:lnTo>
                  <a:lnTo>
                    <a:pt x="583287" y="86396"/>
                  </a:lnTo>
                  <a:lnTo>
                    <a:pt x="585707" y="86164"/>
                  </a:lnTo>
                  <a:lnTo>
                    <a:pt x="592631" y="88023"/>
                  </a:lnTo>
                  <a:lnTo>
                    <a:pt x="595112" y="90424"/>
                  </a:lnTo>
                  <a:lnTo>
                    <a:pt x="603213" y="110135"/>
                  </a:lnTo>
                  <a:lnTo>
                    <a:pt x="608808" y="143295"/>
                  </a:lnTo>
                  <a:lnTo>
                    <a:pt x="613265" y="175335"/>
                  </a:lnTo>
                  <a:lnTo>
                    <a:pt x="614940" y="198098"/>
                  </a:lnTo>
                  <a:lnTo>
                    <a:pt x="620484" y="213724"/>
                  </a:lnTo>
                  <a:lnTo>
                    <a:pt x="621619" y="214706"/>
                  </a:lnTo>
                  <a:lnTo>
                    <a:pt x="623169" y="214567"/>
                  </a:lnTo>
                  <a:lnTo>
                    <a:pt x="624996" y="213680"/>
                  </a:lnTo>
                  <a:lnTo>
                    <a:pt x="626214" y="211501"/>
                  </a:lnTo>
                  <a:lnTo>
                    <a:pt x="634139" y="181144"/>
                  </a:lnTo>
                  <a:lnTo>
                    <a:pt x="640965" y="146710"/>
                  </a:lnTo>
                  <a:lnTo>
                    <a:pt x="644470" y="118771"/>
                  </a:lnTo>
                  <a:lnTo>
                    <a:pt x="652765" y="88470"/>
                  </a:lnTo>
                  <a:lnTo>
                    <a:pt x="657138" y="68785"/>
                  </a:lnTo>
                  <a:lnTo>
                    <a:pt x="658754" y="66486"/>
                  </a:lnTo>
                  <a:lnTo>
                    <a:pt x="660626" y="64954"/>
                  </a:lnTo>
                  <a:lnTo>
                    <a:pt x="662667" y="64725"/>
                  </a:lnTo>
                  <a:lnTo>
                    <a:pt x="667052" y="66589"/>
                  </a:lnTo>
                  <a:lnTo>
                    <a:pt x="668539" y="68991"/>
                  </a:lnTo>
                  <a:lnTo>
                    <a:pt x="676161" y="98962"/>
                  </a:lnTo>
                  <a:lnTo>
                    <a:pt x="680280" y="128566"/>
                  </a:lnTo>
                  <a:lnTo>
                    <a:pt x="684164" y="155463"/>
                  </a:lnTo>
                  <a:lnTo>
                    <a:pt x="689269" y="189204"/>
                  </a:lnTo>
                  <a:lnTo>
                    <a:pt x="700231" y="221793"/>
                  </a:lnTo>
                  <a:lnTo>
                    <a:pt x="705707" y="229001"/>
                  </a:lnTo>
                  <a:lnTo>
                    <a:pt x="716922" y="236727"/>
                  </a:lnTo>
                  <a:lnTo>
                    <a:pt x="722915" y="238813"/>
                  </a:lnTo>
                  <a:lnTo>
                    <a:pt x="730341" y="237623"/>
                  </a:lnTo>
                  <a:lnTo>
                    <a:pt x="748044" y="230392"/>
                  </a:lnTo>
                  <a:lnTo>
                    <a:pt x="755268" y="221710"/>
                  </a:lnTo>
                  <a:lnTo>
                    <a:pt x="775381" y="189885"/>
                  </a:lnTo>
                  <a:lnTo>
                    <a:pt x="792511" y="167282"/>
                  </a:lnTo>
                  <a:lnTo>
                    <a:pt x="804113" y="136155"/>
                  </a:lnTo>
                  <a:lnTo>
                    <a:pt x="817252" y="101796"/>
                  </a:lnTo>
                  <a:lnTo>
                    <a:pt x="831199" y="67274"/>
                  </a:lnTo>
                  <a:lnTo>
                    <a:pt x="844592" y="37379"/>
                  </a:lnTo>
                  <a:lnTo>
                    <a:pt x="855426" y="5714"/>
                  </a:lnTo>
                  <a:lnTo>
                    <a:pt x="855240" y="3007"/>
                  </a:lnTo>
                  <a:lnTo>
                    <a:pt x="854323" y="1203"/>
                  </a:lnTo>
                  <a:lnTo>
                    <a:pt x="852917" y="0"/>
                  </a:lnTo>
                  <a:lnTo>
                    <a:pt x="851187" y="786"/>
                  </a:lnTo>
                  <a:lnTo>
                    <a:pt x="831589" y="29396"/>
                  </a:lnTo>
                  <a:lnTo>
                    <a:pt x="813928" y="58699"/>
                  </a:lnTo>
                  <a:lnTo>
                    <a:pt x="798288" y="88636"/>
                  </a:lnTo>
                  <a:lnTo>
                    <a:pt x="783600" y="122289"/>
                  </a:lnTo>
                  <a:lnTo>
                    <a:pt x="770781" y="156602"/>
                  </a:lnTo>
                  <a:lnTo>
                    <a:pt x="766277" y="186436"/>
                  </a:lnTo>
                  <a:lnTo>
                    <a:pt x="765224" y="202968"/>
                  </a:lnTo>
                  <a:lnTo>
                    <a:pt x="768989" y="216136"/>
                  </a:lnTo>
                  <a:lnTo>
                    <a:pt x="775954" y="226486"/>
                  </a:lnTo>
                  <a:lnTo>
                    <a:pt x="788006" y="235982"/>
                  </a:lnTo>
                  <a:lnTo>
                    <a:pt x="800100" y="240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19" name="SMARTInkShape-1219"/>
            <p:cNvSpPr/>
            <p:nvPr/>
          </p:nvSpPr>
          <p:spPr>
            <a:xfrm>
              <a:off x="6415284" y="4000500"/>
              <a:ext cx="14092" cy="214314"/>
            </a:xfrm>
            <a:custGeom>
              <a:avLst/>
              <a:gdLst/>
              <a:ahLst/>
              <a:cxnLst/>
              <a:rect l="0" t="0" r="0" b="0"/>
              <a:pathLst>
                <a:path w="14092" h="214314">
                  <a:moveTo>
                    <a:pt x="6947" y="0"/>
                  </a:moveTo>
                  <a:lnTo>
                    <a:pt x="6947" y="3792"/>
                  </a:lnTo>
                  <a:lnTo>
                    <a:pt x="796" y="26736"/>
                  </a:lnTo>
                  <a:lnTo>
                    <a:pt x="0" y="56757"/>
                  </a:lnTo>
                  <a:lnTo>
                    <a:pt x="655" y="83933"/>
                  </a:lnTo>
                  <a:lnTo>
                    <a:pt x="4730" y="112887"/>
                  </a:lnTo>
                  <a:lnTo>
                    <a:pt x="7084" y="145455"/>
                  </a:lnTo>
                  <a:lnTo>
                    <a:pt x="11662" y="175566"/>
                  </a:lnTo>
                  <a:lnTo>
                    <a:pt x="13878" y="210493"/>
                  </a:lnTo>
                  <a:lnTo>
                    <a:pt x="14091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0" name="SMARTInkShape-1220"/>
            <p:cNvSpPr/>
            <p:nvPr/>
          </p:nvSpPr>
          <p:spPr>
            <a:xfrm>
              <a:off x="6329363" y="3929063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1" name="SMARTInkShape-1221"/>
            <p:cNvSpPr/>
            <p:nvPr/>
          </p:nvSpPr>
          <p:spPr>
            <a:xfrm>
              <a:off x="6444655" y="4011971"/>
              <a:ext cx="113309" cy="124261"/>
            </a:xfrm>
            <a:custGeom>
              <a:avLst/>
              <a:gdLst/>
              <a:ahLst/>
              <a:cxnLst/>
              <a:rect l="0" t="0" r="0" b="0"/>
              <a:pathLst>
                <a:path w="113309" h="124261">
                  <a:moveTo>
                    <a:pt x="6151" y="95685"/>
                  </a:moveTo>
                  <a:lnTo>
                    <a:pt x="6151" y="109420"/>
                  </a:lnTo>
                  <a:lnTo>
                    <a:pt x="4034" y="115813"/>
                  </a:lnTo>
                  <a:lnTo>
                    <a:pt x="0" y="122592"/>
                  </a:lnTo>
                  <a:lnTo>
                    <a:pt x="463" y="123148"/>
                  </a:lnTo>
                  <a:lnTo>
                    <a:pt x="3094" y="123766"/>
                  </a:lnTo>
                  <a:lnTo>
                    <a:pt x="6909" y="121924"/>
                  </a:lnTo>
                  <a:lnTo>
                    <a:pt x="9038" y="120322"/>
                  </a:lnTo>
                  <a:lnTo>
                    <a:pt x="11403" y="114308"/>
                  </a:lnTo>
                  <a:lnTo>
                    <a:pt x="14851" y="101997"/>
                  </a:lnTo>
                  <a:lnTo>
                    <a:pt x="27719" y="66410"/>
                  </a:lnTo>
                  <a:lnTo>
                    <a:pt x="39507" y="32093"/>
                  </a:lnTo>
                  <a:lnTo>
                    <a:pt x="44259" y="20856"/>
                  </a:lnTo>
                  <a:lnTo>
                    <a:pt x="51134" y="12686"/>
                  </a:lnTo>
                  <a:lnTo>
                    <a:pt x="68483" y="974"/>
                  </a:lnTo>
                  <a:lnTo>
                    <a:pt x="72312" y="0"/>
                  </a:lnTo>
                  <a:lnTo>
                    <a:pt x="75659" y="145"/>
                  </a:lnTo>
                  <a:lnTo>
                    <a:pt x="78683" y="1036"/>
                  </a:lnTo>
                  <a:lnTo>
                    <a:pt x="84160" y="6259"/>
                  </a:lnTo>
                  <a:lnTo>
                    <a:pt x="89241" y="15459"/>
                  </a:lnTo>
                  <a:lnTo>
                    <a:pt x="98970" y="47235"/>
                  </a:lnTo>
                  <a:lnTo>
                    <a:pt x="106149" y="74715"/>
                  </a:lnTo>
                  <a:lnTo>
                    <a:pt x="113308" y="124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2" name="SMARTInkShape-1222"/>
            <p:cNvSpPr/>
            <p:nvPr/>
          </p:nvSpPr>
          <p:spPr>
            <a:xfrm>
              <a:off x="6662000" y="3971925"/>
              <a:ext cx="67414" cy="211716"/>
            </a:xfrm>
            <a:custGeom>
              <a:avLst/>
              <a:gdLst/>
              <a:ahLst/>
              <a:cxnLst/>
              <a:rect l="0" t="0" r="0" b="0"/>
              <a:pathLst>
                <a:path w="67414" h="211716">
                  <a:moveTo>
                    <a:pt x="53125" y="0"/>
                  </a:moveTo>
                  <a:lnTo>
                    <a:pt x="46276" y="0"/>
                  </a:lnTo>
                  <a:lnTo>
                    <a:pt x="38249" y="19775"/>
                  </a:lnTo>
                  <a:lnTo>
                    <a:pt x="25403" y="53472"/>
                  </a:lnTo>
                  <a:lnTo>
                    <a:pt x="15984" y="88868"/>
                  </a:lnTo>
                  <a:lnTo>
                    <a:pt x="10689" y="113580"/>
                  </a:lnTo>
                  <a:lnTo>
                    <a:pt x="3245" y="147689"/>
                  </a:lnTo>
                  <a:lnTo>
                    <a:pt x="0" y="168033"/>
                  </a:lnTo>
                  <a:lnTo>
                    <a:pt x="2636" y="194956"/>
                  </a:lnTo>
                  <a:lnTo>
                    <a:pt x="6344" y="205180"/>
                  </a:lnTo>
                  <a:lnTo>
                    <a:pt x="10638" y="210254"/>
                  </a:lnTo>
                  <a:lnTo>
                    <a:pt x="12893" y="211607"/>
                  </a:lnTo>
                  <a:lnTo>
                    <a:pt x="15192" y="211715"/>
                  </a:lnTo>
                  <a:lnTo>
                    <a:pt x="30746" y="204132"/>
                  </a:lnTo>
                  <a:lnTo>
                    <a:pt x="44025" y="189865"/>
                  </a:lnTo>
                  <a:lnTo>
                    <a:pt x="54221" y="166764"/>
                  </a:lnTo>
                  <a:lnTo>
                    <a:pt x="59867" y="136216"/>
                  </a:lnTo>
                  <a:lnTo>
                    <a:pt x="67413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3" name="SMARTInkShape-1223"/>
            <p:cNvSpPr/>
            <p:nvPr/>
          </p:nvSpPr>
          <p:spPr>
            <a:xfrm>
              <a:off x="6694317" y="3871913"/>
              <a:ext cx="35097" cy="242888"/>
            </a:xfrm>
            <a:custGeom>
              <a:avLst/>
              <a:gdLst/>
              <a:ahLst/>
              <a:cxnLst/>
              <a:rect l="0" t="0" r="0" b="0"/>
              <a:pathLst>
                <a:path w="35097" h="242888">
                  <a:moveTo>
                    <a:pt x="35096" y="0"/>
                  </a:moveTo>
                  <a:lnTo>
                    <a:pt x="28945" y="0"/>
                  </a:lnTo>
                  <a:lnTo>
                    <a:pt x="24454" y="3792"/>
                  </a:lnTo>
                  <a:lnTo>
                    <a:pt x="18096" y="13735"/>
                  </a:lnTo>
                  <a:lnTo>
                    <a:pt x="6477" y="49384"/>
                  </a:lnTo>
                  <a:lnTo>
                    <a:pt x="1480" y="75486"/>
                  </a:lnTo>
                  <a:lnTo>
                    <a:pt x="0" y="108355"/>
                  </a:lnTo>
                  <a:lnTo>
                    <a:pt x="1678" y="141113"/>
                  </a:lnTo>
                  <a:lnTo>
                    <a:pt x="7203" y="173044"/>
                  </a:lnTo>
                  <a:lnTo>
                    <a:pt x="13867" y="203408"/>
                  </a:lnTo>
                  <a:lnTo>
                    <a:pt x="20808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4" name="SMARTInkShape-1224"/>
            <p:cNvSpPr/>
            <p:nvPr/>
          </p:nvSpPr>
          <p:spPr>
            <a:xfrm>
              <a:off x="6803142" y="3993356"/>
              <a:ext cx="11997" cy="157164"/>
            </a:xfrm>
            <a:custGeom>
              <a:avLst/>
              <a:gdLst/>
              <a:ahLst/>
              <a:cxnLst/>
              <a:rect l="0" t="0" r="0" b="0"/>
              <a:pathLst>
                <a:path w="11997" h="157164">
                  <a:moveTo>
                    <a:pt x="11996" y="0"/>
                  </a:moveTo>
                  <a:lnTo>
                    <a:pt x="11996" y="3792"/>
                  </a:lnTo>
                  <a:lnTo>
                    <a:pt x="5845" y="30528"/>
                  </a:lnTo>
                  <a:lnTo>
                    <a:pt x="4254" y="63239"/>
                  </a:lnTo>
                  <a:lnTo>
                    <a:pt x="0" y="90881"/>
                  </a:lnTo>
                  <a:lnTo>
                    <a:pt x="278" y="126549"/>
                  </a:lnTo>
                  <a:lnTo>
                    <a:pt x="4852" y="157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5" name="SMARTInkShape-1225"/>
            <p:cNvSpPr/>
            <p:nvPr/>
          </p:nvSpPr>
          <p:spPr>
            <a:xfrm>
              <a:off x="6807994" y="3864769"/>
              <a:ext cx="14288" cy="7145"/>
            </a:xfrm>
            <a:custGeom>
              <a:avLst/>
              <a:gdLst/>
              <a:ahLst/>
              <a:cxnLst/>
              <a:rect l="0" t="0" r="0" b="0"/>
              <a:pathLst>
                <a:path w="14288" h="7145">
                  <a:moveTo>
                    <a:pt x="14287" y="0"/>
                  </a:moveTo>
                  <a:lnTo>
                    <a:pt x="10494" y="0"/>
                  </a:lnTo>
                  <a:lnTo>
                    <a:pt x="9377" y="794"/>
                  </a:lnTo>
                  <a:lnTo>
                    <a:pt x="8633" y="2116"/>
                  </a:lnTo>
                  <a:lnTo>
                    <a:pt x="8136" y="3792"/>
                  </a:lnTo>
                  <a:lnTo>
                    <a:pt x="7012" y="4909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6" name="SMARTInkShape-1226"/>
            <p:cNvSpPr/>
            <p:nvPr/>
          </p:nvSpPr>
          <p:spPr>
            <a:xfrm>
              <a:off x="6893721" y="3893891"/>
              <a:ext cx="171029" cy="185191"/>
            </a:xfrm>
            <a:custGeom>
              <a:avLst/>
              <a:gdLst/>
              <a:ahLst/>
              <a:cxnLst/>
              <a:rect l="0" t="0" r="0" b="0"/>
              <a:pathLst>
                <a:path w="171029" h="185191">
                  <a:moveTo>
                    <a:pt x="14285" y="185190"/>
                  </a:moveTo>
                  <a:lnTo>
                    <a:pt x="7436" y="185190"/>
                  </a:lnTo>
                  <a:lnTo>
                    <a:pt x="7228" y="181398"/>
                  </a:lnTo>
                  <a:lnTo>
                    <a:pt x="5063" y="177419"/>
                  </a:lnTo>
                  <a:lnTo>
                    <a:pt x="3375" y="175247"/>
                  </a:lnTo>
                  <a:lnTo>
                    <a:pt x="1498" y="168600"/>
                  </a:lnTo>
                  <a:lnTo>
                    <a:pt x="195" y="140290"/>
                  </a:lnTo>
                  <a:lnTo>
                    <a:pt x="37" y="107853"/>
                  </a:lnTo>
                  <a:lnTo>
                    <a:pt x="1" y="73743"/>
                  </a:lnTo>
                  <a:lnTo>
                    <a:pt x="0" y="70411"/>
                  </a:lnTo>
                  <a:lnTo>
                    <a:pt x="793" y="68190"/>
                  </a:lnTo>
                  <a:lnTo>
                    <a:pt x="2115" y="66708"/>
                  </a:lnTo>
                  <a:lnTo>
                    <a:pt x="3791" y="65721"/>
                  </a:lnTo>
                  <a:lnTo>
                    <a:pt x="13733" y="64331"/>
                  </a:lnTo>
                  <a:lnTo>
                    <a:pt x="20125" y="66123"/>
                  </a:lnTo>
                  <a:lnTo>
                    <a:pt x="52613" y="87005"/>
                  </a:lnTo>
                  <a:lnTo>
                    <a:pt x="76228" y="95414"/>
                  </a:lnTo>
                  <a:lnTo>
                    <a:pt x="85736" y="95548"/>
                  </a:lnTo>
                  <a:lnTo>
                    <a:pt x="112182" y="90488"/>
                  </a:lnTo>
                  <a:lnTo>
                    <a:pt x="130835" y="79380"/>
                  </a:lnTo>
                  <a:lnTo>
                    <a:pt x="147415" y="58037"/>
                  </a:lnTo>
                  <a:lnTo>
                    <a:pt x="161903" y="26086"/>
                  </a:lnTo>
                  <a:lnTo>
                    <a:pt x="169327" y="8800"/>
                  </a:lnTo>
                  <a:lnTo>
                    <a:pt x="171028" y="1299"/>
                  </a:lnTo>
                  <a:lnTo>
                    <a:pt x="170375" y="684"/>
                  </a:lnTo>
                  <a:lnTo>
                    <a:pt x="167531" y="0"/>
                  </a:lnTo>
                  <a:lnTo>
                    <a:pt x="165661" y="1405"/>
                  </a:lnTo>
                  <a:lnTo>
                    <a:pt x="148192" y="24648"/>
                  </a:lnTo>
                  <a:lnTo>
                    <a:pt x="135988" y="57099"/>
                  </a:lnTo>
                  <a:lnTo>
                    <a:pt x="125138" y="85276"/>
                  </a:lnTo>
                  <a:lnTo>
                    <a:pt x="121928" y="117117"/>
                  </a:lnTo>
                  <a:lnTo>
                    <a:pt x="125378" y="132388"/>
                  </a:lnTo>
                  <a:lnTo>
                    <a:pt x="131394" y="140027"/>
                  </a:lnTo>
                  <a:lnTo>
                    <a:pt x="137771" y="146068"/>
                  </a:lnTo>
                  <a:lnTo>
                    <a:pt x="142873" y="1566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7" name="SMARTInkShape-1227"/>
            <p:cNvSpPr/>
            <p:nvPr/>
          </p:nvSpPr>
          <p:spPr>
            <a:xfrm>
              <a:off x="7151708" y="3843338"/>
              <a:ext cx="70624" cy="189904"/>
            </a:xfrm>
            <a:custGeom>
              <a:avLst/>
              <a:gdLst/>
              <a:ahLst/>
              <a:cxnLst/>
              <a:rect l="0" t="0" r="0" b="0"/>
              <a:pathLst>
                <a:path w="70624" h="189904">
                  <a:moveTo>
                    <a:pt x="70623" y="0"/>
                  </a:moveTo>
                  <a:lnTo>
                    <a:pt x="56850" y="25163"/>
                  </a:lnTo>
                  <a:lnTo>
                    <a:pt x="41672" y="44761"/>
                  </a:lnTo>
                  <a:lnTo>
                    <a:pt x="26510" y="79426"/>
                  </a:lnTo>
                  <a:lnTo>
                    <a:pt x="13103" y="107407"/>
                  </a:lnTo>
                  <a:lnTo>
                    <a:pt x="3310" y="133688"/>
                  </a:lnTo>
                  <a:lnTo>
                    <a:pt x="0" y="163902"/>
                  </a:lnTo>
                  <a:lnTo>
                    <a:pt x="3220" y="181825"/>
                  </a:lnTo>
                  <a:lnTo>
                    <a:pt x="5050" y="185510"/>
                  </a:lnTo>
                  <a:lnTo>
                    <a:pt x="7064" y="187967"/>
                  </a:lnTo>
                  <a:lnTo>
                    <a:pt x="9201" y="189605"/>
                  </a:lnTo>
                  <a:lnTo>
                    <a:pt x="12212" y="189903"/>
                  </a:lnTo>
                  <a:lnTo>
                    <a:pt x="49192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8" name="SMARTInkShape-1228"/>
            <p:cNvSpPr/>
            <p:nvPr/>
          </p:nvSpPr>
          <p:spPr>
            <a:xfrm>
              <a:off x="7311738" y="3700463"/>
              <a:ext cx="46326" cy="321469"/>
            </a:xfrm>
            <a:custGeom>
              <a:avLst/>
              <a:gdLst/>
              <a:ahLst/>
              <a:cxnLst/>
              <a:rect l="0" t="0" r="0" b="0"/>
              <a:pathLst>
                <a:path w="46326" h="321469">
                  <a:moveTo>
                    <a:pt x="46325" y="0"/>
                  </a:moveTo>
                  <a:lnTo>
                    <a:pt x="46325" y="6150"/>
                  </a:lnTo>
                  <a:lnTo>
                    <a:pt x="36382" y="20792"/>
                  </a:lnTo>
                  <a:lnTo>
                    <a:pt x="27192" y="49850"/>
                  </a:lnTo>
                  <a:lnTo>
                    <a:pt x="20106" y="77653"/>
                  </a:lnTo>
                  <a:lnTo>
                    <a:pt x="13774" y="111467"/>
                  </a:lnTo>
                  <a:lnTo>
                    <a:pt x="12013" y="137647"/>
                  </a:lnTo>
                  <a:lnTo>
                    <a:pt x="9114" y="163041"/>
                  </a:lnTo>
                  <a:lnTo>
                    <a:pt x="5974" y="188350"/>
                  </a:lnTo>
                  <a:lnTo>
                    <a:pt x="4579" y="215473"/>
                  </a:lnTo>
                  <a:lnTo>
                    <a:pt x="0" y="249934"/>
                  </a:lnTo>
                  <a:lnTo>
                    <a:pt x="1202" y="280253"/>
                  </a:lnTo>
                  <a:lnTo>
                    <a:pt x="3264" y="314394"/>
                  </a:lnTo>
                  <a:lnTo>
                    <a:pt x="3462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29" name="SMARTInkShape-1229"/>
            <p:cNvSpPr/>
            <p:nvPr/>
          </p:nvSpPr>
          <p:spPr>
            <a:xfrm>
              <a:off x="7258076" y="3900488"/>
              <a:ext cx="71413" cy="6850"/>
            </a:xfrm>
            <a:custGeom>
              <a:avLst/>
              <a:gdLst/>
              <a:ahLst/>
              <a:cxnLst/>
              <a:rect l="0" t="0" r="0" b="0"/>
              <a:pathLst>
                <a:path w="71413" h="6850">
                  <a:moveTo>
                    <a:pt x="7118" y="0"/>
                  </a:moveTo>
                  <a:lnTo>
                    <a:pt x="61" y="0"/>
                  </a:lnTo>
                  <a:lnTo>
                    <a:pt x="0" y="3792"/>
                  </a:lnTo>
                  <a:lnTo>
                    <a:pt x="785" y="4909"/>
                  </a:lnTo>
                  <a:lnTo>
                    <a:pt x="2102" y="5654"/>
                  </a:lnTo>
                  <a:lnTo>
                    <a:pt x="9919" y="6849"/>
                  </a:lnTo>
                  <a:lnTo>
                    <a:pt x="24810" y="6291"/>
                  </a:lnTo>
                  <a:lnTo>
                    <a:pt x="56567" y="656"/>
                  </a:lnTo>
                  <a:lnTo>
                    <a:pt x="714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0" name="SMARTInkShape-1230"/>
            <p:cNvSpPr/>
            <p:nvPr/>
          </p:nvSpPr>
          <p:spPr>
            <a:xfrm>
              <a:off x="7537148" y="3780037"/>
              <a:ext cx="78091" cy="209550"/>
            </a:xfrm>
            <a:custGeom>
              <a:avLst/>
              <a:gdLst/>
              <a:ahLst/>
              <a:cxnLst/>
              <a:rect l="0" t="0" r="0" b="0"/>
              <a:pathLst>
                <a:path w="78091" h="209550">
                  <a:moveTo>
                    <a:pt x="56658" y="6151"/>
                  </a:moveTo>
                  <a:lnTo>
                    <a:pt x="56658" y="0"/>
                  </a:lnTo>
                  <a:lnTo>
                    <a:pt x="52865" y="3093"/>
                  </a:lnTo>
                  <a:lnTo>
                    <a:pt x="29017" y="30448"/>
                  </a:lnTo>
                  <a:lnTo>
                    <a:pt x="16038" y="62427"/>
                  </a:lnTo>
                  <a:lnTo>
                    <a:pt x="5111" y="90734"/>
                  </a:lnTo>
                  <a:lnTo>
                    <a:pt x="1169" y="123905"/>
                  </a:lnTo>
                  <a:lnTo>
                    <a:pt x="0" y="158075"/>
                  </a:lnTo>
                  <a:lnTo>
                    <a:pt x="448" y="187073"/>
                  </a:lnTo>
                  <a:lnTo>
                    <a:pt x="3365" y="200596"/>
                  </a:lnTo>
                  <a:lnTo>
                    <a:pt x="6049" y="204837"/>
                  </a:lnTo>
                  <a:lnTo>
                    <a:pt x="9425" y="207664"/>
                  </a:lnTo>
                  <a:lnTo>
                    <a:pt x="13263" y="209549"/>
                  </a:lnTo>
                  <a:lnTo>
                    <a:pt x="21761" y="209527"/>
                  </a:lnTo>
                  <a:lnTo>
                    <a:pt x="31623" y="206077"/>
                  </a:lnTo>
                  <a:lnTo>
                    <a:pt x="60476" y="186485"/>
                  </a:lnTo>
                  <a:lnTo>
                    <a:pt x="78090" y="163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1" name="SMARTInkShape-1231"/>
            <p:cNvSpPr/>
            <p:nvPr/>
          </p:nvSpPr>
          <p:spPr>
            <a:xfrm>
              <a:off x="7679552" y="3514725"/>
              <a:ext cx="99993" cy="433343"/>
            </a:xfrm>
            <a:custGeom>
              <a:avLst/>
              <a:gdLst/>
              <a:ahLst/>
              <a:cxnLst/>
              <a:rect l="0" t="0" r="0" b="0"/>
              <a:pathLst>
                <a:path w="99993" h="433343">
                  <a:moveTo>
                    <a:pt x="92848" y="0"/>
                  </a:moveTo>
                  <a:lnTo>
                    <a:pt x="82905" y="9943"/>
                  </a:lnTo>
                  <a:lnTo>
                    <a:pt x="69245" y="39145"/>
                  </a:lnTo>
                  <a:lnTo>
                    <a:pt x="55730" y="74495"/>
                  </a:lnTo>
                  <a:lnTo>
                    <a:pt x="44103" y="110179"/>
                  </a:lnTo>
                  <a:lnTo>
                    <a:pt x="37317" y="139192"/>
                  </a:lnTo>
                  <a:lnTo>
                    <a:pt x="31655" y="170607"/>
                  </a:lnTo>
                  <a:lnTo>
                    <a:pt x="26492" y="203090"/>
                  </a:lnTo>
                  <a:lnTo>
                    <a:pt x="19436" y="238164"/>
                  </a:lnTo>
                  <a:lnTo>
                    <a:pt x="12596" y="273332"/>
                  </a:lnTo>
                  <a:lnTo>
                    <a:pt x="9555" y="304837"/>
                  </a:lnTo>
                  <a:lnTo>
                    <a:pt x="6087" y="334714"/>
                  </a:lnTo>
                  <a:lnTo>
                    <a:pt x="2694" y="362281"/>
                  </a:lnTo>
                  <a:lnTo>
                    <a:pt x="784" y="394857"/>
                  </a:lnTo>
                  <a:lnTo>
                    <a:pt x="50" y="430256"/>
                  </a:lnTo>
                  <a:lnTo>
                    <a:pt x="10" y="433319"/>
                  </a:lnTo>
                  <a:lnTo>
                    <a:pt x="0" y="433342"/>
                  </a:lnTo>
                  <a:lnTo>
                    <a:pt x="775" y="416944"/>
                  </a:lnTo>
                  <a:lnTo>
                    <a:pt x="6130" y="381373"/>
                  </a:lnTo>
                  <a:lnTo>
                    <a:pt x="12630" y="345678"/>
                  </a:lnTo>
                  <a:lnTo>
                    <a:pt x="20044" y="323086"/>
                  </a:lnTo>
                  <a:lnTo>
                    <a:pt x="39818" y="292451"/>
                  </a:lnTo>
                  <a:lnTo>
                    <a:pt x="44937" y="288728"/>
                  </a:lnTo>
                  <a:lnTo>
                    <a:pt x="48207" y="288529"/>
                  </a:lnTo>
                  <a:lnTo>
                    <a:pt x="56075" y="290425"/>
                  </a:lnTo>
                  <a:lnTo>
                    <a:pt x="65636" y="295955"/>
                  </a:lnTo>
                  <a:lnTo>
                    <a:pt x="73496" y="310205"/>
                  </a:lnTo>
                  <a:lnTo>
                    <a:pt x="85665" y="345415"/>
                  </a:lnTo>
                  <a:lnTo>
                    <a:pt x="95221" y="377704"/>
                  </a:lnTo>
                  <a:lnTo>
                    <a:pt x="99992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2" name="SMARTInkShape-1232"/>
            <p:cNvSpPr/>
            <p:nvPr/>
          </p:nvSpPr>
          <p:spPr>
            <a:xfrm>
              <a:off x="7893844" y="382905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3" name="SMARTInkShape-1233"/>
            <p:cNvSpPr/>
            <p:nvPr/>
          </p:nvSpPr>
          <p:spPr>
            <a:xfrm>
              <a:off x="6472238" y="4293394"/>
              <a:ext cx="7144" cy="142876"/>
            </a:xfrm>
            <a:custGeom>
              <a:avLst/>
              <a:gdLst/>
              <a:ahLst/>
              <a:cxnLst/>
              <a:rect l="0" t="0" r="0" b="0"/>
              <a:pathLst>
                <a:path w="7144" h="142876">
                  <a:moveTo>
                    <a:pt x="7143" y="0"/>
                  </a:moveTo>
                  <a:lnTo>
                    <a:pt x="6350" y="25629"/>
                  </a:lnTo>
                  <a:lnTo>
                    <a:pt x="992" y="57702"/>
                  </a:lnTo>
                  <a:lnTo>
                    <a:pt x="196" y="90743"/>
                  </a:lnTo>
                  <a:lnTo>
                    <a:pt x="38" y="12102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4" name="SMARTInkShape-1234"/>
            <p:cNvSpPr/>
            <p:nvPr/>
          </p:nvSpPr>
          <p:spPr>
            <a:xfrm>
              <a:off x="6450806" y="4286250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0"/>
                  </a:moveTo>
                  <a:lnTo>
                    <a:pt x="7144" y="3792"/>
                  </a:lnTo>
                  <a:lnTo>
                    <a:pt x="6350" y="4909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5" name="SMARTInkShape-1235"/>
            <p:cNvSpPr/>
            <p:nvPr/>
          </p:nvSpPr>
          <p:spPr>
            <a:xfrm>
              <a:off x="6607970" y="4340585"/>
              <a:ext cx="71437" cy="131404"/>
            </a:xfrm>
            <a:custGeom>
              <a:avLst/>
              <a:gdLst/>
              <a:ahLst/>
              <a:cxnLst/>
              <a:rect l="0" t="0" r="0" b="0"/>
              <a:pathLst>
                <a:path w="71437" h="131404">
                  <a:moveTo>
                    <a:pt x="7143" y="131403"/>
                  </a:moveTo>
                  <a:lnTo>
                    <a:pt x="7143" y="127610"/>
                  </a:lnTo>
                  <a:lnTo>
                    <a:pt x="6349" y="126493"/>
                  </a:lnTo>
                  <a:lnTo>
                    <a:pt x="5026" y="125748"/>
                  </a:lnTo>
                  <a:lnTo>
                    <a:pt x="3350" y="125252"/>
                  </a:lnTo>
                  <a:lnTo>
                    <a:pt x="2233" y="124127"/>
                  </a:lnTo>
                  <a:lnTo>
                    <a:pt x="992" y="120761"/>
                  </a:lnTo>
                  <a:lnTo>
                    <a:pt x="38" y="87242"/>
                  </a:lnTo>
                  <a:lnTo>
                    <a:pt x="4" y="52650"/>
                  </a:lnTo>
                  <a:lnTo>
                    <a:pt x="0" y="20872"/>
                  </a:lnTo>
                  <a:lnTo>
                    <a:pt x="2116" y="12693"/>
                  </a:lnTo>
                  <a:lnTo>
                    <a:pt x="5653" y="3625"/>
                  </a:lnTo>
                  <a:lnTo>
                    <a:pt x="6150" y="974"/>
                  </a:lnTo>
                  <a:lnTo>
                    <a:pt x="7274" y="0"/>
                  </a:lnTo>
                  <a:lnTo>
                    <a:pt x="8818" y="145"/>
                  </a:lnTo>
                  <a:lnTo>
                    <a:pt x="12650" y="1628"/>
                  </a:lnTo>
                  <a:lnTo>
                    <a:pt x="16998" y="2288"/>
                  </a:lnTo>
                  <a:lnTo>
                    <a:pt x="21577" y="6814"/>
                  </a:lnTo>
                  <a:lnTo>
                    <a:pt x="35731" y="33858"/>
                  </a:lnTo>
                  <a:lnTo>
                    <a:pt x="52535" y="68228"/>
                  </a:lnTo>
                  <a:lnTo>
                    <a:pt x="63851" y="99285"/>
                  </a:lnTo>
                  <a:lnTo>
                    <a:pt x="69189" y="116065"/>
                  </a:lnTo>
                  <a:lnTo>
                    <a:pt x="71436" y="131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6" name="SMARTInkShape-1236"/>
            <p:cNvSpPr/>
            <p:nvPr/>
          </p:nvSpPr>
          <p:spPr>
            <a:xfrm>
              <a:off x="6800850" y="4164806"/>
              <a:ext cx="14289" cy="264320"/>
            </a:xfrm>
            <a:custGeom>
              <a:avLst/>
              <a:gdLst/>
              <a:ahLst/>
              <a:cxnLst/>
              <a:rect l="0" t="0" r="0" b="0"/>
              <a:pathLst>
                <a:path w="14289" h="264320">
                  <a:moveTo>
                    <a:pt x="0" y="0"/>
                  </a:moveTo>
                  <a:lnTo>
                    <a:pt x="0" y="30539"/>
                  </a:lnTo>
                  <a:lnTo>
                    <a:pt x="0" y="59655"/>
                  </a:lnTo>
                  <a:lnTo>
                    <a:pt x="0" y="88584"/>
                  </a:lnTo>
                  <a:lnTo>
                    <a:pt x="0" y="122291"/>
                  </a:lnTo>
                  <a:lnTo>
                    <a:pt x="0" y="155297"/>
                  </a:lnTo>
                  <a:lnTo>
                    <a:pt x="0" y="187302"/>
                  </a:lnTo>
                  <a:lnTo>
                    <a:pt x="2117" y="217687"/>
                  </a:lnTo>
                  <a:lnTo>
                    <a:pt x="7276" y="250182"/>
                  </a:lnTo>
                  <a:lnTo>
                    <a:pt x="14288" y="264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7" name="SMARTInkShape-1237"/>
            <p:cNvSpPr/>
            <p:nvPr/>
          </p:nvSpPr>
          <p:spPr>
            <a:xfrm>
              <a:off x="6716412" y="4279106"/>
              <a:ext cx="177308" cy="91941"/>
            </a:xfrm>
            <a:custGeom>
              <a:avLst/>
              <a:gdLst/>
              <a:ahLst/>
              <a:cxnLst/>
              <a:rect l="0" t="0" r="0" b="0"/>
              <a:pathLst>
                <a:path w="177308" h="91941">
                  <a:moveTo>
                    <a:pt x="13001" y="57150"/>
                  </a:moveTo>
                  <a:lnTo>
                    <a:pt x="9208" y="57150"/>
                  </a:lnTo>
                  <a:lnTo>
                    <a:pt x="5230" y="59267"/>
                  </a:lnTo>
                  <a:lnTo>
                    <a:pt x="0" y="63301"/>
                  </a:lnTo>
                  <a:lnTo>
                    <a:pt x="365" y="64426"/>
                  </a:lnTo>
                  <a:lnTo>
                    <a:pt x="2887" y="67792"/>
                  </a:lnTo>
                  <a:lnTo>
                    <a:pt x="6654" y="69818"/>
                  </a:lnTo>
                  <a:lnTo>
                    <a:pt x="19332" y="74910"/>
                  </a:lnTo>
                  <a:lnTo>
                    <a:pt x="25869" y="81183"/>
                  </a:lnTo>
                  <a:lnTo>
                    <a:pt x="28723" y="85078"/>
                  </a:lnTo>
                  <a:lnTo>
                    <a:pt x="33007" y="87676"/>
                  </a:lnTo>
                  <a:lnTo>
                    <a:pt x="54876" y="91843"/>
                  </a:lnTo>
                  <a:lnTo>
                    <a:pt x="84455" y="91940"/>
                  </a:lnTo>
                  <a:lnTo>
                    <a:pt x="110321" y="82908"/>
                  </a:lnTo>
                  <a:lnTo>
                    <a:pt x="143157" y="59374"/>
                  </a:lnTo>
                  <a:lnTo>
                    <a:pt x="171426" y="23714"/>
                  </a:lnTo>
                  <a:lnTo>
                    <a:pt x="1773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8" name="SMARTInkShape-1238"/>
            <p:cNvSpPr/>
            <p:nvPr/>
          </p:nvSpPr>
          <p:spPr>
            <a:xfrm>
              <a:off x="6879690" y="4200525"/>
              <a:ext cx="185480" cy="185273"/>
            </a:xfrm>
            <a:custGeom>
              <a:avLst/>
              <a:gdLst/>
              <a:ahLst/>
              <a:cxnLst/>
              <a:rect l="0" t="0" r="0" b="0"/>
              <a:pathLst>
                <a:path w="185480" h="185273">
                  <a:moveTo>
                    <a:pt x="21173" y="14288"/>
                  </a:moveTo>
                  <a:lnTo>
                    <a:pt x="21173" y="18080"/>
                  </a:lnTo>
                  <a:lnTo>
                    <a:pt x="20379" y="19197"/>
                  </a:lnTo>
                  <a:lnTo>
                    <a:pt x="19056" y="19942"/>
                  </a:lnTo>
                  <a:lnTo>
                    <a:pt x="17380" y="20438"/>
                  </a:lnTo>
                  <a:lnTo>
                    <a:pt x="16263" y="22357"/>
                  </a:lnTo>
                  <a:lnTo>
                    <a:pt x="6389" y="52456"/>
                  </a:lnTo>
                  <a:lnTo>
                    <a:pt x="1711" y="72163"/>
                  </a:lnTo>
                  <a:lnTo>
                    <a:pt x="0" y="107252"/>
                  </a:lnTo>
                  <a:lnTo>
                    <a:pt x="1909" y="135750"/>
                  </a:lnTo>
                  <a:lnTo>
                    <a:pt x="9695" y="160517"/>
                  </a:lnTo>
                  <a:lnTo>
                    <a:pt x="16336" y="168708"/>
                  </a:lnTo>
                  <a:lnTo>
                    <a:pt x="33235" y="182201"/>
                  </a:lnTo>
                  <a:lnTo>
                    <a:pt x="50249" y="185039"/>
                  </a:lnTo>
                  <a:lnTo>
                    <a:pt x="54844" y="185272"/>
                  </a:lnTo>
                  <a:lnTo>
                    <a:pt x="64184" y="181297"/>
                  </a:lnTo>
                  <a:lnTo>
                    <a:pt x="73627" y="173445"/>
                  </a:lnTo>
                  <a:lnTo>
                    <a:pt x="93589" y="145990"/>
                  </a:lnTo>
                  <a:lnTo>
                    <a:pt x="97928" y="127393"/>
                  </a:lnTo>
                  <a:lnTo>
                    <a:pt x="99513" y="94828"/>
                  </a:lnTo>
                  <a:lnTo>
                    <a:pt x="99744" y="59755"/>
                  </a:lnTo>
                  <a:lnTo>
                    <a:pt x="99752" y="45401"/>
                  </a:lnTo>
                  <a:lnTo>
                    <a:pt x="100547" y="44555"/>
                  </a:lnTo>
                  <a:lnTo>
                    <a:pt x="103546" y="43615"/>
                  </a:lnTo>
                  <a:lnTo>
                    <a:pt x="109697" y="43085"/>
                  </a:lnTo>
                  <a:lnTo>
                    <a:pt x="114227" y="40845"/>
                  </a:lnTo>
                  <a:lnTo>
                    <a:pt x="118886" y="37997"/>
                  </a:lnTo>
                  <a:lnTo>
                    <a:pt x="123603" y="36731"/>
                  </a:lnTo>
                  <a:lnTo>
                    <a:pt x="157999" y="12103"/>
                  </a:lnTo>
                  <a:lnTo>
                    <a:pt x="173466" y="3214"/>
                  </a:lnTo>
                  <a:lnTo>
                    <a:pt x="18547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9" name="SMARTInkShape-1239"/>
            <p:cNvSpPr/>
            <p:nvPr/>
          </p:nvSpPr>
          <p:spPr>
            <a:xfrm>
              <a:off x="7093831" y="4207830"/>
              <a:ext cx="121358" cy="128393"/>
            </a:xfrm>
            <a:custGeom>
              <a:avLst/>
              <a:gdLst/>
              <a:ahLst/>
              <a:cxnLst/>
              <a:rect l="0" t="0" r="0" b="0"/>
              <a:pathLst>
                <a:path w="121358" h="128393">
                  <a:moveTo>
                    <a:pt x="7057" y="106995"/>
                  </a:moveTo>
                  <a:lnTo>
                    <a:pt x="3264" y="106995"/>
                  </a:lnTo>
                  <a:lnTo>
                    <a:pt x="2147" y="107789"/>
                  </a:lnTo>
                  <a:lnTo>
                    <a:pt x="1402" y="109112"/>
                  </a:lnTo>
                  <a:lnTo>
                    <a:pt x="109" y="114271"/>
                  </a:lnTo>
                  <a:lnTo>
                    <a:pt x="0" y="117637"/>
                  </a:lnTo>
                  <a:lnTo>
                    <a:pt x="2068" y="121779"/>
                  </a:lnTo>
                  <a:lnTo>
                    <a:pt x="3731" y="123995"/>
                  </a:lnTo>
                  <a:lnTo>
                    <a:pt x="7695" y="126457"/>
                  </a:lnTo>
                  <a:lnTo>
                    <a:pt x="14137" y="128167"/>
                  </a:lnTo>
                  <a:lnTo>
                    <a:pt x="24031" y="128392"/>
                  </a:lnTo>
                  <a:lnTo>
                    <a:pt x="25517" y="127610"/>
                  </a:lnTo>
                  <a:lnTo>
                    <a:pt x="26506" y="126295"/>
                  </a:lnTo>
                  <a:lnTo>
                    <a:pt x="27607" y="122717"/>
                  </a:lnTo>
                  <a:lnTo>
                    <a:pt x="29021" y="115445"/>
                  </a:lnTo>
                  <a:lnTo>
                    <a:pt x="34091" y="99169"/>
                  </a:lnTo>
                  <a:lnTo>
                    <a:pt x="35496" y="69100"/>
                  </a:lnTo>
                  <a:lnTo>
                    <a:pt x="36365" y="56815"/>
                  </a:lnTo>
                  <a:lnTo>
                    <a:pt x="50101" y="21399"/>
                  </a:lnTo>
                  <a:lnTo>
                    <a:pt x="59480" y="6038"/>
                  </a:lnTo>
                  <a:lnTo>
                    <a:pt x="66339" y="2594"/>
                  </a:lnTo>
                  <a:lnTo>
                    <a:pt x="87725" y="0"/>
                  </a:lnTo>
                  <a:lnTo>
                    <a:pt x="98868" y="3679"/>
                  </a:lnTo>
                  <a:lnTo>
                    <a:pt x="105540" y="9747"/>
                  </a:lnTo>
                  <a:lnTo>
                    <a:pt x="113760" y="24206"/>
                  </a:lnTo>
                  <a:lnTo>
                    <a:pt x="119105" y="43571"/>
                  </a:lnTo>
                  <a:lnTo>
                    <a:pt x="121357" y="64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0" name="SMARTInkShape-1240"/>
            <p:cNvSpPr/>
            <p:nvPr/>
          </p:nvSpPr>
          <p:spPr>
            <a:xfrm>
              <a:off x="7282769" y="4186238"/>
              <a:ext cx="75295" cy="138333"/>
            </a:xfrm>
            <a:custGeom>
              <a:avLst/>
              <a:gdLst/>
              <a:ahLst/>
              <a:cxnLst/>
              <a:rect l="0" t="0" r="0" b="0"/>
              <a:pathLst>
                <a:path w="75295" h="138333">
                  <a:moveTo>
                    <a:pt x="32431" y="0"/>
                  </a:moveTo>
                  <a:lnTo>
                    <a:pt x="28638" y="0"/>
                  </a:lnTo>
                  <a:lnTo>
                    <a:pt x="27521" y="793"/>
                  </a:lnTo>
                  <a:lnTo>
                    <a:pt x="26776" y="2116"/>
                  </a:lnTo>
                  <a:lnTo>
                    <a:pt x="26280" y="3792"/>
                  </a:lnTo>
                  <a:lnTo>
                    <a:pt x="21789" y="9942"/>
                  </a:lnTo>
                  <a:lnTo>
                    <a:pt x="14672" y="43735"/>
                  </a:lnTo>
                  <a:lnTo>
                    <a:pt x="6816" y="76519"/>
                  </a:lnTo>
                  <a:lnTo>
                    <a:pt x="2324" y="106748"/>
                  </a:lnTo>
                  <a:lnTo>
                    <a:pt x="0" y="119675"/>
                  </a:lnTo>
                  <a:lnTo>
                    <a:pt x="3413" y="138332"/>
                  </a:lnTo>
                  <a:lnTo>
                    <a:pt x="3561" y="138259"/>
                  </a:lnTo>
                  <a:lnTo>
                    <a:pt x="3659" y="137416"/>
                  </a:lnTo>
                  <a:lnTo>
                    <a:pt x="22909" y="112640"/>
                  </a:lnTo>
                  <a:lnTo>
                    <a:pt x="36087" y="78362"/>
                  </a:lnTo>
                  <a:lnTo>
                    <a:pt x="42908" y="46626"/>
                  </a:lnTo>
                  <a:lnTo>
                    <a:pt x="52534" y="26733"/>
                  </a:lnTo>
                  <a:lnTo>
                    <a:pt x="53771" y="25759"/>
                  </a:lnTo>
                  <a:lnTo>
                    <a:pt x="55389" y="25904"/>
                  </a:lnTo>
                  <a:lnTo>
                    <a:pt x="57260" y="26794"/>
                  </a:lnTo>
                  <a:lnTo>
                    <a:pt x="58509" y="28181"/>
                  </a:lnTo>
                  <a:lnTo>
                    <a:pt x="65696" y="47152"/>
                  </a:lnTo>
                  <a:lnTo>
                    <a:pt x="69781" y="74401"/>
                  </a:lnTo>
                  <a:lnTo>
                    <a:pt x="74567" y="108046"/>
                  </a:lnTo>
                  <a:lnTo>
                    <a:pt x="75294" y="128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1" name="SMARTInkShape-1241"/>
            <p:cNvSpPr/>
            <p:nvPr/>
          </p:nvSpPr>
          <p:spPr>
            <a:xfrm>
              <a:off x="7437369" y="4050506"/>
              <a:ext cx="20707" cy="221458"/>
            </a:xfrm>
            <a:custGeom>
              <a:avLst/>
              <a:gdLst/>
              <a:ahLst/>
              <a:cxnLst/>
              <a:rect l="0" t="0" r="0" b="0"/>
              <a:pathLst>
                <a:path w="20707" h="221458">
                  <a:moveTo>
                    <a:pt x="20706" y="0"/>
                  </a:moveTo>
                  <a:lnTo>
                    <a:pt x="20706" y="3792"/>
                  </a:lnTo>
                  <a:lnTo>
                    <a:pt x="13430" y="37815"/>
                  </a:lnTo>
                  <a:lnTo>
                    <a:pt x="8849" y="64033"/>
                  </a:lnTo>
                  <a:lnTo>
                    <a:pt x="6345" y="96584"/>
                  </a:lnTo>
                  <a:lnTo>
                    <a:pt x="1723" y="131364"/>
                  </a:lnTo>
                  <a:lnTo>
                    <a:pt x="0" y="166011"/>
                  </a:lnTo>
                  <a:lnTo>
                    <a:pt x="283" y="195150"/>
                  </a:lnTo>
                  <a:lnTo>
                    <a:pt x="6419" y="221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2" name="SMARTInkShape-1242"/>
            <p:cNvSpPr/>
            <p:nvPr/>
          </p:nvSpPr>
          <p:spPr>
            <a:xfrm>
              <a:off x="7623471" y="4114800"/>
              <a:ext cx="77493" cy="207170"/>
            </a:xfrm>
            <a:custGeom>
              <a:avLst/>
              <a:gdLst/>
              <a:ahLst/>
              <a:cxnLst/>
              <a:rect l="0" t="0" r="0" b="0"/>
              <a:pathLst>
                <a:path w="77493" h="207170">
                  <a:moveTo>
                    <a:pt x="77492" y="0"/>
                  </a:moveTo>
                  <a:lnTo>
                    <a:pt x="67549" y="0"/>
                  </a:lnTo>
                  <a:lnTo>
                    <a:pt x="63018" y="2117"/>
                  </a:lnTo>
                  <a:lnTo>
                    <a:pt x="49850" y="13735"/>
                  </a:lnTo>
                  <a:lnTo>
                    <a:pt x="37664" y="37021"/>
                  </a:lnTo>
                  <a:lnTo>
                    <a:pt x="25498" y="68784"/>
                  </a:lnTo>
                  <a:lnTo>
                    <a:pt x="14726" y="99227"/>
                  </a:lnTo>
                  <a:lnTo>
                    <a:pt x="6507" y="128355"/>
                  </a:lnTo>
                  <a:lnTo>
                    <a:pt x="411" y="162849"/>
                  </a:lnTo>
                  <a:lnTo>
                    <a:pt x="0" y="186890"/>
                  </a:lnTo>
                  <a:lnTo>
                    <a:pt x="2834" y="197098"/>
                  </a:lnTo>
                  <a:lnTo>
                    <a:pt x="5494" y="200455"/>
                  </a:lnTo>
                  <a:lnTo>
                    <a:pt x="12685" y="204184"/>
                  </a:lnTo>
                  <a:lnTo>
                    <a:pt x="27104" y="206776"/>
                  </a:lnTo>
                  <a:lnTo>
                    <a:pt x="34629" y="207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3" name="SMARTInkShape-1243"/>
            <p:cNvSpPr/>
            <p:nvPr/>
          </p:nvSpPr>
          <p:spPr>
            <a:xfrm>
              <a:off x="7808148" y="3900488"/>
              <a:ext cx="78553" cy="313820"/>
            </a:xfrm>
            <a:custGeom>
              <a:avLst/>
              <a:gdLst/>
              <a:ahLst/>
              <a:cxnLst/>
              <a:rect l="0" t="0" r="0" b="0"/>
              <a:pathLst>
                <a:path w="78553" h="313820">
                  <a:moveTo>
                    <a:pt x="35690" y="0"/>
                  </a:moveTo>
                  <a:lnTo>
                    <a:pt x="35690" y="9942"/>
                  </a:lnTo>
                  <a:lnTo>
                    <a:pt x="29208" y="44106"/>
                  </a:lnTo>
                  <a:lnTo>
                    <a:pt x="28677" y="75916"/>
                  </a:lnTo>
                  <a:lnTo>
                    <a:pt x="26468" y="108483"/>
                  </a:lnTo>
                  <a:lnTo>
                    <a:pt x="22903" y="143268"/>
                  </a:lnTo>
                  <a:lnTo>
                    <a:pt x="19730" y="178710"/>
                  </a:lnTo>
                  <a:lnTo>
                    <a:pt x="13763" y="214346"/>
                  </a:lnTo>
                  <a:lnTo>
                    <a:pt x="9084" y="247924"/>
                  </a:lnTo>
                  <a:lnTo>
                    <a:pt x="5581" y="275865"/>
                  </a:lnTo>
                  <a:lnTo>
                    <a:pt x="190" y="310485"/>
                  </a:lnTo>
                  <a:lnTo>
                    <a:pt x="0" y="313819"/>
                  </a:lnTo>
                  <a:lnTo>
                    <a:pt x="3772" y="310382"/>
                  </a:lnTo>
                  <a:lnTo>
                    <a:pt x="8791" y="278635"/>
                  </a:lnTo>
                  <a:lnTo>
                    <a:pt x="21549" y="243517"/>
                  </a:lnTo>
                  <a:lnTo>
                    <a:pt x="30956" y="227754"/>
                  </a:lnTo>
                  <a:lnTo>
                    <a:pt x="38079" y="219530"/>
                  </a:lnTo>
                  <a:lnTo>
                    <a:pt x="40458" y="218584"/>
                  </a:lnTo>
                  <a:lnTo>
                    <a:pt x="42837" y="218747"/>
                  </a:lnTo>
                  <a:lnTo>
                    <a:pt x="56151" y="224713"/>
                  </a:lnTo>
                  <a:lnTo>
                    <a:pt x="62775" y="231106"/>
                  </a:lnTo>
                  <a:lnTo>
                    <a:pt x="65653" y="235033"/>
                  </a:lnTo>
                  <a:lnTo>
                    <a:pt x="68850" y="245746"/>
                  </a:lnTo>
                  <a:lnTo>
                    <a:pt x="76838" y="278229"/>
                  </a:lnTo>
                  <a:lnTo>
                    <a:pt x="78552" y="2928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4" name="SMARTInkShape-1244"/>
            <p:cNvSpPr/>
            <p:nvPr/>
          </p:nvSpPr>
          <p:spPr>
            <a:xfrm>
              <a:off x="8001000" y="4136231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14288" y="0"/>
                  </a:moveTo>
                  <a:lnTo>
                    <a:pt x="0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5" name="SMARTInkShape-1245"/>
            <p:cNvSpPr/>
            <p:nvPr/>
          </p:nvSpPr>
          <p:spPr>
            <a:xfrm>
              <a:off x="6744242" y="4610747"/>
              <a:ext cx="149478" cy="297010"/>
            </a:xfrm>
            <a:custGeom>
              <a:avLst/>
              <a:gdLst/>
              <a:ahLst/>
              <a:cxnLst/>
              <a:rect l="0" t="0" r="0" b="0"/>
              <a:pathLst>
                <a:path w="149478" h="297010">
                  <a:moveTo>
                    <a:pt x="149477" y="4116"/>
                  </a:moveTo>
                  <a:lnTo>
                    <a:pt x="132684" y="4116"/>
                  </a:lnTo>
                  <a:lnTo>
                    <a:pt x="127990" y="1999"/>
                  </a:lnTo>
                  <a:lnTo>
                    <a:pt x="125628" y="323"/>
                  </a:lnTo>
                  <a:lnTo>
                    <a:pt x="122465" y="0"/>
                  </a:lnTo>
                  <a:lnTo>
                    <a:pt x="110429" y="3337"/>
                  </a:lnTo>
                  <a:lnTo>
                    <a:pt x="82719" y="16956"/>
                  </a:lnTo>
                  <a:lnTo>
                    <a:pt x="63735" y="35462"/>
                  </a:lnTo>
                  <a:lnTo>
                    <a:pt x="39937" y="62277"/>
                  </a:lnTo>
                  <a:lnTo>
                    <a:pt x="5631" y="84931"/>
                  </a:lnTo>
                  <a:lnTo>
                    <a:pt x="0" y="89410"/>
                  </a:lnTo>
                  <a:lnTo>
                    <a:pt x="3410" y="85921"/>
                  </a:lnTo>
                  <a:lnTo>
                    <a:pt x="7300" y="84130"/>
                  </a:lnTo>
                  <a:lnTo>
                    <a:pt x="38658" y="82753"/>
                  </a:lnTo>
                  <a:lnTo>
                    <a:pt x="71354" y="82704"/>
                  </a:lnTo>
                  <a:lnTo>
                    <a:pt x="88670" y="86491"/>
                  </a:lnTo>
                  <a:lnTo>
                    <a:pt x="108744" y="95676"/>
                  </a:lnTo>
                  <a:lnTo>
                    <a:pt x="122415" y="107533"/>
                  </a:lnTo>
                  <a:lnTo>
                    <a:pt x="140935" y="134249"/>
                  </a:lnTo>
                  <a:lnTo>
                    <a:pt x="143564" y="149794"/>
                  </a:lnTo>
                  <a:lnTo>
                    <a:pt x="142698" y="176396"/>
                  </a:lnTo>
                  <a:lnTo>
                    <a:pt x="138613" y="210037"/>
                  </a:lnTo>
                  <a:lnTo>
                    <a:pt x="130162" y="244523"/>
                  </a:lnTo>
                  <a:lnTo>
                    <a:pt x="122411" y="266112"/>
                  </a:lnTo>
                  <a:lnTo>
                    <a:pt x="97381" y="291970"/>
                  </a:lnTo>
                  <a:lnTo>
                    <a:pt x="92456" y="294770"/>
                  </a:lnTo>
                  <a:lnTo>
                    <a:pt x="85183" y="297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6" name="SMARTInkShape-1246"/>
            <p:cNvSpPr/>
            <p:nvPr/>
          </p:nvSpPr>
          <p:spPr>
            <a:xfrm>
              <a:off x="6936581" y="4523860"/>
              <a:ext cx="207170" cy="207374"/>
            </a:xfrm>
            <a:custGeom>
              <a:avLst/>
              <a:gdLst/>
              <a:ahLst/>
              <a:cxnLst/>
              <a:rect l="0" t="0" r="0" b="0"/>
              <a:pathLst>
                <a:path w="207170" h="207374">
                  <a:moveTo>
                    <a:pt x="0" y="176728"/>
                  </a:moveTo>
                  <a:lnTo>
                    <a:pt x="34759" y="176728"/>
                  </a:lnTo>
                  <a:lnTo>
                    <a:pt x="55632" y="165350"/>
                  </a:lnTo>
                  <a:lnTo>
                    <a:pt x="79723" y="145082"/>
                  </a:lnTo>
                  <a:lnTo>
                    <a:pt x="97651" y="118971"/>
                  </a:lnTo>
                  <a:lnTo>
                    <a:pt x="116517" y="83779"/>
                  </a:lnTo>
                  <a:lnTo>
                    <a:pt x="130633" y="48130"/>
                  </a:lnTo>
                  <a:lnTo>
                    <a:pt x="135283" y="15220"/>
                  </a:lnTo>
                  <a:lnTo>
                    <a:pt x="133416" y="7580"/>
                  </a:lnTo>
                  <a:lnTo>
                    <a:pt x="129542" y="0"/>
                  </a:lnTo>
                  <a:lnTo>
                    <a:pt x="128430" y="172"/>
                  </a:lnTo>
                  <a:lnTo>
                    <a:pt x="118826" y="8267"/>
                  </a:lnTo>
                  <a:lnTo>
                    <a:pt x="111549" y="16925"/>
                  </a:lnTo>
                  <a:lnTo>
                    <a:pt x="97897" y="48733"/>
                  </a:lnTo>
                  <a:lnTo>
                    <a:pt x="88159" y="82535"/>
                  </a:lnTo>
                  <a:lnTo>
                    <a:pt x="81772" y="110366"/>
                  </a:lnTo>
                  <a:lnTo>
                    <a:pt x="80320" y="138720"/>
                  </a:lnTo>
                  <a:lnTo>
                    <a:pt x="86539" y="172513"/>
                  </a:lnTo>
                  <a:lnTo>
                    <a:pt x="95411" y="194945"/>
                  </a:lnTo>
                  <a:lnTo>
                    <a:pt x="104317" y="202816"/>
                  </a:lnTo>
                  <a:lnTo>
                    <a:pt x="110026" y="206026"/>
                  </a:lnTo>
                  <a:lnTo>
                    <a:pt x="115420" y="207373"/>
                  </a:lnTo>
                  <a:lnTo>
                    <a:pt x="125646" y="206752"/>
                  </a:lnTo>
                  <a:lnTo>
                    <a:pt x="150849" y="199092"/>
                  </a:lnTo>
                  <a:lnTo>
                    <a:pt x="185847" y="178605"/>
                  </a:lnTo>
                  <a:lnTo>
                    <a:pt x="207169" y="155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7" name="SMARTInkShape-1247"/>
            <p:cNvSpPr/>
            <p:nvPr/>
          </p:nvSpPr>
          <p:spPr>
            <a:xfrm>
              <a:off x="7229528" y="4400550"/>
              <a:ext cx="28523" cy="321470"/>
            </a:xfrm>
            <a:custGeom>
              <a:avLst/>
              <a:gdLst/>
              <a:ahLst/>
              <a:cxnLst/>
              <a:rect l="0" t="0" r="0" b="0"/>
              <a:pathLst>
                <a:path w="28523" h="321470">
                  <a:moveTo>
                    <a:pt x="21378" y="0"/>
                  </a:moveTo>
                  <a:lnTo>
                    <a:pt x="21378" y="9943"/>
                  </a:lnTo>
                  <a:lnTo>
                    <a:pt x="11435" y="41377"/>
                  </a:lnTo>
                  <a:lnTo>
                    <a:pt x="4585" y="67646"/>
                  </a:lnTo>
                  <a:lnTo>
                    <a:pt x="1321" y="99330"/>
                  </a:lnTo>
                  <a:lnTo>
                    <a:pt x="558" y="124315"/>
                  </a:lnTo>
                  <a:lnTo>
                    <a:pt x="218" y="150501"/>
                  </a:lnTo>
                  <a:lnTo>
                    <a:pt x="67" y="175369"/>
                  </a:lnTo>
                  <a:lnTo>
                    <a:pt x="0" y="199650"/>
                  </a:lnTo>
                  <a:lnTo>
                    <a:pt x="764" y="223671"/>
                  </a:lnTo>
                  <a:lnTo>
                    <a:pt x="5657" y="257920"/>
                  </a:lnTo>
                  <a:lnTo>
                    <a:pt x="14421" y="289513"/>
                  </a:lnTo>
                  <a:lnTo>
                    <a:pt x="28522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8" name="SMARTInkShape-1248"/>
            <p:cNvSpPr/>
            <p:nvPr/>
          </p:nvSpPr>
          <p:spPr>
            <a:xfrm>
              <a:off x="7159030" y="4550569"/>
              <a:ext cx="120452" cy="70997"/>
            </a:xfrm>
            <a:custGeom>
              <a:avLst/>
              <a:gdLst/>
              <a:ahLst/>
              <a:cxnLst/>
              <a:rect l="0" t="0" r="0" b="0"/>
              <a:pathLst>
                <a:path w="120452" h="70997">
                  <a:moveTo>
                    <a:pt x="6151" y="64294"/>
                  </a:moveTo>
                  <a:lnTo>
                    <a:pt x="2358" y="64294"/>
                  </a:lnTo>
                  <a:lnTo>
                    <a:pt x="1241" y="65087"/>
                  </a:lnTo>
                  <a:lnTo>
                    <a:pt x="497" y="66410"/>
                  </a:lnTo>
                  <a:lnTo>
                    <a:pt x="0" y="68086"/>
                  </a:lnTo>
                  <a:lnTo>
                    <a:pt x="463" y="69203"/>
                  </a:lnTo>
                  <a:lnTo>
                    <a:pt x="1565" y="69948"/>
                  </a:lnTo>
                  <a:lnTo>
                    <a:pt x="6909" y="70996"/>
                  </a:lnTo>
                  <a:lnTo>
                    <a:pt x="24654" y="70585"/>
                  </a:lnTo>
                  <a:lnTo>
                    <a:pt x="42325" y="64923"/>
                  </a:lnTo>
                  <a:lnTo>
                    <a:pt x="75395" y="40907"/>
                  </a:lnTo>
                  <a:lnTo>
                    <a:pt x="1204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9" name="SMARTInkShape-1249"/>
            <p:cNvSpPr/>
            <p:nvPr/>
          </p:nvSpPr>
          <p:spPr>
            <a:xfrm>
              <a:off x="7386724" y="4386263"/>
              <a:ext cx="35633" cy="342901"/>
            </a:xfrm>
            <a:custGeom>
              <a:avLst/>
              <a:gdLst/>
              <a:ahLst/>
              <a:cxnLst/>
              <a:rect l="0" t="0" r="0" b="0"/>
              <a:pathLst>
                <a:path w="35633" h="342901">
                  <a:moveTo>
                    <a:pt x="7057" y="0"/>
                  </a:moveTo>
                  <a:lnTo>
                    <a:pt x="7057" y="29294"/>
                  </a:lnTo>
                  <a:lnTo>
                    <a:pt x="6264" y="56481"/>
                  </a:lnTo>
                  <a:lnTo>
                    <a:pt x="2147" y="90113"/>
                  </a:lnTo>
                  <a:lnTo>
                    <a:pt x="906" y="116250"/>
                  </a:lnTo>
                  <a:lnTo>
                    <a:pt x="355" y="145858"/>
                  </a:lnTo>
                  <a:lnTo>
                    <a:pt x="110" y="176744"/>
                  </a:lnTo>
                  <a:lnTo>
                    <a:pt x="0" y="206347"/>
                  </a:lnTo>
                  <a:lnTo>
                    <a:pt x="2069" y="235378"/>
                  </a:lnTo>
                  <a:lnTo>
                    <a:pt x="4840" y="262568"/>
                  </a:lnTo>
                  <a:lnTo>
                    <a:pt x="7194" y="294932"/>
                  </a:lnTo>
                  <a:lnTo>
                    <a:pt x="14699" y="325487"/>
                  </a:lnTo>
                  <a:lnTo>
                    <a:pt x="19184" y="335161"/>
                  </a:lnTo>
                  <a:lnTo>
                    <a:pt x="23824" y="339460"/>
                  </a:lnTo>
                  <a:lnTo>
                    <a:pt x="35632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0" name="SMARTInkShape-1250"/>
            <p:cNvSpPr/>
            <p:nvPr/>
          </p:nvSpPr>
          <p:spPr>
            <a:xfrm>
              <a:off x="7315495" y="4459730"/>
              <a:ext cx="221162" cy="119415"/>
            </a:xfrm>
            <a:custGeom>
              <a:avLst/>
              <a:gdLst/>
              <a:ahLst/>
              <a:cxnLst/>
              <a:rect l="0" t="0" r="0" b="0"/>
              <a:pathLst>
                <a:path w="221162" h="119415">
                  <a:moveTo>
                    <a:pt x="6849" y="112270"/>
                  </a:moveTo>
                  <a:lnTo>
                    <a:pt x="0" y="112270"/>
                  </a:lnTo>
                  <a:lnTo>
                    <a:pt x="31082" y="83013"/>
                  </a:lnTo>
                  <a:lnTo>
                    <a:pt x="63574" y="58999"/>
                  </a:lnTo>
                  <a:lnTo>
                    <a:pt x="93616" y="29907"/>
                  </a:lnTo>
                  <a:lnTo>
                    <a:pt x="122776" y="7360"/>
                  </a:lnTo>
                  <a:lnTo>
                    <a:pt x="140945" y="752"/>
                  </a:lnTo>
                  <a:lnTo>
                    <a:pt x="151378" y="0"/>
                  </a:lnTo>
                  <a:lnTo>
                    <a:pt x="171012" y="5985"/>
                  </a:lnTo>
                  <a:lnTo>
                    <a:pt x="175822" y="8076"/>
                  </a:lnTo>
                  <a:lnTo>
                    <a:pt x="183284" y="14632"/>
                  </a:lnTo>
                  <a:lnTo>
                    <a:pt x="191947" y="29365"/>
                  </a:lnTo>
                  <a:lnTo>
                    <a:pt x="204408" y="62635"/>
                  </a:lnTo>
                  <a:lnTo>
                    <a:pt x="216388" y="98031"/>
                  </a:lnTo>
                  <a:lnTo>
                    <a:pt x="221161" y="1194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1" name="SMARTInkShape-1251"/>
            <p:cNvSpPr/>
            <p:nvPr/>
          </p:nvSpPr>
          <p:spPr>
            <a:xfrm>
              <a:off x="7479506" y="4329113"/>
              <a:ext cx="28576" cy="21432"/>
            </a:xfrm>
            <a:custGeom>
              <a:avLst/>
              <a:gdLst/>
              <a:ahLst/>
              <a:cxnLst/>
              <a:rect l="0" t="0" r="0" b="0"/>
              <a:pathLst>
                <a:path w="28576" h="21432">
                  <a:moveTo>
                    <a:pt x="28575" y="0"/>
                  </a:moveTo>
                  <a:lnTo>
                    <a:pt x="24782" y="3792"/>
                  </a:lnTo>
                  <a:lnTo>
                    <a:pt x="20804" y="5654"/>
                  </a:lnTo>
                  <a:lnTo>
                    <a:pt x="18632" y="6150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2" name="SMARTInkShape-1252"/>
            <p:cNvSpPr/>
            <p:nvPr/>
          </p:nvSpPr>
          <p:spPr>
            <a:xfrm>
              <a:off x="7608577" y="4414999"/>
              <a:ext cx="99530" cy="135571"/>
            </a:xfrm>
            <a:custGeom>
              <a:avLst/>
              <a:gdLst/>
              <a:ahLst/>
              <a:cxnLst/>
              <a:rect l="0" t="0" r="0" b="0"/>
              <a:pathLst>
                <a:path w="99530" h="135571">
                  <a:moveTo>
                    <a:pt x="20948" y="92707"/>
                  </a:moveTo>
                  <a:lnTo>
                    <a:pt x="17155" y="92707"/>
                  </a:lnTo>
                  <a:lnTo>
                    <a:pt x="16038" y="93501"/>
                  </a:lnTo>
                  <a:lnTo>
                    <a:pt x="15293" y="94824"/>
                  </a:lnTo>
                  <a:lnTo>
                    <a:pt x="14797" y="96499"/>
                  </a:lnTo>
                  <a:lnTo>
                    <a:pt x="13672" y="97617"/>
                  </a:lnTo>
                  <a:lnTo>
                    <a:pt x="7741" y="99557"/>
                  </a:lnTo>
                  <a:lnTo>
                    <a:pt x="3189" y="99764"/>
                  </a:lnTo>
                  <a:lnTo>
                    <a:pt x="1965" y="98999"/>
                  </a:lnTo>
                  <a:lnTo>
                    <a:pt x="1148" y="97696"/>
                  </a:lnTo>
                  <a:lnTo>
                    <a:pt x="0" y="92069"/>
                  </a:lnTo>
                  <a:lnTo>
                    <a:pt x="329" y="56538"/>
                  </a:lnTo>
                  <a:lnTo>
                    <a:pt x="13991" y="21383"/>
                  </a:lnTo>
                  <a:lnTo>
                    <a:pt x="23366" y="6035"/>
                  </a:lnTo>
                  <a:lnTo>
                    <a:pt x="28108" y="2592"/>
                  </a:lnTo>
                  <a:lnTo>
                    <a:pt x="33656" y="1062"/>
                  </a:lnTo>
                  <a:lnTo>
                    <a:pt x="50912" y="0"/>
                  </a:lnTo>
                  <a:lnTo>
                    <a:pt x="62547" y="3679"/>
                  </a:lnTo>
                  <a:lnTo>
                    <a:pt x="69334" y="9747"/>
                  </a:lnTo>
                  <a:lnTo>
                    <a:pt x="77618" y="24206"/>
                  </a:lnTo>
                  <a:lnTo>
                    <a:pt x="87528" y="54217"/>
                  </a:lnTo>
                  <a:lnTo>
                    <a:pt x="92220" y="89925"/>
                  </a:lnTo>
                  <a:lnTo>
                    <a:pt x="98410" y="124267"/>
                  </a:lnTo>
                  <a:lnTo>
                    <a:pt x="99529" y="1355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3" name="SMARTInkShape-1253"/>
            <p:cNvSpPr/>
            <p:nvPr/>
          </p:nvSpPr>
          <p:spPr>
            <a:xfrm>
              <a:off x="7775764" y="4321969"/>
              <a:ext cx="138439" cy="421482"/>
            </a:xfrm>
            <a:custGeom>
              <a:avLst/>
              <a:gdLst/>
              <a:ahLst/>
              <a:cxnLst/>
              <a:rect l="0" t="0" r="0" b="0"/>
              <a:pathLst>
                <a:path w="138439" h="421482">
                  <a:moveTo>
                    <a:pt x="46642" y="0"/>
                  </a:moveTo>
                  <a:lnTo>
                    <a:pt x="46642" y="3792"/>
                  </a:lnTo>
                  <a:lnTo>
                    <a:pt x="44525" y="7771"/>
                  </a:lnTo>
                  <a:lnTo>
                    <a:pt x="36699" y="20585"/>
                  </a:lnTo>
                  <a:lnTo>
                    <a:pt x="23039" y="50835"/>
                  </a:lnTo>
                  <a:lnTo>
                    <a:pt x="9524" y="82537"/>
                  </a:lnTo>
                  <a:lnTo>
                    <a:pt x="4121" y="112876"/>
                  </a:lnTo>
                  <a:lnTo>
                    <a:pt x="0" y="129841"/>
                  </a:lnTo>
                  <a:lnTo>
                    <a:pt x="1571" y="139992"/>
                  </a:lnTo>
                  <a:lnTo>
                    <a:pt x="3101" y="143334"/>
                  </a:lnTo>
                  <a:lnTo>
                    <a:pt x="4915" y="145563"/>
                  </a:lnTo>
                  <a:lnTo>
                    <a:pt x="9736" y="149138"/>
                  </a:lnTo>
                  <a:lnTo>
                    <a:pt x="18157" y="145965"/>
                  </a:lnTo>
                  <a:lnTo>
                    <a:pt x="30315" y="136988"/>
                  </a:lnTo>
                  <a:lnTo>
                    <a:pt x="64044" y="104815"/>
                  </a:lnTo>
                  <a:lnTo>
                    <a:pt x="77022" y="96761"/>
                  </a:lnTo>
                  <a:lnTo>
                    <a:pt x="83428" y="94599"/>
                  </a:lnTo>
                  <a:lnTo>
                    <a:pt x="91037" y="95754"/>
                  </a:lnTo>
                  <a:lnTo>
                    <a:pt x="95289" y="97174"/>
                  </a:lnTo>
                  <a:lnTo>
                    <a:pt x="102130" y="102984"/>
                  </a:lnTo>
                  <a:lnTo>
                    <a:pt x="107816" y="111652"/>
                  </a:lnTo>
                  <a:lnTo>
                    <a:pt x="120364" y="143467"/>
                  </a:lnTo>
                  <a:lnTo>
                    <a:pt x="132354" y="178671"/>
                  </a:lnTo>
                  <a:lnTo>
                    <a:pt x="137390" y="200048"/>
                  </a:lnTo>
                  <a:lnTo>
                    <a:pt x="138438" y="235747"/>
                  </a:lnTo>
                  <a:lnTo>
                    <a:pt x="131685" y="266436"/>
                  </a:lnTo>
                  <a:lnTo>
                    <a:pt x="122707" y="299044"/>
                  </a:lnTo>
                  <a:lnTo>
                    <a:pt x="107587" y="333326"/>
                  </a:lnTo>
                  <a:lnTo>
                    <a:pt x="89313" y="365968"/>
                  </a:lnTo>
                  <a:lnTo>
                    <a:pt x="79101" y="382521"/>
                  </a:lnTo>
                  <a:lnTo>
                    <a:pt x="46642" y="421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61" name="SMARTInkShape-Group166"/>
          <p:cNvGrpSpPr/>
          <p:nvPr/>
        </p:nvGrpSpPr>
        <p:grpSpPr>
          <a:xfrm>
            <a:off x="8073547" y="4326185"/>
            <a:ext cx="455639" cy="883993"/>
            <a:chOff x="8073544" y="3244637"/>
            <a:chExt cx="455639" cy="662995"/>
          </a:xfrm>
        </p:grpSpPr>
        <p:sp>
          <p:nvSpPr>
            <p:cNvPr id="555" name="SMARTInkShape-1254"/>
            <p:cNvSpPr/>
            <p:nvPr/>
          </p:nvSpPr>
          <p:spPr>
            <a:xfrm>
              <a:off x="8073544" y="3300413"/>
              <a:ext cx="206063" cy="319010"/>
            </a:xfrm>
            <a:custGeom>
              <a:avLst/>
              <a:gdLst/>
              <a:ahLst/>
              <a:cxnLst/>
              <a:rect l="0" t="0" r="0" b="0"/>
              <a:pathLst>
                <a:path w="206063" h="319010">
                  <a:moveTo>
                    <a:pt x="34612" y="0"/>
                  </a:moveTo>
                  <a:lnTo>
                    <a:pt x="34612" y="3792"/>
                  </a:lnTo>
                  <a:lnTo>
                    <a:pt x="32495" y="7770"/>
                  </a:lnTo>
                  <a:lnTo>
                    <a:pt x="30819" y="9942"/>
                  </a:lnTo>
                  <a:lnTo>
                    <a:pt x="28130" y="29745"/>
                  </a:lnTo>
                  <a:lnTo>
                    <a:pt x="23763" y="62193"/>
                  </a:lnTo>
                  <a:lnTo>
                    <a:pt x="21344" y="88895"/>
                  </a:lnTo>
                  <a:lnTo>
                    <a:pt x="20626" y="116914"/>
                  </a:lnTo>
                  <a:lnTo>
                    <a:pt x="16621" y="149117"/>
                  </a:lnTo>
                  <a:lnTo>
                    <a:pt x="10408" y="180002"/>
                  </a:lnTo>
                  <a:lnTo>
                    <a:pt x="7333" y="209262"/>
                  </a:lnTo>
                  <a:lnTo>
                    <a:pt x="2629" y="238039"/>
                  </a:lnTo>
                  <a:lnTo>
                    <a:pt x="0" y="270467"/>
                  </a:lnTo>
                  <a:lnTo>
                    <a:pt x="3013" y="297626"/>
                  </a:lnTo>
                  <a:lnTo>
                    <a:pt x="6403" y="303986"/>
                  </a:lnTo>
                  <a:lnTo>
                    <a:pt x="16518" y="313169"/>
                  </a:lnTo>
                  <a:lnTo>
                    <a:pt x="28016" y="319009"/>
                  </a:lnTo>
                  <a:lnTo>
                    <a:pt x="47828" y="316947"/>
                  </a:lnTo>
                  <a:lnTo>
                    <a:pt x="60594" y="311257"/>
                  </a:lnTo>
                  <a:lnTo>
                    <a:pt x="93651" y="293251"/>
                  </a:lnTo>
                  <a:lnTo>
                    <a:pt x="129136" y="278637"/>
                  </a:lnTo>
                  <a:lnTo>
                    <a:pt x="162625" y="266703"/>
                  </a:lnTo>
                  <a:lnTo>
                    <a:pt x="196629" y="252148"/>
                  </a:lnTo>
                  <a:lnTo>
                    <a:pt x="206062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6" name="SMARTInkShape-1255"/>
            <p:cNvSpPr/>
            <p:nvPr/>
          </p:nvSpPr>
          <p:spPr>
            <a:xfrm>
              <a:off x="8216847" y="3244637"/>
              <a:ext cx="148485" cy="298621"/>
            </a:xfrm>
            <a:custGeom>
              <a:avLst/>
              <a:gdLst/>
              <a:ahLst/>
              <a:cxnLst/>
              <a:rect l="0" t="0" r="0" b="0"/>
              <a:pathLst>
                <a:path w="148485" h="298621">
                  <a:moveTo>
                    <a:pt x="148484" y="20057"/>
                  </a:moveTo>
                  <a:lnTo>
                    <a:pt x="148484" y="10114"/>
                  </a:lnTo>
                  <a:lnTo>
                    <a:pt x="146367" y="5584"/>
                  </a:lnTo>
                  <a:lnTo>
                    <a:pt x="142333" y="0"/>
                  </a:lnTo>
                  <a:lnTo>
                    <a:pt x="141209" y="335"/>
                  </a:lnTo>
                  <a:lnTo>
                    <a:pt x="110040" y="19370"/>
                  </a:lnTo>
                  <a:lnTo>
                    <a:pt x="81779" y="51433"/>
                  </a:lnTo>
                  <a:lnTo>
                    <a:pt x="60637" y="75643"/>
                  </a:lnTo>
                  <a:lnTo>
                    <a:pt x="49116" y="86831"/>
                  </a:lnTo>
                  <a:lnTo>
                    <a:pt x="33135" y="109182"/>
                  </a:lnTo>
                  <a:lnTo>
                    <a:pt x="24987" y="116818"/>
                  </a:lnTo>
                  <a:lnTo>
                    <a:pt x="16731" y="129248"/>
                  </a:lnTo>
                  <a:lnTo>
                    <a:pt x="13931" y="138311"/>
                  </a:lnTo>
                  <a:lnTo>
                    <a:pt x="13277" y="143522"/>
                  </a:lnTo>
                  <a:lnTo>
                    <a:pt x="13896" y="145230"/>
                  </a:lnTo>
                  <a:lnTo>
                    <a:pt x="15102" y="146368"/>
                  </a:lnTo>
                  <a:lnTo>
                    <a:pt x="16700" y="147127"/>
                  </a:lnTo>
                  <a:lnTo>
                    <a:pt x="17766" y="148426"/>
                  </a:lnTo>
                  <a:lnTo>
                    <a:pt x="18950" y="151987"/>
                  </a:lnTo>
                  <a:lnTo>
                    <a:pt x="20853" y="153254"/>
                  </a:lnTo>
                  <a:lnTo>
                    <a:pt x="27201" y="154662"/>
                  </a:lnTo>
                  <a:lnTo>
                    <a:pt x="33197" y="153171"/>
                  </a:lnTo>
                  <a:lnTo>
                    <a:pt x="51664" y="144331"/>
                  </a:lnTo>
                  <a:lnTo>
                    <a:pt x="64587" y="141545"/>
                  </a:lnTo>
                  <a:lnTo>
                    <a:pt x="73796" y="136046"/>
                  </a:lnTo>
                  <a:lnTo>
                    <a:pt x="81552" y="130183"/>
                  </a:lnTo>
                  <a:lnTo>
                    <a:pt x="89889" y="127604"/>
                  </a:lnTo>
                  <a:lnTo>
                    <a:pt x="90371" y="128267"/>
                  </a:lnTo>
                  <a:lnTo>
                    <a:pt x="90906" y="131121"/>
                  </a:lnTo>
                  <a:lnTo>
                    <a:pt x="89461" y="132993"/>
                  </a:lnTo>
                  <a:lnTo>
                    <a:pt x="80636" y="140215"/>
                  </a:lnTo>
                  <a:lnTo>
                    <a:pt x="55059" y="175933"/>
                  </a:lnTo>
                  <a:lnTo>
                    <a:pt x="26992" y="211335"/>
                  </a:lnTo>
                  <a:lnTo>
                    <a:pt x="18288" y="222544"/>
                  </a:lnTo>
                  <a:lnTo>
                    <a:pt x="1918" y="258251"/>
                  </a:lnTo>
                  <a:lnTo>
                    <a:pt x="0" y="271177"/>
                  </a:lnTo>
                  <a:lnTo>
                    <a:pt x="1264" y="280626"/>
                  </a:lnTo>
                  <a:lnTo>
                    <a:pt x="6439" y="290408"/>
                  </a:lnTo>
                  <a:lnTo>
                    <a:pt x="10741" y="294994"/>
                  </a:lnTo>
                  <a:lnTo>
                    <a:pt x="15299" y="297032"/>
                  </a:lnTo>
                  <a:lnTo>
                    <a:pt x="47211" y="298620"/>
                  </a:lnTo>
                  <a:lnTo>
                    <a:pt x="60711" y="294858"/>
                  </a:lnTo>
                  <a:lnTo>
                    <a:pt x="91334" y="2772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7" name="SMARTInkShape-1256"/>
            <p:cNvSpPr/>
            <p:nvPr/>
          </p:nvSpPr>
          <p:spPr>
            <a:xfrm>
              <a:off x="8351327" y="3271838"/>
              <a:ext cx="177856" cy="235493"/>
            </a:xfrm>
            <a:custGeom>
              <a:avLst/>
              <a:gdLst/>
              <a:ahLst/>
              <a:cxnLst/>
              <a:rect l="0" t="0" r="0" b="0"/>
              <a:pathLst>
                <a:path w="177856" h="235493">
                  <a:moveTo>
                    <a:pt x="78298" y="28575"/>
                  </a:moveTo>
                  <a:lnTo>
                    <a:pt x="67656" y="17933"/>
                  </a:lnTo>
                  <a:lnTo>
                    <a:pt x="63514" y="15907"/>
                  </a:lnTo>
                  <a:lnTo>
                    <a:pt x="61298" y="15367"/>
                  </a:lnTo>
                  <a:lnTo>
                    <a:pt x="59028" y="15801"/>
                  </a:lnTo>
                  <a:lnTo>
                    <a:pt x="54387" y="18400"/>
                  </a:lnTo>
                  <a:lnTo>
                    <a:pt x="44941" y="32239"/>
                  </a:lnTo>
                  <a:lnTo>
                    <a:pt x="22636" y="66485"/>
                  </a:lnTo>
                  <a:lnTo>
                    <a:pt x="9438" y="100301"/>
                  </a:lnTo>
                  <a:lnTo>
                    <a:pt x="1872" y="128644"/>
                  </a:lnTo>
                  <a:lnTo>
                    <a:pt x="0" y="164314"/>
                  </a:lnTo>
                  <a:lnTo>
                    <a:pt x="594" y="184946"/>
                  </a:lnTo>
                  <a:lnTo>
                    <a:pt x="3547" y="196233"/>
                  </a:lnTo>
                  <a:lnTo>
                    <a:pt x="22663" y="226094"/>
                  </a:lnTo>
                  <a:lnTo>
                    <a:pt x="26127" y="229311"/>
                  </a:lnTo>
                  <a:lnTo>
                    <a:pt x="34209" y="232884"/>
                  </a:lnTo>
                  <a:lnTo>
                    <a:pt x="61730" y="235492"/>
                  </a:lnTo>
                  <a:lnTo>
                    <a:pt x="94006" y="225778"/>
                  </a:lnTo>
                  <a:lnTo>
                    <a:pt x="115738" y="210903"/>
                  </a:lnTo>
                  <a:lnTo>
                    <a:pt x="149697" y="176416"/>
                  </a:lnTo>
                  <a:lnTo>
                    <a:pt x="167840" y="143382"/>
                  </a:lnTo>
                  <a:lnTo>
                    <a:pt x="174856" y="126268"/>
                  </a:lnTo>
                  <a:lnTo>
                    <a:pt x="177855" y="96355"/>
                  </a:lnTo>
                  <a:lnTo>
                    <a:pt x="177427" y="71508"/>
                  </a:lnTo>
                  <a:lnTo>
                    <a:pt x="168355" y="41774"/>
                  </a:lnTo>
                  <a:lnTo>
                    <a:pt x="161715" y="32324"/>
                  </a:lnTo>
                  <a:lnTo>
                    <a:pt x="139907" y="13046"/>
                  </a:lnTo>
                  <a:lnTo>
                    <a:pt x="105891" y="1223"/>
                  </a:lnTo>
                  <a:lnTo>
                    <a:pt x="997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8" name="SMARTInkShape-1257"/>
            <p:cNvSpPr/>
            <p:nvPr/>
          </p:nvSpPr>
          <p:spPr>
            <a:xfrm>
              <a:off x="8436769" y="3407569"/>
              <a:ext cx="64295" cy="78582"/>
            </a:xfrm>
            <a:custGeom>
              <a:avLst/>
              <a:gdLst/>
              <a:ahLst/>
              <a:cxnLst/>
              <a:rect l="0" t="0" r="0" b="0"/>
              <a:pathLst>
                <a:path w="64295" h="78582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4910" y="12185"/>
                  </a:lnTo>
                  <a:lnTo>
                    <a:pt x="10642" y="27641"/>
                  </a:lnTo>
                  <a:lnTo>
                    <a:pt x="16900" y="34245"/>
                  </a:lnTo>
                  <a:lnTo>
                    <a:pt x="24180" y="40620"/>
                  </a:lnTo>
                  <a:lnTo>
                    <a:pt x="45165" y="66355"/>
                  </a:lnTo>
                  <a:lnTo>
                    <a:pt x="64294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9" name="SMARTInkShape-1258"/>
            <p:cNvSpPr/>
            <p:nvPr/>
          </p:nvSpPr>
          <p:spPr>
            <a:xfrm>
              <a:off x="8236772" y="3564731"/>
              <a:ext cx="92842" cy="178585"/>
            </a:xfrm>
            <a:custGeom>
              <a:avLst/>
              <a:gdLst/>
              <a:ahLst/>
              <a:cxnLst/>
              <a:rect l="0" t="0" r="0" b="0"/>
              <a:pathLst>
                <a:path w="92842" h="178585">
                  <a:moveTo>
                    <a:pt x="21403" y="0"/>
                  </a:moveTo>
                  <a:lnTo>
                    <a:pt x="17610" y="3792"/>
                  </a:lnTo>
                  <a:lnTo>
                    <a:pt x="15748" y="7771"/>
                  </a:lnTo>
                  <a:lnTo>
                    <a:pt x="14317" y="37625"/>
                  </a:lnTo>
                  <a:lnTo>
                    <a:pt x="14271" y="66787"/>
                  </a:lnTo>
                  <a:lnTo>
                    <a:pt x="14262" y="99094"/>
                  </a:lnTo>
                  <a:lnTo>
                    <a:pt x="9350" y="132522"/>
                  </a:lnTo>
                  <a:lnTo>
                    <a:pt x="5440" y="156059"/>
                  </a:lnTo>
                  <a:lnTo>
                    <a:pt x="452" y="172216"/>
                  </a:lnTo>
                  <a:lnTo>
                    <a:pt x="0" y="178221"/>
                  </a:lnTo>
                  <a:lnTo>
                    <a:pt x="16765" y="178584"/>
                  </a:lnTo>
                  <a:lnTo>
                    <a:pt x="52286" y="164120"/>
                  </a:lnTo>
                  <a:lnTo>
                    <a:pt x="86693" y="146465"/>
                  </a:lnTo>
                  <a:lnTo>
                    <a:pt x="9284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60" name="SMARTInkShape-1259"/>
            <p:cNvSpPr/>
            <p:nvPr/>
          </p:nvSpPr>
          <p:spPr>
            <a:xfrm>
              <a:off x="8358188" y="3536156"/>
              <a:ext cx="71438" cy="371476"/>
            </a:xfrm>
            <a:custGeom>
              <a:avLst/>
              <a:gdLst/>
              <a:ahLst/>
              <a:cxnLst/>
              <a:rect l="0" t="0" r="0" b="0"/>
              <a:pathLst>
                <a:path w="71438" h="371476">
                  <a:moveTo>
                    <a:pt x="71437" y="0"/>
                  </a:moveTo>
                  <a:lnTo>
                    <a:pt x="61494" y="0"/>
                  </a:lnTo>
                  <a:lnTo>
                    <a:pt x="60045" y="794"/>
                  </a:lnTo>
                  <a:lnTo>
                    <a:pt x="59080" y="2117"/>
                  </a:lnTo>
                  <a:lnTo>
                    <a:pt x="41168" y="36679"/>
                  </a:lnTo>
                  <a:lnTo>
                    <a:pt x="36001" y="71774"/>
                  </a:lnTo>
                  <a:lnTo>
                    <a:pt x="32404" y="96194"/>
                  </a:lnTo>
                  <a:lnTo>
                    <a:pt x="28160" y="122921"/>
                  </a:lnTo>
                  <a:lnTo>
                    <a:pt x="24421" y="151469"/>
                  </a:lnTo>
                  <a:lnTo>
                    <a:pt x="22759" y="182678"/>
                  </a:lnTo>
                  <a:lnTo>
                    <a:pt x="19904" y="215070"/>
                  </a:lnTo>
                  <a:lnTo>
                    <a:pt x="15990" y="247987"/>
                  </a:lnTo>
                  <a:lnTo>
                    <a:pt x="11605" y="281137"/>
                  </a:lnTo>
                  <a:lnTo>
                    <a:pt x="7009" y="310158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25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“Through the Tunnel”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are finishing reading the text using PALS.</a:t>
            </a:r>
          </a:p>
          <a:p>
            <a:endParaRPr lang="en-US" dirty="0"/>
          </a:p>
          <a:p>
            <a:r>
              <a:rPr lang="en-US" dirty="0" smtClean="0"/>
              <a:t>You can find an online pdf version of the text in an earlier class update – look towards the end of October.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PALS reading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you must follow the format.</a:t>
            </a:r>
          </a:p>
          <a:p>
            <a:endParaRPr lang="en-US" dirty="0"/>
          </a:p>
          <a:p>
            <a:r>
              <a:rPr lang="en-US" dirty="0" smtClean="0"/>
              <a:t>Yes, I will model for you now. </a:t>
            </a:r>
          </a:p>
          <a:p>
            <a:endParaRPr lang="en-US" dirty="0"/>
          </a:p>
          <a:p>
            <a:r>
              <a:rPr lang="en-US" dirty="0" smtClean="0"/>
              <a:t>Yes, I will be monitoring.</a:t>
            </a:r>
          </a:p>
          <a:p>
            <a:endParaRPr lang="en-US" dirty="0"/>
          </a:p>
          <a:p>
            <a:r>
              <a:rPr lang="en-US" dirty="0" smtClean="0"/>
              <a:t>Yes, you should be taking notes as you read. </a:t>
            </a:r>
            <a:endParaRPr lang="en-US" dirty="0"/>
          </a:p>
        </p:txBody>
      </p:sp>
      <p:sp>
        <p:nvSpPr>
          <p:cNvPr id="51" name="SMARTInkShape-1260"/>
          <p:cNvSpPr/>
          <p:nvPr/>
        </p:nvSpPr>
        <p:spPr>
          <a:xfrm>
            <a:off x="4136234" y="502960"/>
            <a:ext cx="514351" cy="449541"/>
          </a:xfrm>
          <a:custGeom>
            <a:avLst/>
            <a:gdLst/>
            <a:ahLst/>
            <a:cxnLst/>
            <a:rect l="0" t="0" r="0" b="0"/>
            <a:pathLst>
              <a:path w="514351" h="337156">
                <a:moveTo>
                  <a:pt x="514350" y="37118"/>
                </a:moveTo>
                <a:lnTo>
                  <a:pt x="514350" y="33325"/>
                </a:lnTo>
                <a:lnTo>
                  <a:pt x="512234" y="29347"/>
                </a:lnTo>
                <a:lnTo>
                  <a:pt x="504407" y="20325"/>
                </a:lnTo>
                <a:lnTo>
                  <a:pt x="483811" y="5990"/>
                </a:lnTo>
                <a:lnTo>
                  <a:pt x="470615" y="0"/>
                </a:lnTo>
                <a:lnTo>
                  <a:pt x="454696" y="1042"/>
                </a:lnTo>
                <a:lnTo>
                  <a:pt x="435450" y="4415"/>
                </a:lnTo>
                <a:lnTo>
                  <a:pt x="411021" y="3268"/>
                </a:lnTo>
                <a:lnTo>
                  <a:pt x="382172" y="2230"/>
                </a:lnTo>
                <a:lnTo>
                  <a:pt x="350829" y="1768"/>
                </a:lnTo>
                <a:lnTo>
                  <a:pt x="318378" y="1563"/>
                </a:lnTo>
                <a:lnTo>
                  <a:pt x="283318" y="1472"/>
                </a:lnTo>
                <a:lnTo>
                  <a:pt x="265079" y="1447"/>
                </a:lnTo>
                <a:lnTo>
                  <a:pt x="229996" y="3537"/>
                </a:lnTo>
                <a:lnTo>
                  <a:pt x="195883" y="7905"/>
                </a:lnTo>
                <a:lnTo>
                  <a:pt x="162201" y="15138"/>
                </a:lnTo>
                <a:lnTo>
                  <a:pt x="132944" y="21528"/>
                </a:lnTo>
                <a:lnTo>
                  <a:pt x="98393" y="31705"/>
                </a:lnTo>
                <a:lnTo>
                  <a:pt x="72970" y="45573"/>
                </a:lnTo>
                <a:lnTo>
                  <a:pt x="70078" y="49105"/>
                </a:lnTo>
                <a:lnTo>
                  <a:pt x="66865" y="57262"/>
                </a:lnTo>
                <a:lnTo>
                  <a:pt x="67553" y="66179"/>
                </a:lnTo>
                <a:lnTo>
                  <a:pt x="68848" y="70779"/>
                </a:lnTo>
                <a:lnTo>
                  <a:pt x="76637" y="80124"/>
                </a:lnTo>
                <a:lnTo>
                  <a:pt x="89623" y="89569"/>
                </a:lnTo>
                <a:lnTo>
                  <a:pt x="119248" y="103811"/>
                </a:lnTo>
                <a:lnTo>
                  <a:pt x="154748" y="118879"/>
                </a:lnTo>
                <a:lnTo>
                  <a:pt x="184136" y="131400"/>
                </a:lnTo>
                <a:lnTo>
                  <a:pt x="213601" y="144902"/>
                </a:lnTo>
                <a:lnTo>
                  <a:pt x="243365" y="158840"/>
                </a:lnTo>
                <a:lnTo>
                  <a:pt x="275114" y="172973"/>
                </a:lnTo>
                <a:lnTo>
                  <a:pt x="303513" y="187191"/>
                </a:lnTo>
                <a:lnTo>
                  <a:pt x="329363" y="201448"/>
                </a:lnTo>
                <a:lnTo>
                  <a:pt x="364642" y="222862"/>
                </a:lnTo>
                <a:lnTo>
                  <a:pt x="396584" y="249315"/>
                </a:lnTo>
                <a:lnTo>
                  <a:pt x="407241" y="260809"/>
                </a:lnTo>
                <a:lnTo>
                  <a:pt x="416909" y="279873"/>
                </a:lnTo>
                <a:lnTo>
                  <a:pt x="419449" y="290795"/>
                </a:lnTo>
                <a:lnTo>
                  <a:pt x="418539" y="295929"/>
                </a:lnTo>
                <a:lnTo>
                  <a:pt x="413295" y="305868"/>
                </a:lnTo>
                <a:lnTo>
                  <a:pt x="403555" y="313460"/>
                </a:lnTo>
                <a:lnTo>
                  <a:pt x="369409" y="327332"/>
                </a:lnTo>
                <a:lnTo>
                  <a:pt x="337702" y="333892"/>
                </a:lnTo>
                <a:lnTo>
                  <a:pt x="312015" y="335705"/>
                </a:lnTo>
                <a:lnTo>
                  <a:pt x="282607" y="336510"/>
                </a:lnTo>
                <a:lnTo>
                  <a:pt x="251016" y="336869"/>
                </a:lnTo>
                <a:lnTo>
                  <a:pt x="218454" y="337028"/>
                </a:lnTo>
                <a:lnTo>
                  <a:pt x="183345" y="334982"/>
                </a:lnTo>
                <a:lnTo>
                  <a:pt x="165093" y="333325"/>
                </a:lnTo>
                <a:lnTo>
                  <a:pt x="129995" y="331484"/>
                </a:lnTo>
                <a:lnTo>
                  <a:pt x="97463" y="330666"/>
                </a:lnTo>
                <a:lnTo>
                  <a:pt x="69776" y="330302"/>
                </a:lnTo>
                <a:lnTo>
                  <a:pt x="0" y="33715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54" name="SMARTInkShape-Group168"/>
          <p:cNvGrpSpPr/>
          <p:nvPr/>
        </p:nvGrpSpPr>
        <p:grpSpPr>
          <a:xfrm>
            <a:off x="6093619" y="400052"/>
            <a:ext cx="600076" cy="647701"/>
            <a:chOff x="6093619" y="300038"/>
            <a:chExt cx="600076" cy="485776"/>
          </a:xfrm>
        </p:grpSpPr>
        <p:sp>
          <p:nvSpPr>
            <p:cNvPr id="52" name="SMARTInkShape-1261"/>
            <p:cNvSpPr/>
            <p:nvPr/>
          </p:nvSpPr>
          <p:spPr>
            <a:xfrm>
              <a:off x="6093619" y="300038"/>
              <a:ext cx="600076" cy="42863"/>
            </a:xfrm>
            <a:custGeom>
              <a:avLst/>
              <a:gdLst/>
              <a:ahLst/>
              <a:cxnLst/>
              <a:rect l="0" t="0" r="0" b="0"/>
              <a:pathLst>
                <a:path w="600076" h="42863">
                  <a:moveTo>
                    <a:pt x="0" y="42862"/>
                  </a:moveTo>
                  <a:lnTo>
                    <a:pt x="3792" y="39070"/>
                  </a:lnTo>
                  <a:lnTo>
                    <a:pt x="7771" y="37208"/>
                  </a:lnTo>
                  <a:lnTo>
                    <a:pt x="41377" y="25862"/>
                  </a:lnTo>
                  <a:lnTo>
                    <a:pt x="75231" y="22744"/>
                  </a:lnTo>
                  <a:lnTo>
                    <a:pt x="103815" y="19898"/>
                  </a:lnTo>
                  <a:lnTo>
                    <a:pt x="135040" y="16781"/>
                  </a:lnTo>
                  <a:lnTo>
                    <a:pt x="167438" y="15395"/>
                  </a:lnTo>
                  <a:lnTo>
                    <a:pt x="202475" y="14780"/>
                  </a:lnTo>
                  <a:lnTo>
                    <a:pt x="220708" y="14615"/>
                  </a:lnTo>
                  <a:lnTo>
                    <a:pt x="239214" y="13712"/>
                  </a:lnTo>
                  <a:lnTo>
                    <a:pt x="257901" y="12316"/>
                  </a:lnTo>
                  <a:lnTo>
                    <a:pt x="276708" y="10592"/>
                  </a:lnTo>
                  <a:lnTo>
                    <a:pt x="295597" y="9442"/>
                  </a:lnTo>
                  <a:lnTo>
                    <a:pt x="314540" y="8676"/>
                  </a:lnTo>
                  <a:lnTo>
                    <a:pt x="333518" y="8165"/>
                  </a:lnTo>
                  <a:lnTo>
                    <a:pt x="353314" y="7824"/>
                  </a:lnTo>
                  <a:lnTo>
                    <a:pt x="373655" y="7597"/>
                  </a:lnTo>
                  <a:lnTo>
                    <a:pt x="394359" y="7446"/>
                  </a:lnTo>
                  <a:lnTo>
                    <a:pt x="413719" y="7345"/>
                  </a:lnTo>
                  <a:lnTo>
                    <a:pt x="432181" y="7278"/>
                  </a:lnTo>
                  <a:lnTo>
                    <a:pt x="450045" y="7233"/>
                  </a:lnTo>
                  <a:lnTo>
                    <a:pt x="468305" y="7203"/>
                  </a:lnTo>
                  <a:lnTo>
                    <a:pt x="486828" y="7183"/>
                  </a:lnTo>
                  <a:lnTo>
                    <a:pt x="521962" y="6367"/>
                  </a:lnTo>
                  <a:lnTo>
                    <a:pt x="550806" y="3359"/>
                  </a:lnTo>
                  <a:lnTo>
                    <a:pt x="581772" y="995"/>
                  </a:lnTo>
                  <a:lnTo>
                    <a:pt x="6000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" name="SMARTInkShape-1262"/>
            <p:cNvSpPr/>
            <p:nvPr/>
          </p:nvSpPr>
          <p:spPr>
            <a:xfrm>
              <a:off x="6322219" y="314325"/>
              <a:ext cx="78582" cy="471489"/>
            </a:xfrm>
            <a:custGeom>
              <a:avLst/>
              <a:gdLst/>
              <a:ahLst/>
              <a:cxnLst/>
              <a:rect l="0" t="0" r="0" b="0"/>
              <a:pathLst>
                <a:path w="78582" h="471489">
                  <a:moveTo>
                    <a:pt x="78581" y="0"/>
                  </a:moveTo>
                  <a:lnTo>
                    <a:pt x="77787" y="13772"/>
                  </a:lnTo>
                  <a:lnTo>
                    <a:pt x="72430" y="43735"/>
                  </a:lnTo>
                  <a:lnTo>
                    <a:pt x="70840" y="73197"/>
                  </a:lnTo>
                  <a:lnTo>
                    <a:pt x="66586" y="103533"/>
                  </a:lnTo>
                  <a:lnTo>
                    <a:pt x="63385" y="133776"/>
                  </a:lnTo>
                  <a:lnTo>
                    <a:pt x="53882" y="167519"/>
                  </a:lnTo>
                  <a:lnTo>
                    <a:pt x="45686" y="202653"/>
                  </a:lnTo>
                  <a:lnTo>
                    <a:pt x="39024" y="238198"/>
                  </a:lnTo>
                  <a:lnTo>
                    <a:pt x="35905" y="273865"/>
                  </a:lnTo>
                  <a:lnTo>
                    <a:pt x="30306" y="308775"/>
                  </a:lnTo>
                  <a:lnTo>
                    <a:pt x="23619" y="339580"/>
                  </a:lnTo>
                  <a:lnTo>
                    <a:pt x="16612" y="368816"/>
                  </a:lnTo>
                  <a:lnTo>
                    <a:pt x="10301" y="396793"/>
                  </a:lnTo>
                  <a:lnTo>
                    <a:pt x="5651" y="427982"/>
                  </a:lnTo>
                  <a:lnTo>
                    <a:pt x="331" y="462500"/>
                  </a:lnTo>
                  <a:lnTo>
                    <a:pt x="0" y="4714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8" name="SMARTInkShape-Group169"/>
          <p:cNvGrpSpPr/>
          <p:nvPr/>
        </p:nvGrpSpPr>
        <p:grpSpPr>
          <a:xfrm>
            <a:off x="7315200" y="486332"/>
            <a:ext cx="600076" cy="637621"/>
            <a:chOff x="7315200" y="364748"/>
            <a:chExt cx="600076" cy="478216"/>
          </a:xfrm>
        </p:grpSpPr>
        <p:sp>
          <p:nvSpPr>
            <p:cNvPr id="55" name="SMARTInkShape-1263"/>
            <p:cNvSpPr/>
            <p:nvPr/>
          </p:nvSpPr>
          <p:spPr>
            <a:xfrm>
              <a:off x="7315200" y="801508"/>
              <a:ext cx="600076" cy="41456"/>
            </a:xfrm>
            <a:custGeom>
              <a:avLst/>
              <a:gdLst/>
              <a:ahLst/>
              <a:cxnLst/>
              <a:rect l="0" t="0" r="0" b="0"/>
              <a:pathLst>
                <a:path w="600076" h="41456">
                  <a:moveTo>
                    <a:pt x="0" y="34311"/>
                  </a:moveTo>
                  <a:lnTo>
                    <a:pt x="3793" y="30518"/>
                  </a:lnTo>
                  <a:lnTo>
                    <a:pt x="25179" y="22126"/>
                  </a:lnTo>
                  <a:lnTo>
                    <a:pt x="57290" y="15178"/>
                  </a:lnTo>
                  <a:lnTo>
                    <a:pt x="88698" y="10462"/>
                  </a:lnTo>
                  <a:lnTo>
                    <a:pt x="107551" y="8092"/>
                  </a:lnTo>
                  <a:lnTo>
                    <a:pt x="128057" y="5719"/>
                  </a:lnTo>
                  <a:lnTo>
                    <a:pt x="149665" y="3344"/>
                  </a:lnTo>
                  <a:lnTo>
                    <a:pt x="172802" y="1760"/>
                  </a:lnTo>
                  <a:lnTo>
                    <a:pt x="196957" y="704"/>
                  </a:lnTo>
                  <a:lnTo>
                    <a:pt x="221793" y="0"/>
                  </a:lnTo>
                  <a:lnTo>
                    <a:pt x="247080" y="324"/>
                  </a:lnTo>
                  <a:lnTo>
                    <a:pt x="272670" y="1334"/>
                  </a:lnTo>
                  <a:lnTo>
                    <a:pt x="298462" y="2802"/>
                  </a:lnTo>
                  <a:lnTo>
                    <a:pt x="325181" y="4573"/>
                  </a:lnTo>
                  <a:lnTo>
                    <a:pt x="352518" y="6548"/>
                  </a:lnTo>
                  <a:lnTo>
                    <a:pt x="380268" y="8659"/>
                  </a:lnTo>
                  <a:lnTo>
                    <a:pt x="407499" y="10859"/>
                  </a:lnTo>
                  <a:lnTo>
                    <a:pt x="434385" y="13120"/>
                  </a:lnTo>
                  <a:lnTo>
                    <a:pt x="461040" y="15421"/>
                  </a:lnTo>
                  <a:lnTo>
                    <a:pt x="485160" y="18543"/>
                  </a:lnTo>
                  <a:lnTo>
                    <a:pt x="507590" y="22211"/>
                  </a:lnTo>
                  <a:lnTo>
                    <a:pt x="528893" y="26244"/>
                  </a:lnTo>
                  <a:lnTo>
                    <a:pt x="561030" y="32842"/>
                  </a:lnTo>
                  <a:lnTo>
                    <a:pt x="600075" y="41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6" name="SMARTInkShape-1264"/>
            <p:cNvSpPr/>
            <p:nvPr/>
          </p:nvSpPr>
          <p:spPr>
            <a:xfrm>
              <a:off x="7315200" y="364748"/>
              <a:ext cx="564357" cy="63878"/>
            </a:xfrm>
            <a:custGeom>
              <a:avLst/>
              <a:gdLst/>
              <a:ahLst/>
              <a:cxnLst/>
              <a:rect l="0" t="0" r="0" b="0"/>
              <a:pathLst>
                <a:path w="564357" h="63878">
                  <a:moveTo>
                    <a:pt x="0" y="35302"/>
                  </a:moveTo>
                  <a:lnTo>
                    <a:pt x="9943" y="25359"/>
                  </a:lnTo>
                  <a:lnTo>
                    <a:pt x="44799" y="13816"/>
                  </a:lnTo>
                  <a:lnTo>
                    <a:pt x="76244" y="6711"/>
                  </a:lnTo>
                  <a:lnTo>
                    <a:pt x="103736" y="2751"/>
                  </a:lnTo>
                  <a:lnTo>
                    <a:pt x="137122" y="991"/>
                  </a:lnTo>
                  <a:lnTo>
                    <a:pt x="154915" y="522"/>
                  </a:lnTo>
                  <a:lnTo>
                    <a:pt x="173127" y="209"/>
                  </a:lnTo>
                  <a:lnTo>
                    <a:pt x="191618" y="0"/>
                  </a:lnTo>
                  <a:lnTo>
                    <a:pt x="210296" y="655"/>
                  </a:lnTo>
                  <a:lnTo>
                    <a:pt x="229097" y="1885"/>
                  </a:lnTo>
                  <a:lnTo>
                    <a:pt x="247982" y="3499"/>
                  </a:lnTo>
                  <a:lnTo>
                    <a:pt x="266921" y="5369"/>
                  </a:lnTo>
                  <a:lnTo>
                    <a:pt x="285897" y="7409"/>
                  </a:lnTo>
                  <a:lnTo>
                    <a:pt x="304898" y="9563"/>
                  </a:lnTo>
                  <a:lnTo>
                    <a:pt x="323916" y="11793"/>
                  </a:lnTo>
                  <a:lnTo>
                    <a:pt x="342943" y="14073"/>
                  </a:lnTo>
                  <a:lnTo>
                    <a:pt x="361979" y="16387"/>
                  </a:lnTo>
                  <a:lnTo>
                    <a:pt x="380226" y="18723"/>
                  </a:lnTo>
                  <a:lnTo>
                    <a:pt x="415317" y="23436"/>
                  </a:lnTo>
                  <a:lnTo>
                    <a:pt x="447316" y="28176"/>
                  </a:lnTo>
                  <a:lnTo>
                    <a:pt x="476620" y="33722"/>
                  </a:lnTo>
                  <a:lnTo>
                    <a:pt x="502873" y="41479"/>
                  </a:lnTo>
                  <a:lnTo>
                    <a:pt x="527770" y="50218"/>
                  </a:lnTo>
                  <a:lnTo>
                    <a:pt x="564356" y="638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7" name="SMARTInkShape-1265"/>
            <p:cNvSpPr/>
            <p:nvPr/>
          </p:nvSpPr>
          <p:spPr>
            <a:xfrm>
              <a:off x="7638224" y="400050"/>
              <a:ext cx="34165" cy="314326"/>
            </a:xfrm>
            <a:custGeom>
              <a:avLst/>
              <a:gdLst/>
              <a:ahLst/>
              <a:cxnLst/>
              <a:rect l="0" t="0" r="0" b="0"/>
              <a:pathLst>
                <a:path w="34165" h="314326">
                  <a:moveTo>
                    <a:pt x="34164" y="0"/>
                  </a:moveTo>
                  <a:lnTo>
                    <a:pt x="34164" y="31374"/>
                  </a:lnTo>
                  <a:lnTo>
                    <a:pt x="33370" y="64662"/>
                  </a:lnTo>
                  <a:lnTo>
                    <a:pt x="27666" y="85834"/>
                  </a:lnTo>
                  <a:lnTo>
                    <a:pt x="14036" y="116438"/>
                  </a:lnTo>
                  <a:lnTo>
                    <a:pt x="7257" y="149030"/>
                  </a:lnTo>
                  <a:lnTo>
                    <a:pt x="5125" y="183308"/>
                  </a:lnTo>
                  <a:lnTo>
                    <a:pt x="0" y="215949"/>
                  </a:lnTo>
                  <a:lnTo>
                    <a:pt x="1022" y="241256"/>
                  </a:lnTo>
                  <a:lnTo>
                    <a:pt x="4687" y="271140"/>
                  </a:lnTo>
                  <a:lnTo>
                    <a:pt x="11124" y="306443"/>
                  </a:lnTo>
                  <a:lnTo>
                    <a:pt x="12732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72" name="SMARTInkShape-Group170"/>
          <p:cNvGrpSpPr/>
          <p:nvPr/>
        </p:nvGrpSpPr>
        <p:grpSpPr>
          <a:xfrm>
            <a:off x="2815630" y="295276"/>
            <a:ext cx="1099149" cy="1285877"/>
            <a:chOff x="2815627" y="221456"/>
            <a:chExt cx="1099149" cy="964408"/>
          </a:xfrm>
        </p:grpSpPr>
        <p:sp>
          <p:nvSpPr>
            <p:cNvPr id="59" name="SMARTInkShape-1266"/>
            <p:cNvSpPr/>
            <p:nvPr/>
          </p:nvSpPr>
          <p:spPr>
            <a:xfrm>
              <a:off x="3107531" y="259078"/>
              <a:ext cx="192314" cy="224514"/>
            </a:xfrm>
            <a:custGeom>
              <a:avLst/>
              <a:gdLst/>
              <a:ahLst/>
              <a:cxnLst/>
              <a:rect l="0" t="0" r="0" b="0"/>
              <a:pathLst>
                <a:path w="192314" h="224514">
                  <a:moveTo>
                    <a:pt x="64294" y="98110"/>
                  </a:moveTo>
                  <a:lnTo>
                    <a:pt x="63500" y="128649"/>
                  </a:lnTo>
                  <a:lnTo>
                    <a:pt x="58640" y="157764"/>
                  </a:lnTo>
                  <a:lnTo>
                    <a:pt x="57346" y="192602"/>
                  </a:lnTo>
                  <a:lnTo>
                    <a:pt x="57158" y="224513"/>
                  </a:lnTo>
                  <a:lnTo>
                    <a:pt x="55037" y="221493"/>
                  </a:lnTo>
                  <a:lnTo>
                    <a:pt x="52242" y="214859"/>
                  </a:lnTo>
                  <a:lnTo>
                    <a:pt x="49409" y="181897"/>
                  </a:lnTo>
                  <a:lnTo>
                    <a:pt x="42274" y="147263"/>
                  </a:lnTo>
                  <a:lnTo>
                    <a:pt x="37661" y="119288"/>
                  </a:lnTo>
                  <a:lnTo>
                    <a:pt x="38411" y="90891"/>
                  </a:lnTo>
                  <a:lnTo>
                    <a:pt x="43660" y="62369"/>
                  </a:lnTo>
                  <a:lnTo>
                    <a:pt x="52545" y="31871"/>
                  </a:lnTo>
                  <a:lnTo>
                    <a:pt x="63370" y="15601"/>
                  </a:lnTo>
                  <a:lnTo>
                    <a:pt x="76632" y="4518"/>
                  </a:lnTo>
                  <a:lnTo>
                    <a:pt x="85917" y="951"/>
                  </a:lnTo>
                  <a:lnTo>
                    <a:pt x="90616" y="0"/>
                  </a:lnTo>
                  <a:lnTo>
                    <a:pt x="100070" y="1059"/>
                  </a:lnTo>
                  <a:lnTo>
                    <a:pt x="123039" y="10393"/>
                  </a:lnTo>
                  <a:lnTo>
                    <a:pt x="137696" y="21961"/>
                  </a:lnTo>
                  <a:lnTo>
                    <a:pt x="140573" y="28812"/>
                  </a:lnTo>
                  <a:lnTo>
                    <a:pt x="141340" y="32861"/>
                  </a:lnTo>
                  <a:lnTo>
                    <a:pt x="140077" y="39477"/>
                  </a:lnTo>
                  <a:lnTo>
                    <a:pt x="123716" y="72137"/>
                  </a:lnTo>
                  <a:lnTo>
                    <a:pt x="108094" y="97690"/>
                  </a:lnTo>
                  <a:lnTo>
                    <a:pt x="107573" y="101362"/>
                  </a:lnTo>
                  <a:lnTo>
                    <a:pt x="108228" y="102659"/>
                  </a:lnTo>
                  <a:lnTo>
                    <a:pt x="109458" y="103524"/>
                  </a:lnTo>
                  <a:lnTo>
                    <a:pt x="111073" y="104100"/>
                  </a:lnTo>
                  <a:lnTo>
                    <a:pt x="145757" y="110095"/>
                  </a:lnTo>
                  <a:lnTo>
                    <a:pt x="175181" y="115886"/>
                  </a:lnTo>
                  <a:lnTo>
                    <a:pt x="190962" y="125371"/>
                  </a:lnTo>
                  <a:lnTo>
                    <a:pt x="192028" y="128217"/>
                  </a:lnTo>
                  <a:lnTo>
                    <a:pt x="192313" y="130088"/>
                  </a:lnTo>
                  <a:lnTo>
                    <a:pt x="190512" y="134282"/>
                  </a:lnTo>
                  <a:lnTo>
                    <a:pt x="179096" y="147235"/>
                  </a:lnTo>
                  <a:lnTo>
                    <a:pt x="158546" y="156674"/>
                  </a:lnTo>
                  <a:lnTo>
                    <a:pt x="123158" y="166975"/>
                  </a:lnTo>
                  <a:lnTo>
                    <a:pt x="95053" y="174253"/>
                  </a:lnTo>
                  <a:lnTo>
                    <a:pt x="67410" y="181436"/>
                  </a:lnTo>
                  <a:lnTo>
                    <a:pt x="36335" y="188858"/>
                  </a:lnTo>
                  <a:lnTo>
                    <a:pt x="16587" y="192467"/>
                  </a:lnTo>
                  <a:lnTo>
                    <a:pt x="7372" y="196402"/>
                  </a:lnTo>
                  <a:lnTo>
                    <a:pt x="0" y="2052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0" name="SMARTInkShape-1267"/>
            <p:cNvSpPr/>
            <p:nvPr/>
          </p:nvSpPr>
          <p:spPr>
            <a:xfrm>
              <a:off x="3043238" y="221456"/>
              <a:ext cx="71438" cy="335758"/>
            </a:xfrm>
            <a:custGeom>
              <a:avLst/>
              <a:gdLst/>
              <a:ahLst/>
              <a:cxnLst/>
              <a:rect l="0" t="0" r="0" b="0"/>
              <a:pathLst>
                <a:path w="71438" h="335758">
                  <a:moveTo>
                    <a:pt x="71437" y="0"/>
                  </a:moveTo>
                  <a:lnTo>
                    <a:pt x="66527" y="11407"/>
                  </a:lnTo>
                  <a:lnTo>
                    <a:pt x="58786" y="44762"/>
                  </a:lnTo>
                  <a:lnTo>
                    <a:pt x="49859" y="79427"/>
                  </a:lnTo>
                  <a:lnTo>
                    <a:pt x="42818" y="107407"/>
                  </a:lnTo>
                  <a:lnTo>
                    <a:pt x="35705" y="137922"/>
                  </a:lnTo>
                  <a:lnTo>
                    <a:pt x="28571" y="169983"/>
                  </a:lnTo>
                  <a:lnTo>
                    <a:pt x="21430" y="201707"/>
                  </a:lnTo>
                  <a:lnTo>
                    <a:pt x="14287" y="234126"/>
                  </a:lnTo>
                  <a:lnTo>
                    <a:pt x="4762" y="269732"/>
                  </a:lnTo>
                  <a:lnTo>
                    <a:pt x="627" y="304837"/>
                  </a:lnTo>
                  <a:lnTo>
                    <a:pt x="0" y="3357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" name="SMARTInkShape-1268"/>
            <p:cNvSpPr/>
            <p:nvPr/>
          </p:nvSpPr>
          <p:spPr>
            <a:xfrm>
              <a:off x="3879056" y="942975"/>
              <a:ext cx="35720" cy="128589"/>
            </a:xfrm>
            <a:custGeom>
              <a:avLst/>
              <a:gdLst/>
              <a:ahLst/>
              <a:cxnLst/>
              <a:rect l="0" t="0" r="0" b="0"/>
              <a:pathLst>
                <a:path w="35720" h="128589">
                  <a:moveTo>
                    <a:pt x="35719" y="0"/>
                  </a:moveTo>
                  <a:lnTo>
                    <a:pt x="35719" y="9943"/>
                  </a:lnTo>
                  <a:lnTo>
                    <a:pt x="21246" y="45181"/>
                  </a:lnTo>
                  <a:lnTo>
                    <a:pt x="11870" y="75688"/>
                  </a:lnTo>
                  <a:lnTo>
                    <a:pt x="4752" y="106740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" name="SMARTInkShape-1269"/>
            <p:cNvSpPr/>
            <p:nvPr/>
          </p:nvSpPr>
          <p:spPr>
            <a:xfrm>
              <a:off x="3729038" y="1042988"/>
              <a:ext cx="114301" cy="42863"/>
            </a:xfrm>
            <a:custGeom>
              <a:avLst/>
              <a:gdLst/>
              <a:ahLst/>
              <a:cxnLst/>
              <a:rect l="0" t="0" r="0" b="0"/>
              <a:pathLst>
                <a:path w="114301" h="42863">
                  <a:moveTo>
                    <a:pt x="0" y="42862"/>
                  </a:moveTo>
                  <a:lnTo>
                    <a:pt x="16999" y="25862"/>
                  </a:lnTo>
                  <a:lnTo>
                    <a:pt x="47484" y="12487"/>
                  </a:lnTo>
                  <a:lnTo>
                    <a:pt x="78083" y="608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" name="SMARTInkShape-1270"/>
            <p:cNvSpPr/>
            <p:nvPr/>
          </p:nvSpPr>
          <p:spPr>
            <a:xfrm>
              <a:off x="3764756" y="992981"/>
              <a:ext cx="57151" cy="142876"/>
            </a:xfrm>
            <a:custGeom>
              <a:avLst/>
              <a:gdLst/>
              <a:ahLst/>
              <a:cxnLst/>
              <a:rect l="0" t="0" r="0" b="0"/>
              <a:pathLst>
                <a:path w="57151" h="142876">
                  <a:moveTo>
                    <a:pt x="57150" y="0"/>
                  </a:moveTo>
                  <a:lnTo>
                    <a:pt x="56357" y="24836"/>
                  </a:lnTo>
                  <a:lnTo>
                    <a:pt x="45759" y="58181"/>
                  </a:lnTo>
                  <a:lnTo>
                    <a:pt x="39452" y="93005"/>
                  </a:lnTo>
                  <a:lnTo>
                    <a:pt x="19953" y="125800"/>
                  </a:lnTo>
                  <a:lnTo>
                    <a:pt x="12174" y="136581"/>
                  </a:lnTo>
                  <a:lnTo>
                    <a:pt x="7263" y="14007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" name="SMARTInkShape-1271"/>
            <p:cNvSpPr/>
            <p:nvPr/>
          </p:nvSpPr>
          <p:spPr>
            <a:xfrm>
              <a:off x="3543300" y="1022018"/>
              <a:ext cx="264320" cy="120983"/>
            </a:xfrm>
            <a:custGeom>
              <a:avLst/>
              <a:gdLst/>
              <a:ahLst/>
              <a:cxnLst/>
              <a:rect l="0" t="0" r="0" b="0"/>
              <a:pathLst>
                <a:path w="264320" h="120983">
                  <a:moveTo>
                    <a:pt x="0" y="106695"/>
                  </a:moveTo>
                  <a:lnTo>
                    <a:pt x="0" y="100544"/>
                  </a:lnTo>
                  <a:lnTo>
                    <a:pt x="7585" y="96053"/>
                  </a:lnTo>
                  <a:lnTo>
                    <a:pt x="41170" y="88935"/>
                  </a:lnTo>
                  <a:lnTo>
                    <a:pt x="71377" y="86351"/>
                  </a:lnTo>
                  <a:lnTo>
                    <a:pt x="105463" y="85586"/>
                  </a:lnTo>
                  <a:lnTo>
                    <a:pt x="131010" y="83290"/>
                  </a:lnTo>
                  <a:lnTo>
                    <a:pt x="156652" y="79624"/>
                  </a:lnTo>
                  <a:lnTo>
                    <a:pt x="188144" y="73097"/>
                  </a:lnTo>
                  <a:lnTo>
                    <a:pt x="220520" y="61664"/>
                  </a:lnTo>
                  <a:lnTo>
                    <a:pt x="234534" y="52550"/>
                  </a:lnTo>
                  <a:lnTo>
                    <a:pt x="254349" y="29412"/>
                  </a:lnTo>
                  <a:lnTo>
                    <a:pt x="261365" y="16327"/>
                  </a:lnTo>
                  <a:lnTo>
                    <a:pt x="262349" y="13112"/>
                  </a:lnTo>
                  <a:lnTo>
                    <a:pt x="262212" y="10175"/>
                  </a:lnTo>
                  <a:lnTo>
                    <a:pt x="257995" y="1096"/>
                  </a:lnTo>
                  <a:lnTo>
                    <a:pt x="256928" y="577"/>
                  </a:lnTo>
                  <a:lnTo>
                    <a:pt x="253626" y="0"/>
                  </a:lnTo>
                  <a:lnTo>
                    <a:pt x="249512" y="1860"/>
                  </a:lnTo>
                  <a:lnTo>
                    <a:pt x="247304" y="3467"/>
                  </a:lnTo>
                  <a:lnTo>
                    <a:pt x="233581" y="19684"/>
                  </a:lnTo>
                  <a:lnTo>
                    <a:pt x="229540" y="22494"/>
                  </a:lnTo>
                  <a:lnTo>
                    <a:pt x="222932" y="31966"/>
                  </a:lnTo>
                  <a:lnTo>
                    <a:pt x="210538" y="58636"/>
                  </a:lnTo>
                  <a:lnTo>
                    <a:pt x="207612" y="82825"/>
                  </a:lnTo>
                  <a:lnTo>
                    <a:pt x="211093" y="97153"/>
                  </a:lnTo>
                  <a:lnTo>
                    <a:pt x="217151" y="107660"/>
                  </a:lnTo>
                  <a:lnTo>
                    <a:pt x="227765" y="115800"/>
                  </a:lnTo>
                  <a:lnTo>
                    <a:pt x="240964" y="119447"/>
                  </a:lnTo>
                  <a:lnTo>
                    <a:pt x="264319" y="1209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" name="SMARTInkShape-1272"/>
            <p:cNvSpPr/>
            <p:nvPr/>
          </p:nvSpPr>
          <p:spPr>
            <a:xfrm>
              <a:off x="3521869" y="1000545"/>
              <a:ext cx="157163" cy="185319"/>
            </a:xfrm>
            <a:custGeom>
              <a:avLst/>
              <a:gdLst/>
              <a:ahLst/>
              <a:cxnLst/>
              <a:rect l="0" t="0" r="0" b="0"/>
              <a:pathLst>
                <a:path w="157163" h="185319">
                  <a:moveTo>
                    <a:pt x="0" y="56730"/>
                  </a:moveTo>
                  <a:lnTo>
                    <a:pt x="3792" y="52938"/>
                  </a:lnTo>
                  <a:lnTo>
                    <a:pt x="5654" y="48959"/>
                  </a:lnTo>
                  <a:lnTo>
                    <a:pt x="10642" y="36145"/>
                  </a:lnTo>
                  <a:lnTo>
                    <a:pt x="16900" y="29589"/>
                  </a:lnTo>
                  <a:lnTo>
                    <a:pt x="31466" y="21436"/>
                  </a:lnTo>
                  <a:lnTo>
                    <a:pt x="66037" y="6761"/>
                  </a:lnTo>
                  <a:lnTo>
                    <a:pt x="89421" y="999"/>
                  </a:lnTo>
                  <a:lnTo>
                    <a:pt x="104459" y="0"/>
                  </a:lnTo>
                  <a:lnTo>
                    <a:pt x="112043" y="1884"/>
                  </a:lnTo>
                  <a:lnTo>
                    <a:pt x="115176" y="3497"/>
                  </a:lnTo>
                  <a:lnTo>
                    <a:pt x="120775" y="9523"/>
                  </a:lnTo>
                  <a:lnTo>
                    <a:pt x="125115" y="16699"/>
                  </a:lnTo>
                  <a:lnTo>
                    <a:pt x="138395" y="51340"/>
                  </a:lnTo>
                  <a:lnTo>
                    <a:pt x="142481" y="86452"/>
                  </a:lnTo>
                  <a:lnTo>
                    <a:pt x="148477" y="119058"/>
                  </a:lnTo>
                  <a:lnTo>
                    <a:pt x="152000" y="151543"/>
                  </a:lnTo>
                  <a:lnTo>
                    <a:pt x="157162" y="1853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" name="SMARTInkShape-1273"/>
            <p:cNvSpPr/>
            <p:nvPr/>
          </p:nvSpPr>
          <p:spPr>
            <a:xfrm>
              <a:off x="3459145" y="972863"/>
              <a:ext cx="155594" cy="183396"/>
            </a:xfrm>
            <a:custGeom>
              <a:avLst/>
              <a:gdLst/>
              <a:ahLst/>
              <a:cxnLst/>
              <a:rect l="0" t="0" r="0" b="0"/>
              <a:pathLst>
                <a:path w="155594" h="183396">
                  <a:moveTo>
                    <a:pt x="112730" y="20118"/>
                  </a:moveTo>
                  <a:lnTo>
                    <a:pt x="112730" y="3119"/>
                  </a:lnTo>
                  <a:lnTo>
                    <a:pt x="111936" y="1641"/>
                  </a:lnTo>
                  <a:lnTo>
                    <a:pt x="110613" y="657"/>
                  </a:lnTo>
                  <a:lnTo>
                    <a:pt x="108938" y="0"/>
                  </a:lnTo>
                  <a:lnTo>
                    <a:pt x="102843" y="1387"/>
                  </a:lnTo>
                  <a:lnTo>
                    <a:pt x="68999" y="13212"/>
                  </a:lnTo>
                  <a:lnTo>
                    <a:pt x="34828" y="29821"/>
                  </a:lnTo>
                  <a:lnTo>
                    <a:pt x="19181" y="39309"/>
                  </a:lnTo>
                  <a:lnTo>
                    <a:pt x="6380" y="56335"/>
                  </a:lnTo>
                  <a:lnTo>
                    <a:pt x="1963" y="65583"/>
                  </a:lnTo>
                  <a:lnTo>
                    <a:pt x="0" y="74985"/>
                  </a:lnTo>
                  <a:lnTo>
                    <a:pt x="1245" y="84456"/>
                  </a:lnTo>
                  <a:lnTo>
                    <a:pt x="5237" y="93956"/>
                  </a:lnTo>
                  <a:lnTo>
                    <a:pt x="12303" y="103471"/>
                  </a:lnTo>
                  <a:lnTo>
                    <a:pt x="28999" y="113960"/>
                  </a:lnTo>
                  <a:lnTo>
                    <a:pt x="62987" y="127089"/>
                  </a:lnTo>
                  <a:lnTo>
                    <a:pt x="91351" y="140555"/>
                  </a:lnTo>
                  <a:lnTo>
                    <a:pt x="121054" y="160414"/>
                  </a:lnTo>
                  <a:lnTo>
                    <a:pt x="133798" y="176860"/>
                  </a:lnTo>
                  <a:lnTo>
                    <a:pt x="134129" y="183395"/>
                  </a:lnTo>
                  <a:lnTo>
                    <a:pt x="134158" y="178183"/>
                  </a:lnTo>
                  <a:lnTo>
                    <a:pt x="139070" y="171756"/>
                  </a:lnTo>
                  <a:lnTo>
                    <a:pt x="141437" y="165149"/>
                  </a:lnTo>
                  <a:lnTo>
                    <a:pt x="146018" y="158164"/>
                  </a:lnTo>
                  <a:lnTo>
                    <a:pt x="147369" y="153439"/>
                  </a:lnTo>
                  <a:lnTo>
                    <a:pt x="148522" y="151861"/>
                  </a:lnTo>
                  <a:lnTo>
                    <a:pt x="150085" y="150809"/>
                  </a:lnTo>
                  <a:lnTo>
                    <a:pt x="151921" y="150108"/>
                  </a:lnTo>
                  <a:lnTo>
                    <a:pt x="153145" y="148847"/>
                  </a:lnTo>
                  <a:lnTo>
                    <a:pt x="154505" y="145329"/>
                  </a:lnTo>
                  <a:lnTo>
                    <a:pt x="155590" y="110604"/>
                  </a:lnTo>
                  <a:lnTo>
                    <a:pt x="155593" y="74936"/>
                  </a:lnTo>
                  <a:lnTo>
                    <a:pt x="155593" y="68823"/>
                  </a:lnTo>
                  <a:lnTo>
                    <a:pt x="153476" y="63461"/>
                  </a:lnTo>
                  <a:lnTo>
                    <a:pt x="150683" y="58432"/>
                  </a:lnTo>
                  <a:lnTo>
                    <a:pt x="148890" y="48735"/>
                  </a:lnTo>
                  <a:lnTo>
                    <a:pt x="148449" y="34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" name="SMARTInkShape-1274"/>
            <p:cNvSpPr/>
            <p:nvPr/>
          </p:nvSpPr>
          <p:spPr>
            <a:xfrm>
              <a:off x="3286540" y="957729"/>
              <a:ext cx="169056" cy="206703"/>
            </a:xfrm>
            <a:custGeom>
              <a:avLst/>
              <a:gdLst/>
              <a:ahLst/>
              <a:cxnLst/>
              <a:rect l="0" t="0" r="0" b="0"/>
              <a:pathLst>
                <a:path w="169056" h="206703">
                  <a:moveTo>
                    <a:pt x="28160" y="42396"/>
                  </a:moveTo>
                  <a:lnTo>
                    <a:pt x="28160" y="73623"/>
                  </a:lnTo>
                  <a:lnTo>
                    <a:pt x="28160" y="107916"/>
                  </a:lnTo>
                  <a:lnTo>
                    <a:pt x="28160" y="140453"/>
                  </a:lnTo>
                  <a:lnTo>
                    <a:pt x="28160" y="174349"/>
                  </a:lnTo>
                  <a:lnTo>
                    <a:pt x="28160" y="184632"/>
                  </a:lnTo>
                  <a:lnTo>
                    <a:pt x="28160" y="181289"/>
                  </a:lnTo>
                  <a:lnTo>
                    <a:pt x="15975" y="152355"/>
                  </a:lnTo>
                  <a:lnTo>
                    <a:pt x="6674" y="121766"/>
                  </a:lnTo>
                  <a:lnTo>
                    <a:pt x="1685" y="97663"/>
                  </a:lnTo>
                  <a:lnTo>
                    <a:pt x="0" y="64866"/>
                  </a:lnTo>
                  <a:lnTo>
                    <a:pt x="3500" y="42704"/>
                  </a:lnTo>
                  <a:lnTo>
                    <a:pt x="13357" y="24848"/>
                  </a:lnTo>
                  <a:lnTo>
                    <a:pt x="36437" y="4846"/>
                  </a:lnTo>
                  <a:lnTo>
                    <a:pt x="46126" y="1895"/>
                  </a:lnTo>
                  <a:lnTo>
                    <a:pt x="67957" y="0"/>
                  </a:lnTo>
                  <a:lnTo>
                    <a:pt x="100134" y="7366"/>
                  </a:lnTo>
                  <a:lnTo>
                    <a:pt x="113330" y="12539"/>
                  </a:lnTo>
                  <a:lnTo>
                    <a:pt x="128890" y="24377"/>
                  </a:lnTo>
                  <a:lnTo>
                    <a:pt x="138087" y="37145"/>
                  </a:lnTo>
                  <a:lnTo>
                    <a:pt x="140516" y="43502"/>
                  </a:lnTo>
                  <a:lnTo>
                    <a:pt x="141884" y="55336"/>
                  </a:lnTo>
                  <a:lnTo>
                    <a:pt x="140087" y="62170"/>
                  </a:lnTo>
                  <a:lnTo>
                    <a:pt x="138497" y="65104"/>
                  </a:lnTo>
                  <a:lnTo>
                    <a:pt x="115709" y="84191"/>
                  </a:lnTo>
                  <a:lnTo>
                    <a:pt x="104377" y="88753"/>
                  </a:lnTo>
                  <a:lnTo>
                    <a:pt x="71505" y="97625"/>
                  </a:lnTo>
                  <a:lnTo>
                    <a:pt x="50157" y="104664"/>
                  </a:lnTo>
                  <a:lnTo>
                    <a:pt x="35561" y="106655"/>
                  </a:lnTo>
                  <a:lnTo>
                    <a:pt x="62797" y="110479"/>
                  </a:lnTo>
                  <a:lnTo>
                    <a:pt x="93034" y="118874"/>
                  </a:lnTo>
                  <a:lnTo>
                    <a:pt x="126641" y="128176"/>
                  </a:lnTo>
                  <a:lnTo>
                    <a:pt x="152653" y="137657"/>
                  </a:lnTo>
                  <a:lnTo>
                    <a:pt x="161013" y="144530"/>
                  </a:lnTo>
                  <a:lnTo>
                    <a:pt x="166581" y="152083"/>
                  </a:lnTo>
                  <a:lnTo>
                    <a:pt x="169055" y="158085"/>
                  </a:lnTo>
                  <a:lnTo>
                    <a:pt x="168922" y="160797"/>
                  </a:lnTo>
                  <a:lnTo>
                    <a:pt x="166656" y="165927"/>
                  </a:lnTo>
                  <a:lnTo>
                    <a:pt x="160918" y="173278"/>
                  </a:lnTo>
                  <a:lnTo>
                    <a:pt x="133984" y="185260"/>
                  </a:lnTo>
                  <a:lnTo>
                    <a:pt x="99422" y="196382"/>
                  </a:lnTo>
                  <a:lnTo>
                    <a:pt x="67648" y="199140"/>
                  </a:lnTo>
                  <a:lnTo>
                    <a:pt x="59469" y="201489"/>
                  </a:lnTo>
                  <a:lnTo>
                    <a:pt x="49591" y="206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" name="SMARTInkShape-1275"/>
            <p:cNvSpPr/>
            <p:nvPr/>
          </p:nvSpPr>
          <p:spPr>
            <a:xfrm>
              <a:off x="3138659" y="950413"/>
              <a:ext cx="160208" cy="205703"/>
            </a:xfrm>
            <a:custGeom>
              <a:avLst/>
              <a:gdLst/>
              <a:ahLst/>
              <a:cxnLst/>
              <a:rect l="0" t="0" r="0" b="0"/>
              <a:pathLst>
                <a:path w="160208" h="205703">
                  <a:moveTo>
                    <a:pt x="97460" y="6850"/>
                  </a:moveTo>
                  <a:lnTo>
                    <a:pt x="97460" y="0"/>
                  </a:lnTo>
                  <a:lnTo>
                    <a:pt x="63668" y="27350"/>
                  </a:lnTo>
                  <a:lnTo>
                    <a:pt x="29357" y="58394"/>
                  </a:lnTo>
                  <a:lnTo>
                    <a:pt x="10370" y="92777"/>
                  </a:lnTo>
                  <a:lnTo>
                    <a:pt x="3191" y="106952"/>
                  </a:lnTo>
                  <a:lnTo>
                    <a:pt x="0" y="121190"/>
                  </a:lnTo>
                  <a:lnTo>
                    <a:pt x="1996" y="150177"/>
                  </a:lnTo>
                  <a:lnTo>
                    <a:pt x="7614" y="172525"/>
                  </a:lnTo>
                  <a:lnTo>
                    <a:pt x="16253" y="183935"/>
                  </a:lnTo>
                  <a:lnTo>
                    <a:pt x="37410" y="200403"/>
                  </a:lnTo>
                  <a:lnTo>
                    <a:pt x="59647" y="204957"/>
                  </a:lnTo>
                  <a:lnTo>
                    <a:pt x="89902" y="205702"/>
                  </a:lnTo>
                  <a:lnTo>
                    <a:pt x="122188" y="196881"/>
                  </a:lnTo>
                  <a:lnTo>
                    <a:pt x="137507" y="190067"/>
                  </a:lnTo>
                  <a:lnTo>
                    <a:pt x="145156" y="183265"/>
                  </a:lnTo>
                  <a:lnTo>
                    <a:pt x="158274" y="166253"/>
                  </a:lnTo>
                  <a:lnTo>
                    <a:pt x="160207" y="158129"/>
                  </a:lnTo>
                  <a:lnTo>
                    <a:pt x="158949" y="151343"/>
                  </a:lnTo>
                  <a:lnTo>
                    <a:pt x="153779" y="143060"/>
                  </a:lnTo>
                  <a:lnTo>
                    <a:pt x="148684" y="138031"/>
                  </a:lnTo>
                  <a:lnTo>
                    <a:pt x="141128" y="133150"/>
                  </a:lnTo>
                  <a:lnTo>
                    <a:pt x="127949" y="129732"/>
                  </a:lnTo>
                  <a:lnTo>
                    <a:pt x="97460" y="1282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" name="SMARTInkShape-1276"/>
            <p:cNvSpPr/>
            <p:nvPr/>
          </p:nvSpPr>
          <p:spPr>
            <a:xfrm>
              <a:off x="3050381" y="964406"/>
              <a:ext cx="14289" cy="164308"/>
            </a:xfrm>
            <a:custGeom>
              <a:avLst/>
              <a:gdLst/>
              <a:ahLst/>
              <a:cxnLst/>
              <a:rect l="0" t="0" r="0" b="0"/>
              <a:pathLst>
                <a:path w="14289" h="164308">
                  <a:moveTo>
                    <a:pt x="0" y="0"/>
                  </a:moveTo>
                  <a:lnTo>
                    <a:pt x="794" y="18682"/>
                  </a:lnTo>
                  <a:lnTo>
                    <a:pt x="6482" y="52627"/>
                  </a:lnTo>
                  <a:lnTo>
                    <a:pt x="7086" y="88190"/>
                  </a:lnTo>
                  <a:lnTo>
                    <a:pt x="7139" y="123101"/>
                  </a:lnTo>
                  <a:lnTo>
                    <a:pt x="7936" y="137104"/>
                  </a:lnTo>
                  <a:lnTo>
                    <a:pt x="13294" y="151954"/>
                  </a:lnTo>
                  <a:lnTo>
                    <a:pt x="14288" y="164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" name="SMARTInkShape-1277"/>
            <p:cNvSpPr/>
            <p:nvPr/>
          </p:nvSpPr>
          <p:spPr>
            <a:xfrm>
              <a:off x="2815627" y="907619"/>
              <a:ext cx="211353" cy="249670"/>
            </a:xfrm>
            <a:custGeom>
              <a:avLst/>
              <a:gdLst/>
              <a:ahLst/>
              <a:cxnLst/>
              <a:rect l="0" t="0" r="0" b="0"/>
              <a:pathLst>
                <a:path w="211353" h="249670">
                  <a:moveTo>
                    <a:pt x="6154" y="106794"/>
                  </a:moveTo>
                  <a:lnTo>
                    <a:pt x="5361" y="93021"/>
                  </a:lnTo>
                  <a:lnTo>
                    <a:pt x="3" y="63058"/>
                  </a:lnTo>
                  <a:lnTo>
                    <a:pt x="0" y="40887"/>
                  </a:lnTo>
                  <a:lnTo>
                    <a:pt x="2890" y="30935"/>
                  </a:lnTo>
                  <a:lnTo>
                    <a:pt x="12772" y="16407"/>
                  </a:lnTo>
                  <a:lnTo>
                    <a:pt x="25754" y="5841"/>
                  </a:lnTo>
                  <a:lnTo>
                    <a:pt x="34974" y="2394"/>
                  </a:lnTo>
                  <a:lnTo>
                    <a:pt x="65071" y="0"/>
                  </a:lnTo>
                  <a:lnTo>
                    <a:pt x="95609" y="1826"/>
                  </a:lnTo>
                  <a:lnTo>
                    <a:pt x="127295" y="12625"/>
                  </a:lnTo>
                  <a:lnTo>
                    <a:pt x="149646" y="29638"/>
                  </a:lnTo>
                  <a:lnTo>
                    <a:pt x="158031" y="41247"/>
                  </a:lnTo>
                  <a:lnTo>
                    <a:pt x="159000" y="45633"/>
                  </a:lnTo>
                  <a:lnTo>
                    <a:pt x="157958" y="54740"/>
                  </a:lnTo>
                  <a:lnTo>
                    <a:pt x="152910" y="65000"/>
                  </a:lnTo>
                  <a:lnTo>
                    <a:pt x="129484" y="84277"/>
                  </a:lnTo>
                  <a:lnTo>
                    <a:pt x="100219" y="96584"/>
                  </a:lnTo>
                  <a:lnTo>
                    <a:pt x="70684" y="106658"/>
                  </a:lnTo>
                  <a:lnTo>
                    <a:pt x="41257" y="112979"/>
                  </a:lnTo>
                  <a:lnTo>
                    <a:pt x="29543" y="113811"/>
                  </a:lnTo>
                  <a:lnTo>
                    <a:pt x="29684" y="113853"/>
                  </a:lnTo>
                  <a:lnTo>
                    <a:pt x="59794" y="113932"/>
                  </a:lnTo>
                  <a:lnTo>
                    <a:pt x="94978" y="117729"/>
                  </a:lnTo>
                  <a:lnTo>
                    <a:pt x="126840" y="123880"/>
                  </a:lnTo>
                  <a:lnTo>
                    <a:pt x="161756" y="133864"/>
                  </a:lnTo>
                  <a:lnTo>
                    <a:pt x="189467" y="150300"/>
                  </a:lnTo>
                  <a:lnTo>
                    <a:pt x="203344" y="164134"/>
                  </a:lnTo>
                  <a:lnTo>
                    <a:pt x="208888" y="173553"/>
                  </a:lnTo>
                  <a:lnTo>
                    <a:pt x="211352" y="183031"/>
                  </a:lnTo>
                  <a:lnTo>
                    <a:pt x="210331" y="192535"/>
                  </a:lnTo>
                  <a:lnTo>
                    <a:pt x="206437" y="202051"/>
                  </a:lnTo>
                  <a:lnTo>
                    <a:pt x="195319" y="215539"/>
                  </a:lnTo>
                  <a:lnTo>
                    <a:pt x="181178" y="224916"/>
                  </a:lnTo>
                  <a:lnTo>
                    <a:pt x="148559" y="237639"/>
                  </a:lnTo>
                  <a:lnTo>
                    <a:pt x="115365" y="247535"/>
                  </a:lnTo>
                  <a:lnTo>
                    <a:pt x="84736" y="2496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" name="SMARTInkShape-1278"/>
            <p:cNvSpPr/>
            <p:nvPr/>
          </p:nvSpPr>
          <p:spPr>
            <a:xfrm>
              <a:off x="2850356" y="1021556"/>
              <a:ext cx="42864" cy="135695"/>
            </a:xfrm>
            <a:custGeom>
              <a:avLst/>
              <a:gdLst/>
              <a:ahLst/>
              <a:cxnLst/>
              <a:rect l="0" t="0" r="0" b="0"/>
              <a:pathLst>
                <a:path w="42864" h="135695">
                  <a:moveTo>
                    <a:pt x="0" y="0"/>
                  </a:moveTo>
                  <a:lnTo>
                    <a:pt x="3793" y="3793"/>
                  </a:lnTo>
                  <a:lnTo>
                    <a:pt x="5655" y="9888"/>
                  </a:lnTo>
                  <a:lnTo>
                    <a:pt x="8819" y="22244"/>
                  </a:lnTo>
                  <a:lnTo>
                    <a:pt x="12668" y="35960"/>
                  </a:lnTo>
                  <a:lnTo>
                    <a:pt x="19800" y="69969"/>
                  </a:lnTo>
                  <a:lnTo>
                    <a:pt x="23065" y="85290"/>
                  </a:lnTo>
                  <a:lnTo>
                    <a:pt x="26942" y="99884"/>
                  </a:lnTo>
                  <a:lnTo>
                    <a:pt x="28643" y="108687"/>
                  </a:lnTo>
                  <a:lnTo>
                    <a:pt x="34064" y="118105"/>
                  </a:lnTo>
                  <a:lnTo>
                    <a:pt x="39903" y="125923"/>
                  </a:lnTo>
                  <a:lnTo>
                    <a:pt x="42853" y="135694"/>
                  </a:lnTo>
                  <a:lnTo>
                    <a:pt x="42863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73" name="SMARTInkShape-1279"/>
          <p:cNvSpPr/>
          <p:nvPr/>
        </p:nvSpPr>
        <p:spPr>
          <a:xfrm>
            <a:off x="3007527" y="296600"/>
            <a:ext cx="28568" cy="151077"/>
          </a:xfrm>
          <a:custGeom>
            <a:avLst/>
            <a:gdLst/>
            <a:ahLst/>
            <a:cxnLst/>
            <a:rect l="0" t="0" r="0" b="0"/>
            <a:pathLst>
              <a:path w="28568" h="113308">
                <a:moveTo>
                  <a:pt x="14279" y="6151"/>
                </a:moveTo>
                <a:lnTo>
                  <a:pt x="8128" y="0"/>
                </a:lnTo>
                <a:lnTo>
                  <a:pt x="7797" y="463"/>
                </a:lnTo>
                <a:lnTo>
                  <a:pt x="7430" y="3094"/>
                </a:lnTo>
                <a:lnTo>
                  <a:pt x="1520" y="13519"/>
                </a:lnTo>
                <a:lnTo>
                  <a:pt x="81" y="46070"/>
                </a:lnTo>
                <a:lnTo>
                  <a:pt x="0" y="81309"/>
                </a:lnTo>
                <a:lnTo>
                  <a:pt x="3786" y="96330"/>
                </a:lnTo>
                <a:lnTo>
                  <a:pt x="9880" y="103910"/>
                </a:lnTo>
                <a:lnTo>
                  <a:pt x="17087" y="109131"/>
                </a:lnTo>
                <a:lnTo>
                  <a:pt x="28567" y="11330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74" name="SMARTInkShape-1280"/>
          <p:cNvSpPr/>
          <p:nvPr/>
        </p:nvSpPr>
        <p:spPr>
          <a:xfrm>
            <a:off x="3929063" y="38111"/>
            <a:ext cx="2871788" cy="1304916"/>
          </a:xfrm>
          <a:custGeom>
            <a:avLst/>
            <a:gdLst/>
            <a:ahLst/>
            <a:cxnLst/>
            <a:rect l="0" t="0" r="0" b="0"/>
            <a:pathLst>
              <a:path w="2871788" h="978687">
                <a:moveTo>
                  <a:pt x="0" y="978686"/>
                </a:moveTo>
                <a:lnTo>
                  <a:pt x="0" y="958799"/>
                </a:lnTo>
                <a:lnTo>
                  <a:pt x="4233" y="949739"/>
                </a:lnTo>
                <a:lnTo>
                  <a:pt x="7584" y="945100"/>
                </a:lnTo>
                <a:lnTo>
                  <a:pt x="11308" y="933596"/>
                </a:lnTo>
                <a:lnTo>
                  <a:pt x="19598" y="900605"/>
                </a:lnTo>
                <a:lnTo>
                  <a:pt x="25562" y="882702"/>
                </a:lnTo>
                <a:lnTo>
                  <a:pt x="30096" y="851129"/>
                </a:lnTo>
                <a:lnTo>
                  <a:pt x="34608" y="817935"/>
                </a:lnTo>
                <a:lnTo>
                  <a:pt x="41202" y="785713"/>
                </a:lnTo>
                <a:lnTo>
                  <a:pt x="47838" y="758878"/>
                </a:lnTo>
                <a:lnTo>
                  <a:pt x="54038" y="730819"/>
                </a:lnTo>
                <a:lnTo>
                  <a:pt x="57021" y="701603"/>
                </a:lnTo>
                <a:lnTo>
                  <a:pt x="61786" y="668957"/>
                </a:lnTo>
                <a:lnTo>
                  <a:pt x="63550" y="638823"/>
                </a:lnTo>
                <a:lnTo>
                  <a:pt x="64867" y="609786"/>
                </a:lnTo>
                <a:lnTo>
                  <a:pt x="69138" y="581075"/>
                </a:lnTo>
                <a:lnTo>
                  <a:pt x="70756" y="551665"/>
                </a:lnTo>
                <a:lnTo>
                  <a:pt x="70441" y="518963"/>
                </a:lnTo>
                <a:lnTo>
                  <a:pt x="67261" y="488812"/>
                </a:lnTo>
                <a:lnTo>
                  <a:pt x="69053" y="459770"/>
                </a:lnTo>
                <a:lnTo>
                  <a:pt x="66057" y="431057"/>
                </a:lnTo>
                <a:lnTo>
                  <a:pt x="64816" y="402440"/>
                </a:lnTo>
                <a:lnTo>
                  <a:pt x="64448" y="374647"/>
                </a:lnTo>
                <a:lnTo>
                  <a:pt x="64324" y="341404"/>
                </a:lnTo>
                <a:lnTo>
                  <a:pt x="64299" y="308290"/>
                </a:lnTo>
                <a:lnTo>
                  <a:pt x="65088" y="278819"/>
                </a:lnTo>
                <a:lnTo>
                  <a:pt x="70444" y="246701"/>
                </a:lnTo>
                <a:lnTo>
                  <a:pt x="73112" y="238492"/>
                </a:lnTo>
                <a:lnTo>
                  <a:pt x="81194" y="227292"/>
                </a:lnTo>
                <a:lnTo>
                  <a:pt x="101944" y="206196"/>
                </a:lnTo>
                <a:lnTo>
                  <a:pt x="108279" y="202763"/>
                </a:lnTo>
                <a:lnTo>
                  <a:pt x="131165" y="200379"/>
                </a:lnTo>
                <a:lnTo>
                  <a:pt x="161463" y="200088"/>
                </a:lnTo>
                <a:lnTo>
                  <a:pt x="192480" y="196246"/>
                </a:lnTo>
                <a:lnTo>
                  <a:pt x="226805" y="193873"/>
                </a:lnTo>
                <a:lnTo>
                  <a:pt x="252408" y="193317"/>
                </a:lnTo>
                <a:lnTo>
                  <a:pt x="279662" y="193071"/>
                </a:lnTo>
                <a:lnTo>
                  <a:pt x="307650" y="192961"/>
                </a:lnTo>
                <a:lnTo>
                  <a:pt x="338081" y="190796"/>
                </a:lnTo>
                <a:lnTo>
                  <a:pt x="370127" y="187981"/>
                </a:lnTo>
                <a:lnTo>
                  <a:pt x="402890" y="186730"/>
                </a:lnTo>
                <a:lnTo>
                  <a:pt x="435973" y="186174"/>
                </a:lnTo>
                <a:lnTo>
                  <a:pt x="469196" y="185133"/>
                </a:lnTo>
                <a:lnTo>
                  <a:pt x="502484" y="182025"/>
                </a:lnTo>
                <a:lnTo>
                  <a:pt x="537916" y="180114"/>
                </a:lnTo>
                <a:lnTo>
                  <a:pt x="556254" y="179605"/>
                </a:lnTo>
                <a:lnTo>
                  <a:pt x="591447" y="172689"/>
                </a:lnTo>
                <a:lnTo>
                  <a:pt x="626402" y="163265"/>
                </a:lnTo>
                <a:lnTo>
                  <a:pt x="644614" y="159640"/>
                </a:lnTo>
                <a:lnTo>
                  <a:pt x="663105" y="156431"/>
                </a:lnTo>
                <a:lnTo>
                  <a:pt x="698467" y="150747"/>
                </a:lnTo>
                <a:lnTo>
                  <a:pt x="733498" y="145576"/>
                </a:lnTo>
                <a:lnTo>
                  <a:pt x="751730" y="143085"/>
                </a:lnTo>
                <a:lnTo>
                  <a:pt x="770235" y="140631"/>
                </a:lnTo>
                <a:lnTo>
                  <a:pt x="805612" y="137905"/>
                </a:lnTo>
                <a:lnTo>
                  <a:pt x="840649" y="135899"/>
                </a:lnTo>
                <a:lnTo>
                  <a:pt x="858883" y="134253"/>
                </a:lnTo>
                <a:lnTo>
                  <a:pt x="877389" y="132362"/>
                </a:lnTo>
                <a:lnTo>
                  <a:pt x="912767" y="126027"/>
                </a:lnTo>
                <a:lnTo>
                  <a:pt x="947805" y="118714"/>
                </a:lnTo>
                <a:lnTo>
                  <a:pt x="966039" y="115652"/>
                </a:lnTo>
                <a:lnTo>
                  <a:pt x="984544" y="112818"/>
                </a:lnTo>
                <a:lnTo>
                  <a:pt x="1019923" y="107551"/>
                </a:lnTo>
                <a:lnTo>
                  <a:pt x="1054961" y="102565"/>
                </a:lnTo>
                <a:lnTo>
                  <a:pt x="1073195" y="100124"/>
                </a:lnTo>
                <a:lnTo>
                  <a:pt x="1091700" y="97703"/>
                </a:lnTo>
                <a:lnTo>
                  <a:pt x="1127079" y="92896"/>
                </a:lnTo>
                <a:lnTo>
                  <a:pt x="1161324" y="88114"/>
                </a:lnTo>
                <a:lnTo>
                  <a:pt x="1195065" y="83343"/>
                </a:lnTo>
                <a:lnTo>
                  <a:pt x="1230698" y="78576"/>
                </a:lnTo>
                <a:lnTo>
                  <a:pt x="1249090" y="76194"/>
                </a:lnTo>
                <a:lnTo>
                  <a:pt x="1284343" y="69314"/>
                </a:lnTo>
                <a:lnTo>
                  <a:pt x="1318531" y="61758"/>
                </a:lnTo>
                <a:lnTo>
                  <a:pt x="1352247" y="55754"/>
                </a:lnTo>
                <a:lnTo>
                  <a:pt x="1385753" y="50440"/>
                </a:lnTo>
                <a:lnTo>
                  <a:pt x="1419959" y="45432"/>
                </a:lnTo>
                <a:lnTo>
                  <a:pt x="1437971" y="42985"/>
                </a:lnTo>
                <a:lnTo>
                  <a:pt x="1456328" y="40560"/>
                </a:lnTo>
                <a:lnTo>
                  <a:pt x="1491542" y="35750"/>
                </a:lnTo>
                <a:lnTo>
                  <a:pt x="1525713" y="30965"/>
                </a:lnTo>
                <a:lnTo>
                  <a:pt x="1559422" y="26193"/>
                </a:lnTo>
                <a:lnTo>
                  <a:pt x="1592924" y="21427"/>
                </a:lnTo>
                <a:lnTo>
                  <a:pt x="1627129" y="17456"/>
                </a:lnTo>
                <a:lnTo>
                  <a:pt x="1645140" y="16397"/>
                </a:lnTo>
                <a:lnTo>
                  <a:pt x="1663497" y="15691"/>
                </a:lnTo>
                <a:lnTo>
                  <a:pt x="1698711" y="12790"/>
                </a:lnTo>
                <a:lnTo>
                  <a:pt x="1732882" y="9649"/>
                </a:lnTo>
                <a:lnTo>
                  <a:pt x="1766591" y="8253"/>
                </a:lnTo>
                <a:lnTo>
                  <a:pt x="1800093" y="5516"/>
                </a:lnTo>
                <a:lnTo>
                  <a:pt x="1833503" y="2447"/>
                </a:lnTo>
                <a:lnTo>
                  <a:pt x="1866873" y="1083"/>
                </a:lnTo>
                <a:lnTo>
                  <a:pt x="1900225" y="477"/>
                </a:lnTo>
                <a:lnTo>
                  <a:pt x="1933569" y="208"/>
                </a:lnTo>
                <a:lnTo>
                  <a:pt x="1966910" y="88"/>
                </a:lnTo>
                <a:lnTo>
                  <a:pt x="2000248" y="35"/>
                </a:lnTo>
                <a:lnTo>
                  <a:pt x="2034380" y="11"/>
                </a:lnTo>
                <a:lnTo>
                  <a:pt x="2052372" y="5"/>
                </a:lnTo>
                <a:lnTo>
                  <a:pt x="2070717" y="0"/>
                </a:lnTo>
                <a:lnTo>
                  <a:pt x="2105916" y="2112"/>
                </a:lnTo>
                <a:lnTo>
                  <a:pt x="2140081" y="4903"/>
                </a:lnTo>
                <a:lnTo>
                  <a:pt x="2173787" y="6143"/>
                </a:lnTo>
                <a:lnTo>
                  <a:pt x="2205171" y="6695"/>
                </a:lnTo>
                <a:lnTo>
                  <a:pt x="2234994" y="7734"/>
                </a:lnTo>
                <a:lnTo>
                  <a:pt x="2264124" y="10841"/>
                </a:lnTo>
                <a:lnTo>
                  <a:pt x="2292946" y="12751"/>
                </a:lnTo>
                <a:lnTo>
                  <a:pt x="2320837" y="13600"/>
                </a:lnTo>
                <a:lnTo>
                  <a:pt x="2346462" y="13978"/>
                </a:lnTo>
                <a:lnTo>
                  <a:pt x="2373197" y="16262"/>
                </a:lnTo>
                <a:lnTo>
                  <a:pt x="2400954" y="19129"/>
                </a:lnTo>
                <a:lnTo>
                  <a:pt x="2429165" y="20404"/>
                </a:lnTo>
                <a:lnTo>
                  <a:pt x="2455462" y="23087"/>
                </a:lnTo>
                <a:lnTo>
                  <a:pt x="2480379" y="26131"/>
                </a:lnTo>
                <a:lnTo>
                  <a:pt x="2504682" y="27485"/>
                </a:lnTo>
                <a:lnTo>
                  <a:pt x="2528713" y="30203"/>
                </a:lnTo>
                <a:lnTo>
                  <a:pt x="2562437" y="36195"/>
                </a:lnTo>
                <a:lnTo>
                  <a:pt x="2594655" y="40881"/>
                </a:lnTo>
                <a:lnTo>
                  <a:pt x="2627220" y="44387"/>
                </a:lnTo>
                <a:lnTo>
                  <a:pt x="2656977" y="50452"/>
                </a:lnTo>
                <a:lnTo>
                  <a:pt x="2685902" y="55160"/>
                </a:lnTo>
                <a:lnTo>
                  <a:pt x="2714581" y="58671"/>
                </a:lnTo>
                <a:lnTo>
                  <a:pt x="2748923" y="63177"/>
                </a:lnTo>
                <a:lnTo>
                  <a:pt x="2779431" y="68976"/>
                </a:lnTo>
                <a:lnTo>
                  <a:pt x="2808858" y="73062"/>
                </a:lnTo>
                <a:lnTo>
                  <a:pt x="2820872" y="77847"/>
                </a:lnTo>
                <a:lnTo>
                  <a:pt x="2824816" y="78251"/>
                </a:lnTo>
                <a:lnTo>
                  <a:pt x="2826186" y="79152"/>
                </a:lnTo>
                <a:lnTo>
                  <a:pt x="2827099" y="80547"/>
                </a:lnTo>
                <a:lnTo>
                  <a:pt x="2828907" y="84213"/>
                </a:lnTo>
                <a:lnTo>
                  <a:pt x="2832356" y="88488"/>
                </a:lnTo>
                <a:lnTo>
                  <a:pt x="2834419" y="95151"/>
                </a:lnTo>
                <a:lnTo>
                  <a:pt x="2835972" y="123974"/>
                </a:lnTo>
                <a:lnTo>
                  <a:pt x="2826117" y="158370"/>
                </a:lnTo>
                <a:lnTo>
                  <a:pt x="2822637" y="186763"/>
                </a:lnTo>
                <a:lnTo>
                  <a:pt x="2819834" y="220006"/>
                </a:lnTo>
                <a:lnTo>
                  <a:pt x="2814060" y="246686"/>
                </a:lnTo>
                <a:lnTo>
                  <a:pt x="2809439" y="277609"/>
                </a:lnTo>
                <a:lnTo>
                  <a:pt x="2808070" y="308997"/>
                </a:lnTo>
                <a:lnTo>
                  <a:pt x="2807664" y="343432"/>
                </a:lnTo>
                <a:lnTo>
                  <a:pt x="2808363" y="367738"/>
                </a:lnTo>
                <a:lnTo>
                  <a:pt x="2811319" y="394416"/>
                </a:lnTo>
                <a:lnTo>
                  <a:pt x="2813163" y="420031"/>
                </a:lnTo>
                <a:lnTo>
                  <a:pt x="2814775" y="444645"/>
                </a:lnTo>
                <a:lnTo>
                  <a:pt x="2818138" y="468813"/>
                </a:lnTo>
                <a:lnTo>
                  <a:pt x="2822278" y="494901"/>
                </a:lnTo>
                <a:lnTo>
                  <a:pt x="2826764" y="522370"/>
                </a:lnTo>
                <a:lnTo>
                  <a:pt x="2831404" y="550454"/>
                </a:lnTo>
                <a:lnTo>
                  <a:pt x="2833996" y="576694"/>
                </a:lnTo>
                <a:lnTo>
                  <a:pt x="2835941" y="601585"/>
                </a:lnTo>
                <a:lnTo>
                  <a:pt x="2841498" y="637118"/>
                </a:lnTo>
                <a:lnTo>
                  <a:pt x="2847378" y="668900"/>
                </a:lnTo>
                <a:lnTo>
                  <a:pt x="2849474" y="701513"/>
                </a:lnTo>
                <a:lnTo>
                  <a:pt x="2852298" y="736787"/>
                </a:lnTo>
                <a:lnTo>
                  <a:pt x="2856472" y="770301"/>
                </a:lnTo>
                <a:lnTo>
                  <a:pt x="2857296" y="799852"/>
                </a:lnTo>
                <a:lnTo>
                  <a:pt x="2859576" y="828620"/>
                </a:lnTo>
                <a:lnTo>
                  <a:pt x="2866315" y="863754"/>
                </a:lnTo>
                <a:lnTo>
                  <a:pt x="2871787" y="87867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88" name="SMARTInkShape-Group173"/>
          <p:cNvGrpSpPr/>
          <p:nvPr/>
        </p:nvGrpSpPr>
        <p:grpSpPr>
          <a:xfrm>
            <a:off x="4114800" y="1171576"/>
            <a:ext cx="978657" cy="1362077"/>
            <a:chOff x="4114800" y="878681"/>
            <a:chExt cx="978657" cy="1021558"/>
          </a:xfrm>
        </p:grpSpPr>
        <p:sp>
          <p:nvSpPr>
            <p:cNvPr id="75" name="SMARTInkShape-1281"/>
            <p:cNvSpPr/>
            <p:nvPr/>
          </p:nvSpPr>
          <p:spPr>
            <a:xfrm>
              <a:off x="4686300" y="1532313"/>
              <a:ext cx="407157" cy="367926"/>
            </a:xfrm>
            <a:custGeom>
              <a:avLst/>
              <a:gdLst/>
              <a:ahLst/>
              <a:cxnLst/>
              <a:rect l="0" t="0" r="0" b="0"/>
              <a:pathLst>
                <a:path w="407157" h="367926">
                  <a:moveTo>
                    <a:pt x="0" y="153612"/>
                  </a:moveTo>
                  <a:lnTo>
                    <a:pt x="0" y="149820"/>
                  </a:lnTo>
                  <a:lnTo>
                    <a:pt x="794" y="148702"/>
                  </a:lnTo>
                  <a:lnTo>
                    <a:pt x="2117" y="147958"/>
                  </a:lnTo>
                  <a:lnTo>
                    <a:pt x="7291" y="147130"/>
                  </a:lnTo>
                  <a:lnTo>
                    <a:pt x="36679" y="146555"/>
                  </a:lnTo>
                  <a:lnTo>
                    <a:pt x="70980" y="150601"/>
                  </a:lnTo>
                  <a:lnTo>
                    <a:pt x="102876" y="147252"/>
                  </a:lnTo>
                  <a:lnTo>
                    <a:pt x="132787" y="141232"/>
                  </a:lnTo>
                  <a:lnTo>
                    <a:pt x="160965" y="133628"/>
                  </a:lnTo>
                  <a:lnTo>
                    <a:pt x="190105" y="117238"/>
                  </a:lnTo>
                  <a:lnTo>
                    <a:pt x="206346" y="101295"/>
                  </a:lnTo>
                  <a:lnTo>
                    <a:pt x="225170" y="72492"/>
                  </a:lnTo>
                  <a:lnTo>
                    <a:pt x="232258" y="52847"/>
                  </a:lnTo>
                  <a:lnTo>
                    <a:pt x="235438" y="21284"/>
                  </a:lnTo>
                  <a:lnTo>
                    <a:pt x="235732" y="584"/>
                  </a:lnTo>
                  <a:lnTo>
                    <a:pt x="234942" y="0"/>
                  </a:lnTo>
                  <a:lnTo>
                    <a:pt x="233622" y="404"/>
                  </a:lnTo>
                  <a:lnTo>
                    <a:pt x="231948" y="1467"/>
                  </a:lnTo>
                  <a:lnTo>
                    <a:pt x="230832" y="2969"/>
                  </a:lnTo>
                  <a:lnTo>
                    <a:pt x="223076" y="25754"/>
                  </a:lnTo>
                  <a:lnTo>
                    <a:pt x="219820" y="39528"/>
                  </a:lnTo>
                  <a:lnTo>
                    <a:pt x="216760" y="49727"/>
                  </a:lnTo>
                  <a:lnTo>
                    <a:pt x="214635" y="82605"/>
                  </a:lnTo>
                  <a:lnTo>
                    <a:pt x="220080" y="110041"/>
                  </a:lnTo>
                  <a:lnTo>
                    <a:pt x="227310" y="126503"/>
                  </a:lnTo>
                  <a:lnTo>
                    <a:pt x="248107" y="151110"/>
                  </a:lnTo>
                  <a:lnTo>
                    <a:pt x="265865" y="161690"/>
                  </a:lnTo>
                  <a:lnTo>
                    <a:pt x="286208" y="169852"/>
                  </a:lnTo>
                  <a:lnTo>
                    <a:pt x="300241" y="170619"/>
                  </a:lnTo>
                  <a:lnTo>
                    <a:pt x="334990" y="162554"/>
                  </a:lnTo>
                  <a:lnTo>
                    <a:pt x="366437" y="148005"/>
                  </a:lnTo>
                  <a:lnTo>
                    <a:pt x="380124" y="135987"/>
                  </a:lnTo>
                  <a:lnTo>
                    <a:pt x="394858" y="116797"/>
                  </a:lnTo>
                  <a:lnTo>
                    <a:pt x="399859" y="113437"/>
                  </a:lnTo>
                  <a:lnTo>
                    <a:pt x="406765" y="110907"/>
                  </a:lnTo>
                  <a:lnTo>
                    <a:pt x="407156" y="130650"/>
                  </a:lnTo>
                  <a:lnTo>
                    <a:pt x="399916" y="163981"/>
                  </a:lnTo>
                  <a:lnTo>
                    <a:pt x="390194" y="196899"/>
                  </a:lnTo>
                  <a:lnTo>
                    <a:pt x="384229" y="232249"/>
                  </a:lnTo>
                  <a:lnTo>
                    <a:pt x="372860" y="263010"/>
                  </a:lnTo>
                  <a:lnTo>
                    <a:pt x="351980" y="292990"/>
                  </a:lnTo>
                  <a:lnTo>
                    <a:pt x="326437" y="323425"/>
                  </a:lnTo>
                  <a:lnTo>
                    <a:pt x="295816" y="343789"/>
                  </a:lnTo>
                  <a:lnTo>
                    <a:pt x="265690" y="357395"/>
                  </a:lnTo>
                  <a:lnTo>
                    <a:pt x="242888" y="367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6" name="SMARTInkShape-1282"/>
            <p:cNvSpPr/>
            <p:nvPr/>
          </p:nvSpPr>
          <p:spPr>
            <a:xfrm>
              <a:off x="4686300" y="1544624"/>
              <a:ext cx="178595" cy="219883"/>
            </a:xfrm>
            <a:custGeom>
              <a:avLst/>
              <a:gdLst/>
              <a:ahLst/>
              <a:cxnLst/>
              <a:rect l="0" t="0" r="0" b="0"/>
              <a:pathLst>
                <a:path w="178595" h="219883">
                  <a:moveTo>
                    <a:pt x="0" y="198451"/>
                  </a:moveTo>
                  <a:lnTo>
                    <a:pt x="3792" y="198451"/>
                  </a:lnTo>
                  <a:lnTo>
                    <a:pt x="4909" y="199245"/>
                  </a:lnTo>
                  <a:lnTo>
                    <a:pt x="5654" y="200568"/>
                  </a:lnTo>
                  <a:lnTo>
                    <a:pt x="7057" y="205301"/>
                  </a:lnTo>
                  <a:lnTo>
                    <a:pt x="7136" y="211720"/>
                  </a:lnTo>
                  <a:lnTo>
                    <a:pt x="7144" y="181353"/>
                  </a:lnTo>
                  <a:lnTo>
                    <a:pt x="9260" y="161900"/>
                  </a:lnTo>
                  <a:lnTo>
                    <a:pt x="15213" y="126904"/>
                  </a:lnTo>
                  <a:lnTo>
                    <a:pt x="27582" y="96300"/>
                  </a:lnTo>
                  <a:lnTo>
                    <a:pt x="41696" y="63708"/>
                  </a:lnTo>
                  <a:lnTo>
                    <a:pt x="65474" y="35134"/>
                  </a:lnTo>
                  <a:lnTo>
                    <a:pt x="96376" y="12187"/>
                  </a:lnTo>
                  <a:lnTo>
                    <a:pt x="124816" y="787"/>
                  </a:lnTo>
                  <a:lnTo>
                    <a:pt x="128454" y="0"/>
                  </a:lnTo>
                  <a:lnTo>
                    <a:pt x="131674" y="269"/>
                  </a:lnTo>
                  <a:lnTo>
                    <a:pt x="137368" y="2685"/>
                  </a:lnTo>
                  <a:lnTo>
                    <a:pt x="152335" y="15260"/>
                  </a:lnTo>
                  <a:lnTo>
                    <a:pt x="159524" y="26080"/>
                  </a:lnTo>
                  <a:lnTo>
                    <a:pt x="163361" y="48868"/>
                  </a:lnTo>
                  <a:lnTo>
                    <a:pt x="167974" y="81954"/>
                  </a:lnTo>
                  <a:lnTo>
                    <a:pt x="170763" y="112292"/>
                  </a:lnTo>
                  <a:lnTo>
                    <a:pt x="171314" y="141215"/>
                  </a:lnTo>
                  <a:lnTo>
                    <a:pt x="171432" y="176215"/>
                  </a:lnTo>
                  <a:lnTo>
                    <a:pt x="172238" y="192745"/>
                  </a:lnTo>
                  <a:lnTo>
                    <a:pt x="178594" y="219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7" name="SMARTInkShape-1283"/>
            <p:cNvSpPr/>
            <p:nvPr/>
          </p:nvSpPr>
          <p:spPr>
            <a:xfrm>
              <a:off x="4532166" y="1559183"/>
              <a:ext cx="201102" cy="255331"/>
            </a:xfrm>
            <a:custGeom>
              <a:avLst/>
              <a:gdLst/>
              <a:ahLst/>
              <a:cxnLst/>
              <a:rect l="0" t="0" r="0" b="0"/>
              <a:pathLst>
                <a:path w="201102" h="255331">
                  <a:moveTo>
                    <a:pt x="4115" y="126742"/>
                  </a:moveTo>
                  <a:lnTo>
                    <a:pt x="4115" y="157805"/>
                  </a:lnTo>
                  <a:lnTo>
                    <a:pt x="1999" y="177486"/>
                  </a:lnTo>
                  <a:lnTo>
                    <a:pt x="0" y="190570"/>
                  </a:lnTo>
                  <a:lnTo>
                    <a:pt x="3805" y="224471"/>
                  </a:lnTo>
                  <a:lnTo>
                    <a:pt x="4097" y="239497"/>
                  </a:lnTo>
                  <a:lnTo>
                    <a:pt x="6231" y="209919"/>
                  </a:lnTo>
                  <a:lnTo>
                    <a:pt x="11391" y="175619"/>
                  </a:lnTo>
                  <a:lnTo>
                    <a:pt x="16782" y="140336"/>
                  </a:lnTo>
                  <a:lnTo>
                    <a:pt x="21875" y="106585"/>
                  </a:lnTo>
                  <a:lnTo>
                    <a:pt x="28148" y="83123"/>
                  </a:lnTo>
                  <a:lnTo>
                    <a:pt x="40605" y="49260"/>
                  </a:lnTo>
                  <a:lnTo>
                    <a:pt x="59036" y="23595"/>
                  </a:lnTo>
                  <a:lnTo>
                    <a:pt x="77009" y="11954"/>
                  </a:lnTo>
                  <a:lnTo>
                    <a:pt x="109346" y="520"/>
                  </a:lnTo>
                  <a:lnTo>
                    <a:pt x="120734" y="0"/>
                  </a:lnTo>
                  <a:lnTo>
                    <a:pt x="138946" y="4169"/>
                  </a:lnTo>
                  <a:lnTo>
                    <a:pt x="146855" y="8236"/>
                  </a:lnTo>
                  <a:lnTo>
                    <a:pt x="163438" y="28167"/>
                  </a:lnTo>
                  <a:lnTo>
                    <a:pt x="166207" y="35570"/>
                  </a:lnTo>
                  <a:lnTo>
                    <a:pt x="166945" y="39767"/>
                  </a:lnTo>
                  <a:lnTo>
                    <a:pt x="165850" y="44152"/>
                  </a:lnTo>
                  <a:lnTo>
                    <a:pt x="152198" y="67310"/>
                  </a:lnTo>
                  <a:lnTo>
                    <a:pt x="121410" y="95794"/>
                  </a:lnTo>
                  <a:lnTo>
                    <a:pt x="86125" y="120569"/>
                  </a:lnTo>
                  <a:lnTo>
                    <a:pt x="67822" y="126316"/>
                  </a:lnTo>
                  <a:lnTo>
                    <a:pt x="65637" y="128046"/>
                  </a:lnTo>
                  <a:lnTo>
                    <a:pt x="62129" y="132732"/>
                  </a:lnTo>
                  <a:lnTo>
                    <a:pt x="61841" y="132323"/>
                  </a:lnTo>
                  <a:lnTo>
                    <a:pt x="61521" y="129752"/>
                  </a:lnTo>
                  <a:lnTo>
                    <a:pt x="63023" y="128748"/>
                  </a:lnTo>
                  <a:lnTo>
                    <a:pt x="68926" y="127634"/>
                  </a:lnTo>
                  <a:lnTo>
                    <a:pt x="100109" y="132514"/>
                  </a:lnTo>
                  <a:lnTo>
                    <a:pt x="131909" y="137407"/>
                  </a:lnTo>
                  <a:lnTo>
                    <a:pt x="165237" y="151720"/>
                  </a:lnTo>
                  <a:lnTo>
                    <a:pt x="193882" y="174520"/>
                  </a:lnTo>
                  <a:lnTo>
                    <a:pt x="199581" y="181843"/>
                  </a:lnTo>
                  <a:lnTo>
                    <a:pt x="201101" y="184908"/>
                  </a:lnTo>
                  <a:lnTo>
                    <a:pt x="200673" y="192546"/>
                  </a:lnTo>
                  <a:lnTo>
                    <a:pt x="193930" y="210384"/>
                  </a:lnTo>
                  <a:lnTo>
                    <a:pt x="179684" y="224462"/>
                  </a:lnTo>
                  <a:lnTo>
                    <a:pt x="146592" y="240427"/>
                  </a:lnTo>
                  <a:lnTo>
                    <a:pt x="114544" y="250445"/>
                  </a:lnTo>
                  <a:lnTo>
                    <a:pt x="82549" y="254365"/>
                  </a:lnTo>
                  <a:lnTo>
                    <a:pt x="46978" y="2553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8" name="SMARTInkShape-1284"/>
            <p:cNvSpPr/>
            <p:nvPr/>
          </p:nvSpPr>
          <p:spPr>
            <a:xfrm>
              <a:off x="4809039" y="1272155"/>
              <a:ext cx="91478" cy="163740"/>
            </a:xfrm>
            <a:custGeom>
              <a:avLst/>
              <a:gdLst/>
              <a:ahLst/>
              <a:cxnLst/>
              <a:rect l="0" t="0" r="0" b="0"/>
              <a:pathLst>
                <a:path w="91478" h="163740">
                  <a:moveTo>
                    <a:pt x="20136" y="6576"/>
                  </a:moveTo>
                  <a:lnTo>
                    <a:pt x="16344" y="10369"/>
                  </a:lnTo>
                  <a:lnTo>
                    <a:pt x="14482" y="14347"/>
                  </a:lnTo>
                  <a:lnTo>
                    <a:pt x="3075" y="47487"/>
                  </a:lnTo>
                  <a:lnTo>
                    <a:pt x="0" y="69057"/>
                  </a:lnTo>
                  <a:lnTo>
                    <a:pt x="3514" y="82235"/>
                  </a:lnTo>
                  <a:lnTo>
                    <a:pt x="6673" y="87972"/>
                  </a:lnTo>
                  <a:lnTo>
                    <a:pt x="10367" y="91796"/>
                  </a:lnTo>
                  <a:lnTo>
                    <a:pt x="18705" y="96045"/>
                  </a:lnTo>
                  <a:lnTo>
                    <a:pt x="23944" y="95591"/>
                  </a:lnTo>
                  <a:lnTo>
                    <a:pt x="36116" y="90853"/>
                  </a:lnTo>
                  <a:lnTo>
                    <a:pt x="67492" y="65771"/>
                  </a:lnTo>
                  <a:lnTo>
                    <a:pt x="72933" y="56433"/>
                  </a:lnTo>
                  <a:lnTo>
                    <a:pt x="82559" y="22340"/>
                  </a:lnTo>
                  <a:lnTo>
                    <a:pt x="84392" y="12789"/>
                  </a:lnTo>
                  <a:lnTo>
                    <a:pt x="91247" y="0"/>
                  </a:lnTo>
                  <a:lnTo>
                    <a:pt x="91477" y="3393"/>
                  </a:lnTo>
                  <a:lnTo>
                    <a:pt x="82751" y="37515"/>
                  </a:lnTo>
                  <a:lnTo>
                    <a:pt x="73096" y="71975"/>
                  </a:lnTo>
                  <a:lnTo>
                    <a:pt x="68609" y="107277"/>
                  </a:lnTo>
                  <a:lnTo>
                    <a:pt x="62544" y="135368"/>
                  </a:lnTo>
                  <a:lnTo>
                    <a:pt x="55855" y="1637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" name="SMARTInkShape-1285"/>
            <p:cNvSpPr/>
            <p:nvPr/>
          </p:nvSpPr>
          <p:spPr>
            <a:xfrm>
              <a:off x="4643466" y="1171575"/>
              <a:ext cx="140896" cy="200026"/>
            </a:xfrm>
            <a:custGeom>
              <a:avLst/>
              <a:gdLst/>
              <a:ahLst/>
              <a:cxnLst/>
              <a:rect l="0" t="0" r="0" b="0"/>
              <a:pathLst>
                <a:path w="140896" h="200026">
                  <a:moveTo>
                    <a:pt x="35690" y="0"/>
                  </a:moveTo>
                  <a:lnTo>
                    <a:pt x="29539" y="0"/>
                  </a:lnTo>
                  <a:lnTo>
                    <a:pt x="29208" y="794"/>
                  </a:lnTo>
                  <a:lnTo>
                    <a:pt x="26469" y="16590"/>
                  </a:lnTo>
                  <a:lnTo>
                    <a:pt x="23655" y="25630"/>
                  </a:lnTo>
                  <a:lnTo>
                    <a:pt x="21699" y="57703"/>
                  </a:lnTo>
                  <a:lnTo>
                    <a:pt x="15788" y="89404"/>
                  </a:lnTo>
                  <a:lnTo>
                    <a:pt x="12595" y="111157"/>
                  </a:lnTo>
                  <a:lnTo>
                    <a:pt x="8739" y="129773"/>
                  </a:lnTo>
                  <a:lnTo>
                    <a:pt x="5480" y="148253"/>
                  </a:lnTo>
                  <a:lnTo>
                    <a:pt x="1059" y="168720"/>
                  </a:lnTo>
                  <a:lnTo>
                    <a:pt x="0" y="191337"/>
                  </a:lnTo>
                  <a:lnTo>
                    <a:pt x="784" y="191852"/>
                  </a:lnTo>
                  <a:lnTo>
                    <a:pt x="3772" y="192424"/>
                  </a:lnTo>
                  <a:lnTo>
                    <a:pt x="7746" y="190561"/>
                  </a:lnTo>
                  <a:lnTo>
                    <a:pt x="9917" y="188953"/>
                  </a:lnTo>
                  <a:lnTo>
                    <a:pt x="38451" y="156916"/>
                  </a:lnTo>
                  <a:lnTo>
                    <a:pt x="71773" y="134111"/>
                  </a:lnTo>
                  <a:lnTo>
                    <a:pt x="107175" y="115684"/>
                  </a:lnTo>
                  <a:lnTo>
                    <a:pt x="132965" y="102625"/>
                  </a:lnTo>
                  <a:lnTo>
                    <a:pt x="136259" y="101754"/>
                  </a:lnTo>
                  <a:lnTo>
                    <a:pt x="138455" y="100380"/>
                  </a:lnTo>
                  <a:lnTo>
                    <a:pt x="139919" y="98670"/>
                  </a:lnTo>
                  <a:lnTo>
                    <a:pt x="140895" y="96736"/>
                  </a:lnTo>
                  <a:lnTo>
                    <a:pt x="140752" y="95447"/>
                  </a:lnTo>
                  <a:lnTo>
                    <a:pt x="139862" y="94588"/>
                  </a:lnTo>
                  <a:lnTo>
                    <a:pt x="138476" y="94015"/>
                  </a:lnTo>
                  <a:lnTo>
                    <a:pt x="136758" y="94427"/>
                  </a:lnTo>
                  <a:lnTo>
                    <a:pt x="129754" y="98005"/>
                  </a:lnTo>
                  <a:lnTo>
                    <a:pt x="122211" y="99120"/>
                  </a:lnTo>
                  <a:lnTo>
                    <a:pt x="113567" y="103849"/>
                  </a:lnTo>
                  <a:lnTo>
                    <a:pt x="97659" y="113320"/>
                  </a:lnTo>
                  <a:lnTo>
                    <a:pt x="79981" y="123270"/>
                  </a:lnTo>
                  <a:lnTo>
                    <a:pt x="66805" y="136272"/>
                  </a:lnTo>
                  <a:lnTo>
                    <a:pt x="55242" y="154888"/>
                  </a:lnTo>
                  <a:lnTo>
                    <a:pt x="54281" y="159615"/>
                  </a:lnTo>
                  <a:lnTo>
                    <a:pt x="55330" y="169100"/>
                  </a:lnTo>
                  <a:lnTo>
                    <a:pt x="58442" y="176491"/>
                  </a:lnTo>
                  <a:lnTo>
                    <a:pt x="78553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" name="SMARTInkShape-1286"/>
            <p:cNvSpPr/>
            <p:nvPr/>
          </p:nvSpPr>
          <p:spPr>
            <a:xfrm>
              <a:off x="4515267" y="1307306"/>
              <a:ext cx="56734" cy="91450"/>
            </a:xfrm>
            <a:custGeom>
              <a:avLst/>
              <a:gdLst/>
              <a:ahLst/>
              <a:cxnLst/>
              <a:rect l="0" t="0" r="0" b="0"/>
              <a:pathLst>
                <a:path w="56734" h="91450">
                  <a:moveTo>
                    <a:pt x="42446" y="0"/>
                  </a:moveTo>
                  <a:lnTo>
                    <a:pt x="38653" y="0"/>
                  </a:lnTo>
                  <a:lnTo>
                    <a:pt x="37536" y="794"/>
                  </a:lnTo>
                  <a:lnTo>
                    <a:pt x="36791" y="2117"/>
                  </a:lnTo>
                  <a:lnTo>
                    <a:pt x="36295" y="3793"/>
                  </a:lnTo>
                  <a:lnTo>
                    <a:pt x="16186" y="37610"/>
                  </a:lnTo>
                  <a:lnTo>
                    <a:pt x="2752" y="59426"/>
                  </a:lnTo>
                  <a:lnTo>
                    <a:pt x="209" y="70947"/>
                  </a:lnTo>
                  <a:lnTo>
                    <a:pt x="0" y="73492"/>
                  </a:lnTo>
                  <a:lnTo>
                    <a:pt x="1449" y="75982"/>
                  </a:lnTo>
                  <a:lnTo>
                    <a:pt x="11072" y="83279"/>
                  </a:lnTo>
                  <a:lnTo>
                    <a:pt x="23978" y="89675"/>
                  </a:lnTo>
                  <a:lnTo>
                    <a:pt x="33179" y="91449"/>
                  </a:lnTo>
                  <a:lnTo>
                    <a:pt x="37855" y="88748"/>
                  </a:lnTo>
                  <a:lnTo>
                    <a:pt x="56733" y="642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" name="SMARTInkShape-1287"/>
            <p:cNvSpPr/>
            <p:nvPr/>
          </p:nvSpPr>
          <p:spPr>
            <a:xfrm>
              <a:off x="4400968" y="1335881"/>
              <a:ext cx="102474" cy="71012"/>
            </a:xfrm>
            <a:custGeom>
              <a:avLst/>
              <a:gdLst/>
              <a:ahLst/>
              <a:cxnLst/>
              <a:rect l="0" t="0" r="0" b="0"/>
              <a:pathLst>
                <a:path w="102474" h="71012">
                  <a:moveTo>
                    <a:pt x="49588" y="7144"/>
                  </a:moveTo>
                  <a:lnTo>
                    <a:pt x="32589" y="7144"/>
                  </a:lnTo>
                  <a:lnTo>
                    <a:pt x="28010" y="9261"/>
                  </a:lnTo>
                  <a:lnTo>
                    <a:pt x="25677" y="10936"/>
                  </a:lnTo>
                  <a:lnTo>
                    <a:pt x="4342" y="41635"/>
                  </a:lnTo>
                  <a:lnTo>
                    <a:pt x="992" y="51318"/>
                  </a:lnTo>
                  <a:lnTo>
                    <a:pt x="0" y="59215"/>
                  </a:lnTo>
                  <a:lnTo>
                    <a:pt x="1884" y="64153"/>
                  </a:lnTo>
                  <a:lnTo>
                    <a:pt x="3498" y="66581"/>
                  </a:lnTo>
                  <a:lnTo>
                    <a:pt x="11641" y="69279"/>
                  </a:lnTo>
                  <a:lnTo>
                    <a:pt x="32479" y="71011"/>
                  </a:lnTo>
                  <a:lnTo>
                    <a:pt x="56792" y="65650"/>
                  </a:lnTo>
                  <a:lnTo>
                    <a:pt x="72713" y="58434"/>
                  </a:lnTo>
                  <a:lnTo>
                    <a:pt x="93331" y="41435"/>
                  </a:lnTo>
                  <a:lnTo>
                    <a:pt x="101531" y="29828"/>
                  </a:lnTo>
                  <a:lnTo>
                    <a:pt x="102473" y="26235"/>
                  </a:lnTo>
                  <a:lnTo>
                    <a:pt x="102307" y="23047"/>
                  </a:lnTo>
                  <a:lnTo>
                    <a:pt x="100006" y="17387"/>
                  </a:lnTo>
                  <a:lnTo>
                    <a:pt x="96338" y="12225"/>
                  </a:lnTo>
                  <a:lnTo>
                    <a:pt x="86018" y="4857"/>
                  </a:lnTo>
                  <a:lnTo>
                    <a:pt x="69113" y="1439"/>
                  </a:lnTo>
                  <a:lnTo>
                    <a:pt x="34674" y="85"/>
                  </a:lnTo>
                  <a:lnTo>
                    <a:pt x="28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" name="SMARTInkShape-1288"/>
            <p:cNvSpPr/>
            <p:nvPr/>
          </p:nvSpPr>
          <p:spPr>
            <a:xfrm>
              <a:off x="4200525" y="1222368"/>
              <a:ext cx="192882" cy="204937"/>
            </a:xfrm>
            <a:custGeom>
              <a:avLst/>
              <a:gdLst/>
              <a:ahLst/>
              <a:cxnLst/>
              <a:rect l="0" t="0" r="0" b="0"/>
              <a:pathLst>
                <a:path w="192882" h="204937">
                  <a:moveTo>
                    <a:pt x="0" y="42076"/>
                  </a:moveTo>
                  <a:lnTo>
                    <a:pt x="0" y="72604"/>
                  </a:lnTo>
                  <a:lnTo>
                    <a:pt x="0" y="106627"/>
                  </a:lnTo>
                  <a:lnTo>
                    <a:pt x="794" y="119978"/>
                  </a:lnTo>
                  <a:lnTo>
                    <a:pt x="5654" y="147834"/>
                  </a:lnTo>
                  <a:lnTo>
                    <a:pt x="7013" y="182946"/>
                  </a:lnTo>
                  <a:lnTo>
                    <a:pt x="7141" y="204936"/>
                  </a:lnTo>
                  <a:lnTo>
                    <a:pt x="7144" y="174991"/>
                  </a:lnTo>
                  <a:lnTo>
                    <a:pt x="7938" y="141718"/>
                  </a:lnTo>
                  <a:lnTo>
                    <a:pt x="17031" y="111323"/>
                  </a:lnTo>
                  <a:lnTo>
                    <a:pt x="33879" y="78773"/>
                  </a:lnTo>
                  <a:lnTo>
                    <a:pt x="54082" y="49413"/>
                  </a:lnTo>
                  <a:lnTo>
                    <a:pt x="88516" y="21111"/>
                  </a:lnTo>
                  <a:lnTo>
                    <a:pt x="114057" y="5185"/>
                  </a:lnTo>
                  <a:lnTo>
                    <a:pt x="136356" y="0"/>
                  </a:lnTo>
                  <a:lnTo>
                    <a:pt x="142094" y="1679"/>
                  </a:lnTo>
                  <a:lnTo>
                    <a:pt x="152246" y="9225"/>
                  </a:lnTo>
                  <a:lnTo>
                    <a:pt x="153091" y="11444"/>
                  </a:lnTo>
                  <a:lnTo>
                    <a:pt x="152860" y="13717"/>
                  </a:lnTo>
                  <a:lnTo>
                    <a:pt x="140381" y="41232"/>
                  </a:lnTo>
                  <a:lnTo>
                    <a:pt x="111964" y="72693"/>
                  </a:lnTo>
                  <a:lnTo>
                    <a:pt x="78274" y="105845"/>
                  </a:lnTo>
                  <a:lnTo>
                    <a:pt x="46615" y="132181"/>
                  </a:lnTo>
                  <a:lnTo>
                    <a:pt x="28052" y="150744"/>
                  </a:lnTo>
                  <a:lnTo>
                    <a:pt x="24374" y="157312"/>
                  </a:lnTo>
                  <a:lnTo>
                    <a:pt x="22303" y="165473"/>
                  </a:lnTo>
                  <a:lnTo>
                    <a:pt x="23600" y="167997"/>
                  </a:lnTo>
                  <a:lnTo>
                    <a:pt x="33010" y="175341"/>
                  </a:lnTo>
                  <a:lnTo>
                    <a:pt x="45852" y="181751"/>
                  </a:lnTo>
                  <a:lnTo>
                    <a:pt x="80369" y="184670"/>
                  </a:lnTo>
                  <a:lnTo>
                    <a:pt x="115124" y="184895"/>
                  </a:lnTo>
                  <a:lnTo>
                    <a:pt x="148770" y="184940"/>
                  </a:lnTo>
                  <a:lnTo>
                    <a:pt x="192881" y="1849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" name="SMARTInkShape-1289"/>
            <p:cNvSpPr/>
            <p:nvPr/>
          </p:nvSpPr>
          <p:spPr>
            <a:xfrm>
              <a:off x="4321969" y="921544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14287"/>
                  </a:moveTo>
                  <a:lnTo>
                    <a:pt x="99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" name="SMARTInkShape-1290"/>
            <p:cNvSpPr/>
            <p:nvPr/>
          </p:nvSpPr>
          <p:spPr>
            <a:xfrm>
              <a:off x="4615014" y="892969"/>
              <a:ext cx="117504" cy="221156"/>
            </a:xfrm>
            <a:custGeom>
              <a:avLst/>
              <a:gdLst/>
              <a:ahLst/>
              <a:cxnLst/>
              <a:rect l="0" t="0" r="0" b="0"/>
              <a:pathLst>
                <a:path w="117504" h="221156">
                  <a:moveTo>
                    <a:pt x="56999" y="142875"/>
                  </a:moveTo>
                  <a:lnTo>
                    <a:pt x="23464" y="176409"/>
                  </a:lnTo>
                  <a:lnTo>
                    <a:pt x="5682" y="197983"/>
                  </a:lnTo>
                  <a:lnTo>
                    <a:pt x="1577" y="208239"/>
                  </a:lnTo>
                  <a:lnTo>
                    <a:pt x="0" y="219930"/>
                  </a:lnTo>
                  <a:lnTo>
                    <a:pt x="743" y="220439"/>
                  </a:lnTo>
                  <a:lnTo>
                    <a:pt x="6375" y="221155"/>
                  </a:lnTo>
                  <a:lnTo>
                    <a:pt x="17746" y="220573"/>
                  </a:lnTo>
                  <a:lnTo>
                    <a:pt x="31962" y="214933"/>
                  </a:lnTo>
                  <a:lnTo>
                    <a:pt x="66687" y="190136"/>
                  </a:lnTo>
                  <a:lnTo>
                    <a:pt x="88986" y="171378"/>
                  </a:lnTo>
                  <a:lnTo>
                    <a:pt x="98756" y="155024"/>
                  </a:lnTo>
                  <a:lnTo>
                    <a:pt x="110828" y="121162"/>
                  </a:lnTo>
                  <a:lnTo>
                    <a:pt x="117503" y="85688"/>
                  </a:lnTo>
                  <a:lnTo>
                    <a:pt x="115139" y="52118"/>
                  </a:lnTo>
                  <a:lnTo>
                    <a:pt x="113485" y="31381"/>
                  </a:lnTo>
                  <a:lnTo>
                    <a:pt x="108484" y="19264"/>
                  </a:lnTo>
                  <a:lnTo>
                    <a:pt x="101153" y="8896"/>
                  </a:lnTo>
                  <a:lnTo>
                    <a:pt x="998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" name="SMARTInkShape-1291"/>
            <p:cNvSpPr/>
            <p:nvPr/>
          </p:nvSpPr>
          <p:spPr>
            <a:xfrm>
              <a:off x="4500563" y="878681"/>
              <a:ext cx="42863" cy="242889"/>
            </a:xfrm>
            <a:custGeom>
              <a:avLst/>
              <a:gdLst/>
              <a:ahLst/>
              <a:cxnLst/>
              <a:rect l="0" t="0" r="0" b="0"/>
              <a:pathLst>
                <a:path w="42863" h="242889">
                  <a:moveTo>
                    <a:pt x="0" y="0"/>
                  </a:moveTo>
                  <a:lnTo>
                    <a:pt x="0" y="9943"/>
                  </a:lnTo>
                  <a:lnTo>
                    <a:pt x="6702" y="43065"/>
                  </a:lnTo>
                  <a:lnTo>
                    <a:pt x="7879" y="72405"/>
                  </a:lnTo>
                  <a:lnTo>
                    <a:pt x="13286" y="107284"/>
                  </a:lnTo>
                  <a:lnTo>
                    <a:pt x="18999" y="136550"/>
                  </a:lnTo>
                  <a:lnTo>
                    <a:pt x="23067" y="167849"/>
                  </a:lnTo>
                  <a:lnTo>
                    <a:pt x="32759" y="199698"/>
                  </a:lnTo>
                  <a:lnTo>
                    <a:pt x="40368" y="234066"/>
                  </a:lnTo>
                  <a:lnTo>
                    <a:pt x="42862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" name="SMARTInkShape-1292"/>
            <p:cNvSpPr/>
            <p:nvPr/>
          </p:nvSpPr>
          <p:spPr>
            <a:xfrm>
              <a:off x="4414838" y="992981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0" y="0"/>
                  </a:moveTo>
                  <a:lnTo>
                    <a:pt x="3792" y="3793"/>
                  </a:lnTo>
                  <a:lnTo>
                    <a:pt x="5654" y="9888"/>
                  </a:lnTo>
                  <a:lnTo>
                    <a:pt x="8819" y="22244"/>
                  </a:lnTo>
                  <a:lnTo>
                    <a:pt x="12667" y="35960"/>
                  </a:lnTo>
                  <a:lnTo>
                    <a:pt x="15018" y="68125"/>
                  </a:lnTo>
                  <a:lnTo>
                    <a:pt x="19929" y="78398"/>
                  </a:lnTo>
                  <a:lnTo>
                    <a:pt x="21431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" name="SMARTInkShape-1293"/>
            <p:cNvSpPr/>
            <p:nvPr/>
          </p:nvSpPr>
          <p:spPr>
            <a:xfrm>
              <a:off x="4114800" y="985925"/>
              <a:ext cx="242889" cy="155479"/>
            </a:xfrm>
            <a:custGeom>
              <a:avLst/>
              <a:gdLst/>
              <a:ahLst/>
              <a:cxnLst/>
              <a:rect l="0" t="0" r="0" b="0"/>
              <a:pathLst>
                <a:path w="242889" h="155479">
                  <a:moveTo>
                    <a:pt x="0" y="7056"/>
                  </a:moveTo>
                  <a:lnTo>
                    <a:pt x="0" y="0"/>
                  </a:lnTo>
                  <a:lnTo>
                    <a:pt x="0" y="31142"/>
                  </a:lnTo>
                  <a:lnTo>
                    <a:pt x="0" y="65432"/>
                  </a:lnTo>
                  <a:lnTo>
                    <a:pt x="5703" y="93817"/>
                  </a:lnTo>
                  <a:lnTo>
                    <a:pt x="14473" y="124942"/>
                  </a:lnTo>
                  <a:lnTo>
                    <a:pt x="21486" y="139617"/>
                  </a:lnTo>
                  <a:lnTo>
                    <a:pt x="30967" y="151686"/>
                  </a:lnTo>
                  <a:lnTo>
                    <a:pt x="35723" y="154680"/>
                  </a:lnTo>
                  <a:lnTo>
                    <a:pt x="38103" y="155478"/>
                  </a:lnTo>
                  <a:lnTo>
                    <a:pt x="44981" y="154249"/>
                  </a:lnTo>
                  <a:lnTo>
                    <a:pt x="55661" y="149094"/>
                  </a:lnTo>
                  <a:lnTo>
                    <a:pt x="88327" y="118664"/>
                  </a:lnTo>
                  <a:lnTo>
                    <a:pt x="123703" y="83376"/>
                  </a:lnTo>
                  <a:lnTo>
                    <a:pt x="128158" y="78922"/>
                  </a:lnTo>
                  <a:lnTo>
                    <a:pt x="128460" y="82413"/>
                  </a:lnTo>
                  <a:lnTo>
                    <a:pt x="126414" y="86321"/>
                  </a:lnTo>
                  <a:lnTo>
                    <a:pt x="123653" y="90704"/>
                  </a:lnTo>
                  <a:lnTo>
                    <a:pt x="121880" y="99985"/>
                  </a:lnTo>
                  <a:lnTo>
                    <a:pt x="121735" y="102346"/>
                  </a:lnTo>
                  <a:lnTo>
                    <a:pt x="123690" y="107087"/>
                  </a:lnTo>
                  <a:lnTo>
                    <a:pt x="126411" y="111839"/>
                  </a:lnTo>
                  <a:lnTo>
                    <a:pt x="128736" y="118977"/>
                  </a:lnTo>
                  <a:lnTo>
                    <a:pt x="132093" y="123738"/>
                  </a:lnTo>
                  <a:lnTo>
                    <a:pt x="134100" y="124532"/>
                  </a:lnTo>
                  <a:lnTo>
                    <a:pt x="136231" y="124267"/>
                  </a:lnTo>
                  <a:lnTo>
                    <a:pt x="166986" y="108491"/>
                  </a:lnTo>
                  <a:lnTo>
                    <a:pt x="200198" y="82963"/>
                  </a:lnTo>
                  <a:lnTo>
                    <a:pt x="234109" y="51333"/>
                  </a:lnTo>
                  <a:lnTo>
                    <a:pt x="242888" y="427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95" name="SMARTInkShape-Group174"/>
          <p:cNvGrpSpPr/>
          <p:nvPr/>
        </p:nvGrpSpPr>
        <p:grpSpPr>
          <a:xfrm>
            <a:off x="5557838" y="1504950"/>
            <a:ext cx="921544" cy="476251"/>
            <a:chOff x="5557838" y="1128713"/>
            <a:chExt cx="921544" cy="357188"/>
          </a:xfrm>
        </p:grpSpPr>
        <p:sp>
          <p:nvSpPr>
            <p:cNvPr id="89" name="SMARTInkShape-1294"/>
            <p:cNvSpPr/>
            <p:nvPr/>
          </p:nvSpPr>
          <p:spPr>
            <a:xfrm>
              <a:off x="6443663" y="1128713"/>
              <a:ext cx="35719" cy="357188"/>
            </a:xfrm>
            <a:custGeom>
              <a:avLst/>
              <a:gdLst/>
              <a:ahLst/>
              <a:cxnLst/>
              <a:rect l="0" t="0" r="0" b="0"/>
              <a:pathLst>
                <a:path w="35719" h="357188">
                  <a:moveTo>
                    <a:pt x="35718" y="0"/>
                  </a:moveTo>
                  <a:lnTo>
                    <a:pt x="29567" y="0"/>
                  </a:lnTo>
                  <a:lnTo>
                    <a:pt x="25076" y="3792"/>
                  </a:lnTo>
                  <a:lnTo>
                    <a:pt x="23051" y="9887"/>
                  </a:lnTo>
                  <a:lnTo>
                    <a:pt x="15919" y="43730"/>
                  </a:lnTo>
                  <a:lnTo>
                    <a:pt x="10817" y="79193"/>
                  </a:lnTo>
                  <a:lnTo>
                    <a:pt x="8232" y="109013"/>
                  </a:lnTo>
                  <a:lnTo>
                    <a:pt x="7466" y="141749"/>
                  </a:lnTo>
                  <a:lnTo>
                    <a:pt x="3447" y="176584"/>
                  </a:lnTo>
                  <a:lnTo>
                    <a:pt x="1021" y="208249"/>
                  </a:lnTo>
                  <a:lnTo>
                    <a:pt x="302" y="241531"/>
                  </a:lnTo>
                  <a:lnTo>
                    <a:pt x="89" y="272736"/>
                  </a:lnTo>
                  <a:lnTo>
                    <a:pt x="26" y="302090"/>
                  </a:lnTo>
                  <a:lnTo>
                    <a:pt x="8" y="334688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0" name="SMARTInkShape-1295"/>
            <p:cNvSpPr/>
            <p:nvPr/>
          </p:nvSpPr>
          <p:spPr>
            <a:xfrm>
              <a:off x="6245078" y="1271740"/>
              <a:ext cx="120004" cy="170756"/>
            </a:xfrm>
            <a:custGeom>
              <a:avLst/>
              <a:gdLst/>
              <a:ahLst/>
              <a:cxnLst/>
              <a:rect l="0" t="0" r="0" b="0"/>
              <a:pathLst>
                <a:path w="120004" h="170756">
                  <a:moveTo>
                    <a:pt x="34278" y="78429"/>
                  </a:moveTo>
                  <a:lnTo>
                    <a:pt x="38070" y="74636"/>
                  </a:lnTo>
                  <a:lnTo>
                    <a:pt x="44165" y="72774"/>
                  </a:lnTo>
                  <a:lnTo>
                    <a:pt x="51373" y="71153"/>
                  </a:lnTo>
                  <a:lnTo>
                    <a:pt x="68769" y="61429"/>
                  </a:lnTo>
                  <a:lnTo>
                    <a:pt x="75537" y="54734"/>
                  </a:lnTo>
                  <a:lnTo>
                    <a:pt x="80397" y="46466"/>
                  </a:lnTo>
                  <a:lnTo>
                    <a:pt x="85633" y="30340"/>
                  </a:lnTo>
                  <a:lnTo>
                    <a:pt x="87565" y="27320"/>
                  </a:lnTo>
                  <a:lnTo>
                    <a:pt x="90283" y="15484"/>
                  </a:lnTo>
                  <a:lnTo>
                    <a:pt x="91089" y="5715"/>
                  </a:lnTo>
                  <a:lnTo>
                    <a:pt x="90409" y="3759"/>
                  </a:lnTo>
                  <a:lnTo>
                    <a:pt x="89161" y="2455"/>
                  </a:lnTo>
                  <a:lnTo>
                    <a:pt x="85658" y="1007"/>
                  </a:lnTo>
                  <a:lnTo>
                    <a:pt x="74627" y="0"/>
                  </a:lnTo>
                  <a:lnTo>
                    <a:pt x="50518" y="9804"/>
                  </a:lnTo>
                  <a:lnTo>
                    <a:pt x="43348" y="16443"/>
                  </a:lnTo>
                  <a:lnTo>
                    <a:pt x="21650" y="48567"/>
                  </a:lnTo>
                  <a:lnTo>
                    <a:pt x="8303" y="79200"/>
                  </a:lnTo>
                  <a:lnTo>
                    <a:pt x="0" y="110457"/>
                  </a:lnTo>
                  <a:lnTo>
                    <a:pt x="1316" y="120709"/>
                  </a:lnTo>
                  <a:lnTo>
                    <a:pt x="8629" y="140226"/>
                  </a:lnTo>
                  <a:lnTo>
                    <a:pt x="19182" y="154595"/>
                  </a:lnTo>
                  <a:lnTo>
                    <a:pt x="32363" y="165114"/>
                  </a:lnTo>
                  <a:lnTo>
                    <a:pt x="41629" y="168549"/>
                  </a:lnTo>
                  <a:lnTo>
                    <a:pt x="64305" y="170755"/>
                  </a:lnTo>
                  <a:lnTo>
                    <a:pt x="99693" y="165099"/>
                  </a:lnTo>
                  <a:lnTo>
                    <a:pt x="109124" y="162457"/>
                  </a:lnTo>
                  <a:lnTo>
                    <a:pt x="120003" y="1570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1" name="SMARTInkShape-1296"/>
            <p:cNvSpPr/>
            <p:nvPr/>
          </p:nvSpPr>
          <p:spPr>
            <a:xfrm>
              <a:off x="6136484" y="1237742"/>
              <a:ext cx="92236" cy="176722"/>
            </a:xfrm>
            <a:custGeom>
              <a:avLst/>
              <a:gdLst/>
              <a:ahLst/>
              <a:cxnLst/>
              <a:rect l="0" t="0" r="0" b="0"/>
              <a:pathLst>
                <a:path w="92236" h="176722">
                  <a:moveTo>
                    <a:pt x="7141" y="12414"/>
                  </a:moveTo>
                  <a:lnTo>
                    <a:pt x="7141" y="47326"/>
                  </a:lnTo>
                  <a:lnTo>
                    <a:pt x="7141" y="78336"/>
                  </a:lnTo>
                  <a:lnTo>
                    <a:pt x="7141" y="111102"/>
                  </a:lnTo>
                  <a:lnTo>
                    <a:pt x="7141" y="142268"/>
                  </a:lnTo>
                  <a:lnTo>
                    <a:pt x="6347" y="156546"/>
                  </a:lnTo>
                  <a:lnTo>
                    <a:pt x="84" y="169412"/>
                  </a:lnTo>
                  <a:lnTo>
                    <a:pt x="0" y="139044"/>
                  </a:lnTo>
                  <a:lnTo>
                    <a:pt x="2114" y="105025"/>
                  </a:lnTo>
                  <a:lnTo>
                    <a:pt x="6148" y="72865"/>
                  </a:lnTo>
                  <a:lnTo>
                    <a:pt x="10639" y="49111"/>
                  </a:lnTo>
                  <a:lnTo>
                    <a:pt x="30058" y="15300"/>
                  </a:lnTo>
                  <a:lnTo>
                    <a:pt x="37832" y="4450"/>
                  </a:lnTo>
                  <a:lnTo>
                    <a:pt x="42742" y="937"/>
                  </a:lnTo>
                  <a:lnTo>
                    <a:pt x="45163" y="0"/>
                  </a:lnTo>
                  <a:lnTo>
                    <a:pt x="52086" y="1076"/>
                  </a:lnTo>
                  <a:lnTo>
                    <a:pt x="59660" y="4200"/>
                  </a:lnTo>
                  <a:lnTo>
                    <a:pt x="65672" y="8234"/>
                  </a:lnTo>
                  <a:lnTo>
                    <a:pt x="76000" y="22995"/>
                  </a:lnTo>
                  <a:lnTo>
                    <a:pt x="88077" y="49683"/>
                  </a:lnTo>
                  <a:lnTo>
                    <a:pt x="92235" y="84056"/>
                  </a:lnTo>
                  <a:lnTo>
                    <a:pt x="90563" y="105343"/>
                  </a:lnTo>
                  <a:lnTo>
                    <a:pt x="85566" y="140216"/>
                  </a:lnTo>
                  <a:lnTo>
                    <a:pt x="78579" y="1767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2" name="SMARTInkShape-1297"/>
            <p:cNvSpPr/>
            <p:nvPr/>
          </p:nvSpPr>
          <p:spPr>
            <a:xfrm>
              <a:off x="5958877" y="1229278"/>
              <a:ext cx="113312" cy="199473"/>
            </a:xfrm>
            <a:custGeom>
              <a:avLst/>
              <a:gdLst/>
              <a:ahLst/>
              <a:cxnLst/>
              <a:rect l="0" t="0" r="0" b="0"/>
              <a:pathLst>
                <a:path w="113312" h="199473">
                  <a:moveTo>
                    <a:pt x="6154" y="149466"/>
                  </a:moveTo>
                  <a:lnTo>
                    <a:pt x="6154" y="163640"/>
                  </a:lnTo>
                  <a:lnTo>
                    <a:pt x="5361" y="145858"/>
                  </a:lnTo>
                  <a:lnTo>
                    <a:pt x="3" y="119318"/>
                  </a:lnTo>
                  <a:lnTo>
                    <a:pt x="0" y="87096"/>
                  </a:lnTo>
                  <a:lnTo>
                    <a:pt x="4704" y="56977"/>
                  </a:lnTo>
                  <a:lnTo>
                    <a:pt x="7841" y="37395"/>
                  </a:lnTo>
                  <a:lnTo>
                    <a:pt x="18283" y="12441"/>
                  </a:lnTo>
                  <a:lnTo>
                    <a:pt x="22922" y="5751"/>
                  </a:lnTo>
                  <a:lnTo>
                    <a:pt x="27629" y="2249"/>
                  </a:lnTo>
                  <a:lnTo>
                    <a:pt x="34742" y="277"/>
                  </a:lnTo>
                  <a:lnTo>
                    <a:pt x="37119" y="0"/>
                  </a:lnTo>
                  <a:lnTo>
                    <a:pt x="48049" y="3403"/>
                  </a:lnTo>
                  <a:lnTo>
                    <a:pt x="57550" y="9439"/>
                  </a:lnTo>
                  <a:lnTo>
                    <a:pt x="67871" y="24292"/>
                  </a:lnTo>
                  <a:lnTo>
                    <a:pt x="74359" y="38647"/>
                  </a:lnTo>
                  <a:lnTo>
                    <a:pt x="80958" y="71343"/>
                  </a:lnTo>
                  <a:lnTo>
                    <a:pt x="89892" y="106664"/>
                  </a:lnTo>
                  <a:lnTo>
                    <a:pt x="93407" y="125936"/>
                  </a:lnTo>
                  <a:lnTo>
                    <a:pt x="102487" y="161249"/>
                  </a:lnTo>
                  <a:lnTo>
                    <a:pt x="107798" y="183052"/>
                  </a:lnTo>
                  <a:lnTo>
                    <a:pt x="110861" y="188999"/>
                  </a:lnTo>
                  <a:lnTo>
                    <a:pt x="113311" y="1994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3" name="SMARTInkShape-1298"/>
            <p:cNvSpPr/>
            <p:nvPr/>
          </p:nvSpPr>
          <p:spPr>
            <a:xfrm>
              <a:off x="5557838" y="1228727"/>
              <a:ext cx="385085" cy="205596"/>
            </a:xfrm>
            <a:custGeom>
              <a:avLst/>
              <a:gdLst/>
              <a:ahLst/>
              <a:cxnLst/>
              <a:rect l="0" t="0" r="0" b="0"/>
              <a:pathLst>
                <a:path w="385085" h="205596">
                  <a:moveTo>
                    <a:pt x="0" y="14286"/>
                  </a:moveTo>
                  <a:lnTo>
                    <a:pt x="0" y="10493"/>
                  </a:lnTo>
                  <a:lnTo>
                    <a:pt x="2116" y="6515"/>
                  </a:lnTo>
                  <a:lnTo>
                    <a:pt x="3792" y="4343"/>
                  </a:lnTo>
                  <a:lnTo>
                    <a:pt x="7770" y="1929"/>
                  </a:lnTo>
                  <a:lnTo>
                    <a:pt x="16590" y="570"/>
                  </a:lnTo>
                  <a:lnTo>
                    <a:pt x="50835" y="48"/>
                  </a:lnTo>
                  <a:lnTo>
                    <a:pt x="78745" y="8"/>
                  </a:lnTo>
                  <a:lnTo>
                    <a:pt x="112891" y="0"/>
                  </a:lnTo>
                  <a:lnTo>
                    <a:pt x="148094" y="2115"/>
                  </a:lnTo>
                  <a:lnTo>
                    <a:pt x="178213" y="6149"/>
                  </a:lnTo>
                  <a:lnTo>
                    <a:pt x="207093" y="7739"/>
                  </a:lnTo>
                  <a:lnTo>
                    <a:pt x="238617" y="14400"/>
                  </a:lnTo>
                  <a:lnTo>
                    <a:pt x="249658" y="21922"/>
                  </a:lnTo>
                  <a:lnTo>
                    <a:pt x="252163" y="24139"/>
                  </a:lnTo>
                  <a:lnTo>
                    <a:pt x="254948" y="30836"/>
                  </a:lnTo>
                  <a:lnTo>
                    <a:pt x="257044" y="65835"/>
                  </a:lnTo>
                  <a:lnTo>
                    <a:pt x="251012" y="101139"/>
                  </a:lnTo>
                  <a:lnTo>
                    <a:pt x="255814" y="135878"/>
                  </a:lnTo>
                  <a:lnTo>
                    <a:pt x="260698" y="164334"/>
                  </a:lnTo>
                  <a:lnTo>
                    <a:pt x="269306" y="186388"/>
                  </a:lnTo>
                  <a:lnTo>
                    <a:pt x="273943" y="193434"/>
                  </a:lnTo>
                  <a:lnTo>
                    <a:pt x="284809" y="201863"/>
                  </a:lnTo>
                  <a:lnTo>
                    <a:pt x="298082" y="205595"/>
                  </a:lnTo>
                  <a:lnTo>
                    <a:pt x="307370" y="204352"/>
                  </a:lnTo>
                  <a:lnTo>
                    <a:pt x="326268" y="197086"/>
                  </a:lnTo>
                  <a:lnTo>
                    <a:pt x="333656" y="190515"/>
                  </a:lnTo>
                  <a:lnTo>
                    <a:pt x="357630" y="156326"/>
                  </a:lnTo>
                  <a:lnTo>
                    <a:pt x="372532" y="128421"/>
                  </a:lnTo>
                  <a:lnTo>
                    <a:pt x="382326" y="95068"/>
                  </a:lnTo>
                  <a:lnTo>
                    <a:pt x="385084" y="64727"/>
                  </a:lnTo>
                  <a:lnTo>
                    <a:pt x="383444" y="42989"/>
                  </a:lnTo>
                  <a:lnTo>
                    <a:pt x="378618" y="214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4" name="SMARTInkShape-1299"/>
            <p:cNvSpPr/>
            <p:nvPr/>
          </p:nvSpPr>
          <p:spPr>
            <a:xfrm>
              <a:off x="5715294" y="1257300"/>
              <a:ext cx="28282" cy="200026"/>
            </a:xfrm>
            <a:custGeom>
              <a:avLst/>
              <a:gdLst/>
              <a:ahLst/>
              <a:cxnLst/>
              <a:rect l="0" t="0" r="0" b="0"/>
              <a:pathLst>
                <a:path w="28282" h="200026">
                  <a:moveTo>
                    <a:pt x="6850" y="0"/>
                  </a:moveTo>
                  <a:lnTo>
                    <a:pt x="3058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6151"/>
                  </a:lnTo>
                  <a:lnTo>
                    <a:pt x="5399" y="22555"/>
                  </a:lnTo>
                  <a:lnTo>
                    <a:pt x="8536" y="36052"/>
                  </a:lnTo>
                  <a:lnTo>
                    <a:pt x="12377" y="50105"/>
                  </a:lnTo>
                  <a:lnTo>
                    <a:pt x="15969" y="78590"/>
                  </a:lnTo>
                  <a:lnTo>
                    <a:pt x="19606" y="94988"/>
                  </a:lnTo>
                  <a:lnTo>
                    <a:pt x="23119" y="128146"/>
                  </a:lnTo>
                  <a:lnTo>
                    <a:pt x="26752" y="142744"/>
                  </a:lnTo>
                  <a:lnTo>
                    <a:pt x="28221" y="176060"/>
                  </a:lnTo>
                  <a:lnTo>
                    <a:pt x="28281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96" name="SMARTInkShape-1300"/>
          <p:cNvSpPr/>
          <p:nvPr/>
        </p:nvSpPr>
        <p:spPr>
          <a:xfrm>
            <a:off x="6729413" y="1171577"/>
            <a:ext cx="200026" cy="2286001"/>
          </a:xfrm>
          <a:custGeom>
            <a:avLst/>
            <a:gdLst/>
            <a:ahLst/>
            <a:cxnLst/>
            <a:rect l="0" t="0" r="0" b="0"/>
            <a:pathLst>
              <a:path w="200026" h="1714501">
                <a:moveTo>
                  <a:pt x="0" y="0"/>
                </a:moveTo>
                <a:lnTo>
                  <a:pt x="0" y="3793"/>
                </a:lnTo>
                <a:lnTo>
                  <a:pt x="793" y="4910"/>
                </a:lnTo>
                <a:lnTo>
                  <a:pt x="2116" y="5655"/>
                </a:lnTo>
                <a:lnTo>
                  <a:pt x="3792" y="6151"/>
                </a:lnTo>
                <a:lnTo>
                  <a:pt x="4909" y="7276"/>
                </a:lnTo>
                <a:lnTo>
                  <a:pt x="8818" y="14784"/>
                </a:lnTo>
                <a:lnTo>
                  <a:pt x="23910" y="34778"/>
                </a:lnTo>
                <a:lnTo>
                  <a:pt x="38396" y="69388"/>
                </a:lnTo>
                <a:lnTo>
                  <a:pt x="47510" y="103207"/>
                </a:lnTo>
                <a:lnTo>
                  <a:pt x="53469" y="136152"/>
                </a:lnTo>
                <a:lnTo>
                  <a:pt x="56665" y="171506"/>
                </a:lnTo>
                <a:lnTo>
                  <a:pt x="57054" y="200036"/>
                </a:lnTo>
                <a:lnTo>
                  <a:pt x="62040" y="234306"/>
                </a:lnTo>
                <a:lnTo>
                  <a:pt x="63626" y="262217"/>
                </a:lnTo>
                <a:lnTo>
                  <a:pt x="64096" y="290595"/>
                </a:lnTo>
                <a:lnTo>
                  <a:pt x="65029" y="319112"/>
                </a:lnTo>
                <a:lnTo>
                  <a:pt x="69185" y="347670"/>
                </a:lnTo>
                <a:lnTo>
                  <a:pt x="70770" y="376240"/>
                </a:lnTo>
                <a:lnTo>
                  <a:pt x="71239" y="405607"/>
                </a:lnTo>
                <a:lnTo>
                  <a:pt x="71378" y="439091"/>
                </a:lnTo>
                <a:lnTo>
                  <a:pt x="72214" y="474148"/>
                </a:lnTo>
                <a:lnTo>
                  <a:pt x="76341" y="509670"/>
                </a:lnTo>
                <a:lnTo>
                  <a:pt x="77585" y="533437"/>
                </a:lnTo>
                <a:lnTo>
                  <a:pt x="78138" y="559346"/>
                </a:lnTo>
                <a:lnTo>
                  <a:pt x="78384" y="585942"/>
                </a:lnTo>
                <a:lnTo>
                  <a:pt x="78494" y="610992"/>
                </a:lnTo>
                <a:lnTo>
                  <a:pt x="78542" y="637471"/>
                </a:lnTo>
                <a:lnTo>
                  <a:pt x="78564" y="664320"/>
                </a:lnTo>
                <a:lnTo>
                  <a:pt x="78573" y="689483"/>
                </a:lnTo>
                <a:lnTo>
                  <a:pt x="78578" y="716012"/>
                </a:lnTo>
                <a:lnTo>
                  <a:pt x="79373" y="743678"/>
                </a:lnTo>
                <a:lnTo>
                  <a:pt x="82373" y="771849"/>
                </a:lnTo>
                <a:lnTo>
                  <a:pt x="86352" y="800244"/>
                </a:lnTo>
                <a:lnTo>
                  <a:pt x="89972" y="829533"/>
                </a:lnTo>
                <a:lnTo>
                  <a:pt x="91582" y="861071"/>
                </a:lnTo>
                <a:lnTo>
                  <a:pt x="92296" y="891492"/>
                </a:lnTo>
                <a:lnTo>
                  <a:pt x="93408" y="921681"/>
                </a:lnTo>
                <a:lnTo>
                  <a:pt x="96548" y="953620"/>
                </a:lnTo>
                <a:lnTo>
                  <a:pt x="100589" y="984219"/>
                </a:lnTo>
                <a:lnTo>
                  <a:pt x="105031" y="1014487"/>
                </a:lnTo>
                <a:lnTo>
                  <a:pt x="109651" y="1046460"/>
                </a:lnTo>
                <a:lnTo>
                  <a:pt x="112234" y="1079192"/>
                </a:lnTo>
                <a:lnTo>
                  <a:pt x="114175" y="1112259"/>
                </a:lnTo>
                <a:lnTo>
                  <a:pt x="117684" y="1145477"/>
                </a:lnTo>
                <a:lnTo>
                  <a:pt x="121889" y="1176645"/>
                </a:lnTo>
                <a:lnTo>
                  <a:pt x="125610" y="1207166"/>
                </a:lnTo>
                <a:lnTo>
                  <a:pt x="127264" y="1239252"/>
                </a:lnTo>
                <a:lnTo>
                  <a:pt x="132233" y="1272033"/>
                </a:lnTo>
                <a:lnTo>
                  <a:pt x="138938" y="1304329"/>
                </a:lnTo>
                <a:lnTo>
                  <a:pt x="144565" y="1334558"/>
                </a:lnTo>
                <a:lnTo>
                  <a:pt x="149711" y="1365985"/>
                </a:lnTo>
                <a:lnTo>
                  <a:pt x="154644" y="1397680"/>
                </a:lnTo>
                <a:lnTo>
                  <a:pt x="159483" y="1427641"/>
                </a:lnTo>
                <a:lnTo>
                  <a:pt x="162162" y="1456832"/>
                </a:lnTo>
                <a:lnTo>
                  <a:pt x="164147" y="1485681"/>
                </a:lnTo>
                <a:lnTo>
                  <a:pt x="167675" y="1514378"/>
                </a:lnTo>
                <a:lnTo>
                  <a:pt x="171888" y="1540890"/>
                </a:lnTo>
                <a:lnTo>
                  <a:pt x="175614" y="1565903"/>
                </a:lnTo>
                <a:lnTo>
                  <a:pt x="177269" y="1590249"/>
                </a:lnTo>
                <a:lnTo>
                  <a:pt x="180121" y="1614298"/>
                </a:lnTo>
                <a:lnTo>
                  <a:pt x="184073" y="1648034"/>
                </a:lnTo>
                <a:lnTo>
                  <a:pt x="189477" y="1680254"/>
                </a:lnTo>
                <a:lnTo>
                  <a:pt x="200025" y="171450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97" name="SMARTInkShape-1301"/>
          <p:cNvSpPr/>
          <p:nvPr/>
        </p:nvSpPr>
        <p:spPr>
          <a:xfrm>
            <a:off x="7636671" y="1009652"/>
            <a:ext cx="1" cy="9525"/>
          </a:xfrm>
          <a:custGeom>
            <a:avLst/>
            <a:gdLst/>
            <a:ahLst/>
            <a:cxnLst/>
            <a:rect l="0" t="0" r="0" b="0"/>
            <a:pathLst>
              <a:path w="1" h="7144">
                <a:moveTo>
                  <a:pt x="0" y="0"/>
                </a:moveTo>
                <a:lnTo>
                  <a:pt x="0" y="714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019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 with your partner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message or theme about growing up does the author present?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does she reinforce this theme through characterization?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does she reinforce this theme through internal conflict?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does she reinforce this theme through setting? </a:t>
            </a:r>
          </a:p>
        </p:txBody>
      </p:sp>
      <p:grpSp>
        <p:nvGrpSpPr>
          <p:cNvPr id="803" name="SMARTInkShape-Group177"/>
          <p:cNvGrpSpPr/>
          <p:nvPr/>
        </p:nvGrpSpPr>
        <p:grpSpPr>
          <a:xfrm>
            <a:off x="2185988" y="6086475"/>
            <a:ext cx="3157500" cy="540992"/>
            <a:chOff x="2185988" y="4564856"/>
            <a:chExt cx="3157500" cy="405744"/>
          </a:xfrm>
        </p:grpSpPr>
        <p:sp>
          <p:nvSpPr>
            <p:cNvPr id="788" name="SMARTInkShape-1302"/>
            <p:cNvSpPr/>
            <p:nvPr/>
          </p:nvSpPr>
          <p:spPr>
            <a:xfrm>
              <a:off x="2307431" y="4607719"/>
              <a:ext cx="1" cy="250032"/>
            </a:xfrm>
            <a:custGeom>
              <a:avLst/>
              <a:gdLst/>
              <a:ahLst/>
              <a:cxnLst/>
              <a:rect l="0" t="0" r="0" b="0"/>
              <a:pathLst>
                <a:path w="1" h="250032">
                  <a:moveTo>
                    <a:pt x="0" y="0"/>
                  </a:moveTo>
                  <a:lnTo>
                    <a:pt x="0" y="33853"/>
                  </a:lnTo>
                  <a:lnTo>
                    <a:pt x="0" y="64988"/>
                  </a:lnTo>
                  <a:lnTo>
                    <a:pt x="0" y="100104"/>
                  </a:lnTo>
                  <a:lnTo>
                    <a:pt x="0" y="135743"/>
                  </a:lnTo>
                  <a:lnTo>
                    <a:pt x="0" y="169218"/>
                  </a:lnTo>
                  <a:lnTo>
                    <a:pt x="0" y="201701"/>
                  </a:lnTo>
                  <a:lnTo>
                    <a:pt x="0" y="235670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89" name="SMARTInkShape-1303"/>
            <p:cNvSpPr/>
            <p:nvPr/>
          </p:nvSpPr>
          <p:spPr>
            <a:xfrm>
              <a:off x="2185988" y="4743450"/>
              <a:ext cx="277703" cy="170766"/>
            </a:xfrm>
            <a:custGeom>
              <a:avLst/>
              <a:gdLst/>
              <a:ahLst/>
              <a:cxnLst/>
              <a:rect l="0" t="0" r="0" b="0"/>
              <a:pathLst>
                <a:path w="277703" h="170766">
                  <a:moveTo>
                    <a:pt x="0" y="0"/>
                  </a:moveTo>
                  <a:lnTo>
                    <a:pt x="30527" y="0"/>
                  </a:lnTo>
                  <a:lnTo>
                    <a:pt x="63238" y="4909"/>
                  </a:lnTo>
                  <a:lnTo>
                    <a:pt x="90880" y="7276"/>
                  </a:lnTo>
                  <a:lnTo>
                    <a:pt x="119178" y="11857"/>
                  </a:lnTo>
                  <a:lnTo>
                    <a:pt x="152952" y="13807"/>
                  </a:lnTo>
                  <a:lnTo>
                    <a:pt x="164816" y="14868"/>
                  </a:lnTo>
                  <a:lnTo>
                    <a:pt x="198468" y="21342"/>
                  </a:lnTo>
                  <a:lnTo>
                    <a:pt x="198987" y="22165"/>
                  </a:lnTo>
                  <a:lnTo>
                    <a:pt x="199563" y="25197"/>
                  </a:lnTo>
                  <a:lnTo>
                    <a:pt x="198130" y="27117"/>
                  </a:lnTo>
                  <a:lnTo>
                    <a:pt x="192303" y="31367"/>
                  </a:lnTo>
                  <a:lnTo>
                    <a:pt x="161751" y="41961"/>
                  </a:lnTo>
                  <a:lnTo>
                    <a:pt x="128577" y="66009"/>
                  </a:lnTo>
                  <a:lnTo>
                    <a:pt x="120645" y="74581"/>
                  </a:lnTo>
                  <a:lnTo>
                    <a:pt x="111343" y="97732"/>
                  </a:lnTo>
                  <a:lnTo>
                    <a:pt x="111133" y="109317"/>
                  </a:lnTo>
                  <a:lnTo>
                    <a:pt x="114480" y="121610"/>
                  </a:lnTo>
                  <a:lnTo>
                    <a:pt x="134000" y="147346"/>
                  </a:lnTo>
                  <a:lnTo>
                    <a:pt x="155415" y="158046"/>
                  </a:lnTo>
                  <a:lnTo>
                    <a:pt x="186185" y="167979"/>
                  </a:lnTo>
                  <a:lnTo>
                    <a:pt x="219898" y="170765"/>
                  </a:lnTo>
                  <a:lnTo>
                    <a:pt x="234257" y="170352"/>
                  </a:lnTo>
                  <a:lnTo>
                    <a:pt x="261428" y="161467"/>
                  </a:lnTo>
                  <a:lnTo>
                    <a:pt x="269119" y="154842"/>
                  </a:lnTo>
                  <a:lnTo>
                    <a:pt x="274389" y="146606"/>
                  </a:lnTo>
                  <a:lnTo>
                    <a:pt x="277356" y="132251"/>
                  </a:lnTo>
                  <a:lnTo>
                    <a:pt x="277702" y="97472"/>
                  </a:lnTo>
                  <a:lnTo>
                    <a:pt x="272076" y="78622"/>
                  </a:lnTo>
                  <a:lnTo>
                    <a:pt x="248298" y="43004"/>
                  </a:lnTo>
                  <a:lnTo>
                    <a:pt x="221597" y="7775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0" name="SMARTInkShape-1304"/>
            <p:cNvSpPr/>
            <p:nvPr/>
          </p:nvSpPr>
          <p:spPr>
            <a:xfrm>
              <a:off x="2629381" y="4750736"/>
              <a:ext cx="135251" cy="127602"/>
            </a:xfrm>
            <a:custGeom>
              <a:avLst/>
              <a:gdLst/>
              <a:ahLst/>
              <a:cxnLst/>
              <a:rect l="0" t="0" r="0" b="0"/>
              <a:pathLst>
                <a:path w="135251" h="127602">
                  <a:moveTo>
                    <a:pt x="120963" y="14145"/>
                  </a:moveTo>
                  <a:lnTo>
                    <a:pt x="120963" y="7994"/>
                  </a:lnTo>
                  <a:lnTo>
                    <a:pt x="117170" y="3503"/>
                  </a:lnTo>
                  <a:lnTo>
                    <a:pt x="113192" y="1478"/>
                  </a:lnTo>
                  <a:lnTo>
                    <a:pt x="93822" y="0"/>
                  </a:lnTo>
                  <a:lnTo>
                    <a:pt x="86675" y="715"/>
                  </a:lnTo>
                  <a:lnTo>
                    <a:pt x="54727" y="12048"/>
                  </a:lnTo>
                  <a:lnTo>
                    <a:pt x="26741" y="27500"/>
                  </a:lnTo>
                  <a:lnTo>
                    <a:pt x="13847" y="40768"/>
                  </a:lnTo>
                  <a:lnTo>
                    <a:pt x="4999" y="54754"/>
                  </a:lnTo>
                  <a:lnTo>
                    <a:pt x="1143" y="72744"/>
                  </a:lnTo>
                  <a:lnTo>
                    <a:pt x="0" y="89363"/>
                  </a:lnTo>
                  <a:lnTo>
                    <a:pt x="3966" y="99434"/>
                  </a:lnTo>
                  <a:lnTo>
                    <a:pt x="19447" y="118834"/>
                  </a:lnTo>
                  <a:lnTo>
                    <a:pt x="30601" y="124173"/>
                  </a:lnTo>
                  <a:lnTo>
                    <a:pt x="53372" y="127601"/>
                  </a:lnTo>
                  <a:lnTo>
                    <a:pt x="72096" y="124403"/>
                  </a:lnTo>
                  <a:lnTo>
                    <a:pt x="77273" y="120988"/>
                  </a:lnTo>
                  <a:lnTo>
                    <a:pt x="106478" y="89838"/>
                  </a:lnTo>
                  <a:lnTo>
                    <a:pt x="122691" y="56628"/>
                  </a:lnTo>
                  <a:lnTo>
                    <a:pt x="135250" y="284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1" name="SMARTInkShape-1305"/>
            <p:cNvSpPr/>
            <p:nvPr/>
          </p:nvSpPr>
          <p:spPr>
            <a:xfrm>
              <a:off x="2728913" y="4564856"/>
              <a:ext cx="21432" cy="278608"/>
            </a:xfrm>
            <a:custGeom>
              <a:avLst/>
              <a:gdLst/>
              <a:ahLst/>
              <a:cxnLst/>
              <a:rect l="0" t="0" r="0" b="0"/>
              <a:pathLst>
                <a:path w="21432" h="278608">
                  <a:moveTo>
                    <a:pt x="21431" y="0"/>
                  </a:moveTo>
                  <a:lnTo>
                    <a:pt x="17638" y="3792"/>
                  </a:lnTo>
                  <a:lnTo>
                    <a:pt x="15776" y="7771"/>
                  </a:lnTo>
                  <a:lnTo>
                    <a:pt x="15280" y="9943"/>
                  </a:lnTo>
                  <a:lnTo>
                    <a:pt x="9574" y="20720"/>
                  </a:lnTo>
                  <a:lnTo>
                    <a:pt x="7463" y="50854"/>
                  </a:lnTo>
                  <a:lnTo>
                    <a:pt x="7185" y="85837"/>
                  </a:lnTo>
                  <a:lnTo>
                    <a:pt x="7151" y="118115"/>
                  </a:lnTo>
                  <a:lnTo>
                    <a:pt x="7145" y="150155"/>
                  </a:lnTo>
                  <a:lnTo>
                    <a:pt x="5027" y="184118"/>
                  </a:lnTo>
                  <a:lnTo>
                    <a:pt x="992" y="217785"/>
                  </a:lnTo>
                  <a:lnTo>
                    <a:pt x="196" y="248513"/>
                  </a:lnTo>
                  <a:lnTo>
                    <a:pt x="0" y="278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2" name="SMARTInkShape-1306"/>
            <p:cNvSpPr/>
            <p:nvPr/>
          </p:nvSpPr>
          <p:spPr>
            <a:xfrm>
              <a:off x="2771775" y="4715345"/>
              <a:ext cx="99559" cy="163836"/>
            </a:xfrm>
            <a:custGeom>
              <a:avLst/>
              <a:gdLst/>
              <a:ahLst/>
              <a:cxnLst/>
              <a:rect l="0" t="0" r="0" b="0"/>
              <a:pathLst>
                <a:path w="99559" h="163836">
                  <a:moveTo>
                    <a:pt x="0" y="156693"/>
                  </a:moveTo>
                  <a:lnTo>
                    <a:pt x="3792" y="152900"/>
                  </a:lnTo>
                  <a:lnTo>
                    <a:pt x="7771" y="151038"/>
                  </a:lnTo>
                  <a:lnTo>
                    <a:pt x="9943" y="150542"/>
                  </a:lnTo>
                  <a:lnTo>
                    <a:pt x="43064" y="128412"/>
                  </a:lnTo>
                  <a:lnTo>
                    <a:pt x="76212" y="107673"/>
                  </a:lnTo>
                  <a:lnTo>
                    <a:pt x="92243" y="85071"/>
                  </a:lnTo>
                  <a:lnTo>
                    <a:pt x="96560" y="75648"/>
                  </a:lnTo>
                  <a:lnTo>
                    <a:pt x="99558" y="44322"/>
                  </a:lnTo>
                  <a:lnTo>
                    <a:pt x="96085" y="25325"/>
                  </a:lnTo>
                  <a:lnTo>
                    <a:pt x="90065" y="16815"/>
                  </a:lnTo>
                  <a:lnTo>
                    <a:pt x="77057" y="4885"/>
                  </a:lnTo>
                  <a:lnTo>
                    <a:pt x="69702" y="1910"/>
                  </a:lnTo>
                  <a:lnTo>
                    <a:pt x="55837" y="0"/>
                  </a:lnTo>
                  <a:lnTo>
                    <a:pt x="44149" y="3462"/>
                  </a:lnTo>
                  <a:lnTo>
                    <a:pt x="31681" y="11742"/>
                  </a:lnTo>
                  <a:lnTo>
                    <a:pt x="26516" y="16335"/>
                  </a:lnTo>
                  <a:lnTo>
                    <a:pt x="23691" y="23138"/>
                  </a:lnTo>
                  <a:lnTo>
                    <a:pt x="17613" y="45854"/>
                  </a:lnTo>
                  <a:lnTo>
                    <a:pt x="21785" y="80649"/>
                  </a:lnTo>
                  <a:lnTo>
                    <a:pt x="27798" y="99501"/>
                  </a:lnTo>
                  <a:lnTo>
                    <a:pt x="47828" y="134402"/>
                  </a:lnTo>
                  <a:lnTo>
                    <a:pt x="83249" y="162088"/>
                  </a:lnTo>
                  <a:lnTo>
                    <a:pt x="85725" y="1638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3" name="SMARTInkShape-1307"/>
            <p:cNvSpPr/>
            <p:nvPr/>
          </p:nvSpPr>
          <p:spPr>
            <a:xfrm>
              <a:off x="2900657" y="4729263"/>
              <a:ext cx="249738" cy="142776"/>
            </a:xfrm>
            <a:custGeom>
              <a:avLst/>
              <a:gdLst/>
              <a:ahLst/>
              <a:cxnLst/>
              <a:rect l="0" t="0" r="0" b="0"/>
              <a:pathLst>
                <a:path w="249738" h="142776">
                  <a:moveTo>
                    <a:pt x="6849" y="49906"/>
                  </a:moveTo>
                  <a:lnTo>
                    <a:pt x="698" y="49906"/>
                  </a:lnTo>
                  <a:lnTo>
                    <a:pt x="367" y="50700"/>
                  </a:lnTo>
                  <a:lnTo>
                    <a:pt x="0" y="53698"/>
                  </a:lnTo>
                  <a:lnTo>
                    <a:pt x="1953" y="57677"/>
                  </a:lnTo>
                  <a:lnTo>
                    <a:pt x="4673" y="62091"/>
                  </a:lnTo>
                  <a:lnTo>
                    <a:pt x="6998" y="69038"/>
                  </a:lnTo>
                  <a:lnTo>
                    <a:pt x="12915" y="77080"/>
                  </a:lnTo>
                  <a:lnTo>
                    <a:pt x="15630" y="77858"/>
                  </a:lnTo>
                  <a:lnTo>
                    <a:pt x="37834" y="78470"/>
                  </a:lnTo>
                  <a:lnTo>
                    <a:pt x="48750" y="74685"/>
                  </a:lnTo>
                  <a:lnTo>
                    <a:pt x="58246" y="68536"/>
                  </a:lnTo>
                  <a:lnTo>
                    <a:pt x="84435" y="36872"/>
                  </a:lnTo>
                  <a:lnTo>
                    <a:pt x="88957" y="27973"/>
                  </a:lnTo>
                  <a:lnTo>
                    <a:pt x="91760" y="19520"/>
                  </a:lnTo>
                  <a:lnTo>
                    <a:pt x="97911" y="7627"/>
                  </a:lnTo>
                  <a:lnTo>
                    <a:pt x="99612" y="352"/>
                  </a:lnTo>
                  <a:lnTo>
                    <a:pt x="100510" y="13352"/>
                  </a:lnTo>
                  <a:lnTo>
                    <a:pt x="105421" y="24082"/>
                  </a:lnTo>
                  <a:lnTo>
                    <a:pt x="126730" y="52382"/>
                  </a:lnTo>
                  <a:lnTo>
                    <a:pt x="147764" y="66273"/>
                  </a:lnTo>
                  <a:lnTo>
                    <a:pt x="161755" y="69836"/>
                  </a:lnTo>
                  <a:lnTo>
                    <a:pt x="186424" y="71205"/>
                  </a:lnTo>
                  <a:lnTo>
                    <a:pt x="207317" y="63549"/>
                  </a:lnTo>
                  <a:lnTo>
                    <a:pt x="222219" y="54541"/>
                  </a:lnTo>
                  <a:lnTo>
                    <a:pt x="230295" y="43695"/>
                  </a:lnTo>
                  <a:lnTo>
                    <a:pt x="240902" y="15806"/>
                  </a:lnTo>
                  <a:lnTo>
                    <a:pt x="241466" y="12885"/>
                  </a:lnTo>
                  <a:lnTo>
                    <a:pt x="241048" y="10938"/>
                  </a:lnTo>
                  <a:lnTo>
                    <a:pt x="239975" y="9640"/>
                  </a:lnTo>
                  <a:lnTo>
                    <a:pt x="238467" y="8774"/>
                  </a:lnTo>
                  <a:lnTo>
                    <a:pt x="237461" y="7403"/>
                  </a:lnTo>
                  <a:lnTo>
                    <a:pt x="236343" y="3764"/>
                  </a:lnTo>
                  <a:lnTo>
                    <a:pt x="235252" y="2476"/>
                  </a:lnTo>
                  <a:lnTo>
                    <a:pt x="231922" y="1044"/>
                  </a:lnTo>
                  <a:lnTo>
                    <a:pt x="218680" y="0"/>
                  </a:lnTo>
                  <a:lnTo>
                    <a:pt x="213973" y="2061"/>
                  </a:lnTo>
                  <a:lnTo>
                    <a:pt x="180229" y="23503"/>
                  </a:lnTo>
                  <a:lnTo>
                    <a:pt x="161743" y="54795"/>
                  </a:lnTo>
                  <a:lnTo>
                    <a:pt x="158313" y="68994"/>
                  </a:lnTo>
                  <a:lnTo>
                    <a:pt x="161088" y="87047"/>
                  </a:lnTo>
                  <a:lnTo>
                    <a:pt x="169138" y="107984"/>
                  </a:lnTo>
                  <a:lnTo>
                    <a:pt x="184521" y="127012"/>
                  </a:lnTo>
                  <a:lnTo>
                    <a:pt x="197781" y="136869"/>
                  </a:lnTo>
                  <a:lnTo>
                    <a:pt x="215557" y="141025"/>
                  </a:lnTo>
                  <a:lnTo>
                    <a:pt x="249737" y="1427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4" name="SMARTInkShape-1308"/>
            <p:cNvSpPr/>
            <p:nvPr/>
          </p:nvSpPr>
          <p:spPr>
            <a:xfrm>
              <a:off x="3253873" y="4593431"/>
              <a:ext cx="32253" cy="314325"/>
            </a:xfrm>
            <a:custGeom>
              <a:avLst/>
              <a:gdLst/>
              <a:ahLst/>
              <a:cxnLst/>
              <a:rect l="0" t="0" r="0" b="0"/>
              <a:pathLst>
                <a:path w="32253" h="314325">
                  <a:moveTo>
                    <a:pt x="32252" y="0"/>
                  </a:moveTo>
                  <a:lnTo>
                    <a:pt x="32252" y="9943"/>
                  </a:lnTo>
                  <a:lnTo>
                    <a:pt x="24976" y="44107"/>
                  </a:lnTo>
                  <a:lnTo>
                    <a:pt x="19045" y="78745"/>
                  </a:lnTo>
                  <a:lnTo>
                    <a:pt x="12475" y="107983"/>
                  </a:lnTo>
                  <a:lnTo>
                    <a:pt x="5650" y="141392"/>
                  </a:lnTo>
                  <a:lnTo>
                    <a:pt x="4067" y="174949"/>
                  </a:lnTo>
                  <a:lnTo>
                    <a:pt x="0" y="202738"/>
                  </a:lnTo>
                  <a:lnTo>
                    <a:pt x="2127" y="234869"/>
                  </a:lnTo>
                  <a:lnTo>
                    <a:pt x="3371" y="264146"/>
                  </a:lnTo>
                  <a:lnTo>
                    <a:pt x="5703" y="283582"/>
                  </a:lnTo>
                  <a:lnTo>
                    <a:pt x="10372" y="306364"/>
                  </a:lnTo>
                  <a:lnTo>
                    <a:pt x="10821" y="3143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5" name="SMARTInkShape-1309"/>
            <p:cNvSpPr/>
            <p:nvPr/>
          </p:nvSpPr>
          <p:spPr>
            <a:xfrm>
              <a:off x="3329112" y="4750594"/>
              <a:ext cx="103186" cy="145770"/>
            </a:xfrm>
            <a:custGeom>
              <a:avLst/>
              <a:gdLst/>
              <a:ahLst/>
              <a:cxnLst/>
              <a:rect l="0" t="0" r="0" b="0"/>
              <a:pathLst>
                <a:path w="103186" h="145770">
                  <a:moveTo>
                    <a:pt x="42738" y="50006"/>
                  </a:moveTo>
                  <a:lnTo>
                    <a:pt x="25945" y="50006"/>
                  </a:lnTo>
                  <a:lnTo>
                    <a:pt x="21252" y="52123"/>
                  </a:lnTo>
                  <a:lnTo>
                    <a:pt x="11771" y="59949"/>
                  </a:lnTo>
                  <a:lnTo>
                    <a:pt x="4635" y="70591"/>
                  </a:lnTo>
                  <a:lnTo>
                    <a:pt x="1286" y="83798"/>
                  </a:lnTo>
                  <a:lnTo>
                    <a:pt x="0" y="111958"/>
                  </a:lnTo>
                  <a:lnTo>
                    <a:pt x="2047" y="119344"/>
                  </a:lnTo>
                  <a:lnTo>
                    <a:pt x="3704" y="122426"/>
                  </a:lnTo>
                  <a:lnTo>
                    <a:pt x="13622" y="130554"/>
                  </a:lnTo>
                  <a:lnTo>
                    <a:pt x="40518" y="145220"/>
                  </a:lnTo>
                  <a:lnTo>
                    <a:pt x="49953" y="145769"/>
                  </a:lnTo>
                  <a:lnTo>
                    <a:pt x="73704" y="141669"/>
                  </a:lnTo>
                  <a:lnTo>
                    <a:pt x="83223" y="135460"/>
                  </a:lnTo>
                  <a:lnTo>
                    <a:pt x="93716" y="123039"/>
                  </a:lnTo>
                  <a:lnTo>
                    <a:pt x="97145" y="111834"/>
                  </a:lnTo>
                  <a:lnTo>
                    <a:pt x="103185" y="76875"/>
                  </a:lnTo>
                  <a:lnTo>
                    <a:pt x="99528" y="43431"/>
                  </a:lnTo>
                  <a:lnTo>
                    <a:pt x="90002" y="17057"/>
                  </a:lnTo>
                  <a:lnTo>
                    <a:pt x="784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6" name="SMARTInkShape-1310"/>
            <p:cNvSpPr/>
            <p:nvPr/>
          </p:nvSpPr>
          <p:spPr>
            <a:xfrm>
              <a:off x="3472950" y="4672176"/>
              <a:ext cx="176290" cy="249487"/>
            </a:xfrm>
            <a:custGeom>
              <a:avLst/>
              <a:gdLst/>
              <a:ahLst/>
              <a:cxnLst/>
              <a:rect l="0" t="0" r="0" b="0"/>
              <a:pathLst>
                <a:path w="176290" h="249487">
                  <a:moveTo>
                    <a:pt x="20344" y="235579"/>
                  </a:moveTo>
                  <a:lnTo>
                    <a:pt x="20344" y="239372"/>
                  </a:lnTo>
                  <a:lnTo>
                    <a:pt x="22460" y="243351"/>
                  </a:lnTo>
                  <a:lnTo>
                    <a:pt x="24136" y="245523"/>
                  </a:lnTo>
                  <a:lnTo>
                    <a:pt x="24459" y="246971"/>
                  </a:lnTo>
                  <a:lnTo>
                    <a:pt x="23881" y="247937"/>
                  </a:lnTo>
                  <a:lnTo>
                    <a:pt x="21043" y="249486"/>
                  </a:lnTo>
                  <a:lnTo>
                    <a:pt x="20654" y="247581"/>
                  </a:lnTo>
                  <a:lnTo>
                    <a:pt x="20405" y="239891"/>
                  </a:lnTo>
                  <a:lnTo>
                    <a:pt x="18254" y="235379"/>
                  </a:lnTo>
                  <a:lnTo>
                    <a:pt x="16570" y="233065"/>
                  </a:lnTo>
                  <a:lnTo>
                    <a:pt x="9704" y="202806"/>
                  </a:lnTo>
                  <a:lnTo>
                    <a:pt x="4420" y="170733"/>
                  </a:lnTo>
                  <a:lnTo>
                    <a:pt x="0" y="142602"/>
                  </a:lnTo>
                  <a:lnTo>
                    <a:pt x="4037" y="109205"/>
                  </a:lnTo>
                  <a:lnTo>
                    <a:pt x="7045" y="86217"/>
                  </a:lnTo>
                  <a:lnTo>
                    <a:pt x="19363" y="57116"/>
                  </a:lnTo>
                  <a:lnTo>
                    <a:pt x="29314" y="37710"/>
                  </a:lnTo>
                  <a:lnTo>
                    <a:pt x="46898" y="16931"/>
                  </a:lnTo>
                  <a:lnTo>
                    <a:pt x="64724" y="6136"/>
                  </a:lnTo>
                  <a:lnTo>
                    <a:pt x="91287" y="1081"/>
                  </a:lnTo>
                  <a:lnTo>
                    <a:pt x="121389" y="0"/>
                  </a:lnTo>
                  <a:lnTo>
                    <a:pt x="138301" y="3677"/>
                  </a:lnTo>
                  <a:lnTo>
                    <a:pt x="161734" y="16634"/>
                  </a:lnTo>
                  <a:lnTo>
                    <a:pt x="164610" y="19766"/>
                  </a:lnTo>
                  <a:lnTo>
                    <a:pt x="175680" y="42263"/>
                  </a:lnTo>
                  <a:lnTo>
                    <a:pt x="176289" y="44789"/>
                  </a:lnTo>
                  <a:lnTo>
                    <a:pt x="174849" y="51830"/>
                  </a:lnTo>
                  <a:lnTo>
                    <a:pt x="173353" y="55930"/>
                  </a:lnTo>
                  <a:lnTo>
                    <a:pt x="167458" y="62602"/>
                  </a:lnTo>
                  <a:lnTo>
                    <a:pt x="140647" y="80709"/>
                  </a:lnTo>
                  <a:lnTo>
                    <a:pt x="133079" y="83405"/>
                  </a:lnTo>
                  <a:lnTo>
                    <a:pt x="99511" y="85505"/>
                  </a:lnTo>
                  <a:lnTo>
                    <a:pt x="63206" y="784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7" name="SMARTInkShape-1311"/>
            <p:cNvSpPr/>
            <p:nvPr/>
          </p:nvSpPr>
          <p:spPr>
            <a:xfrm>
              <a:off x="3900603" y="4614863"/>
              <a:ext cx="28461" cy="235744"/>
            </a:xfrm>
            <a:custGeom>
              <a:avLst/>
              <a:gdLst/>
              <a:ahLst/>
              <a:cxnLst/>
              <a:rect l="0" t="0" r="0" b="0"/>
              <a:pathLst>
                <a:path w="28461" h="235744">
                  <a:moveTo>
                    <a:pt x="28460" y="0"/>
                  </a:moveTo>
                  <a:lnTo>
                    <a:pt x="28460" y="9942"/>
                  </a:lnTo>
                  <a:lnTo>
                    <a:pt x="16103" y="45181"/>
                  </a:lnTo>
                  <a:lnTo>
                    <a:pt x="8723" y="78886"/>
                  </a:lnTo>
                  <a:lnTo>
                    <a:pt x="1205" y="114340"/>
                  </a:lnTo>
                  <a:lnTo>
                    <a:pt x="276" y="147120"/>
                  </a:lnTo>
                  <a:lnTo>
                    <a:pt x="0" y="175618"/>
                  </a:lnTo>
                  <a:lnTo>
                    <a:pt x="701" y="200877"/>
                  </a:lnTo>
                  <a:lnTo>
                    <a:pt x="7028" y="2357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8" name="SMARTInkShape-1312"/>
            <p:cNvSpPr/>
            <p:nvPr/>
          </p:nvSpPr>
          <p:spPr>
            <a:xfrm>
              <a:off x="3779044" y="4586716"/>
              <a:ext cx="496065" cy="285323"/>
            </a:xfrm>
            <a:custGeom>
              <a:avLst/>
              <a:gdLst/>
              <a:ahLst/>
              <a:cxnLst/>
              <a:rect l="0" t="0" r="0" b="0"/>
              <a:pathLst>
                <a:path w="496065" h="285323">
                  <a:moveTo>
                    <a:pt x="0" y="85297"/>
                  </a:moveTo>
                  <a:lnTo>
                    <a:pt x="3792" y="85297"/>
                  </a:lnTo>
                  <a:lnTo>
                    <a:pt x="7771" y="87413"/>
                  </a:lnTo>
                  <a:lnTo>
                    <a:pt x="20585" y="95239"/>
                  </a:lnTo>
                  <a:lnTo>
                    <a:pt x="44106" y="103635"/>
                  </a:lnTo>
                  <a:lnTo>
                    <a:pt x="73800" y="108233"/>
                  </a:lnTo>
                  <a:lnTo>
                    <a:pt x="100712" y="112201"/>
                  </a:lnTo>
                  <a:lnTo>
                    <a:pt x="128795" y="113377"/>
                  </a:lnTo>
                  <a:lnTo>
                    <a:pt x="157224" y="113725"/>
                  </a:lnTo>
                  <a:lnTo>
                    <a:pt x="185755" y="111712"/>
                  </a:lnTo>
                  <a:lnTo>
                    <a:pt x="220048" y="103920"/>
                  </a:lnTo>
                  <a:lnTo>
                    <a:pt x="253869" y="94737"/>
                  </a:lnTo>
                  <a:lnTo>
                    <a:pt x="272158" y="86859"/>
                  </a:lnTo>
                  <a:lnTo>
                    <a:pt x="307082" y="58651"/>
                  </a:lnTo>
                  <a:lnTo>
                    <a:pt x="311878" y="55627"/>
                  </a:lnTo>
                  <a:lnTo>
                    <a:pt x="315075" y="52023"/>
                  </a:lnTo>
                  <a:lnTo>
                    <a:pt x="326748" y="22984"/>
                  </a:lnTo>
                  <a:lnTo>
                    <a:pt x="327370" y="19942"/>
                  </a:lnTo>
                  <a:lnTo>
                    <a:pt x="326990" y="17121"/>
                  </a:lnTo>
                  <a:lnTo>
                    <a:pt x="321264" y="2824"/>
                  </a:lnTo>
                  <a:lnTo>
                    <a:pt x="319745" y="1740"/>
                  </a:lnTo>
                  <a:lnTo>
                    <a:pt x="315395" y="0"/>
                  </a:lnTo>
                  <a:lnTo>
                    <a:pt x="297293" y="12575"/>
                  </a:lnTo>
                  <a:lnTo>
                    <a:pt x="288729" y="25209"/>
                  </a:lnTo>
                  <a:lnTo>
                    <a:pt x="273102" y="59325"/>
                  </a:lnTo>
                  <a:lnTo>
                    <a:pt x="258675" y="87927"/>
                  </a:lnTo>
                  <a:lnTo>
                    <a:pt x="247946" y="120124"/>
                  </a:lnTo>
                  <a:lnTo>
                    <a:pt x="238183" y="149414"/>
                  </a:lnTo>
                  <a:lnTo>
                    <a:pt x="230728" y="178130"/>
                  </a:lnTo>
                  <a:lnTo>
                    <a:pt x="228787" y="213254"/>
                  </a:lnTo>
                  <a:lnTo>
                    <a:pt x="227889" y="222335"/>
                  </a:lnTo>
                  <a:lnTo>
                    <a:pt x="222460" y="237241"/>
                  </a:lnTo>
                  <a:lnTo>
                    <a:pt x="222919" y="238981"/>
                  </a:lnTo>
                  <a:lnTo>
                    <a:pt x="224019" y="240140"/>
                  </a:lnTo>
                  <a:lnTo>
                    <a:pt x="227695" y="242001"/>
                  </a:lnTo>
                  <a:lnTo>
                    <a:pt x="232124" y="238531"/>
                  </a:lnTo>
                  <a:lnTo>
                    <a:pt x="234135" y="234628"/>
                  </a:lnTo>
                  <a:lnTo>
                    <a:pt x="250175" y="199393"/>
                  </a:lnTo>
                  <a:lnTo>
                    <a:pt x="259585" y="180506"/>
                  </a:lnTo>
                  <a:lnTo>
                    <a:pt x="268564" y="173120"/>
                  </a:lnTo>
                  <a:lnTo>
                    <a:pt x="302968" y="152847"/>
                  </a:lnTo>
                  <a:lnTo>
                    <a:pt x="319460" y="148117"/>
                  </a:lnTo>
                  <a:lnTo>
                    <a:pt x="328077" y="142778"/>
                  </a:lnTo>
                  <a:lnTo>
                    <a:pt x="334716" y="148626"/>
                  </a:lnTo>
                  <a:lnTo>
                    <a:pt x="334269" y="149741"/>
                  </a:lnTo>
                  <a:lnTo>
                    <a:pt x="331655" y="153097"/>
                  </a:lnTo>
                  <a:lnTo>
                    <a:pt x="329965" y="159351"/>
                  </a:lnTo>
                  <a:lnTo>
                    <a:pt x="328879" y="172509"/>
                  </a:lnTo>
                  <a:lnTo>
                    <a:pt x="335325" y="206891"/>
                  </a:lnTo>
                  <a:lnTo>
                    <a:pt x="336358" y="216332"/>
                  </a:lnTo>
                  <a:lnTo>
                    <a:pt x="341403" y="229779"/>
                  </a:lnTo>
                  <a:lnTo>
                    <a:pt x="345674" y="236294"/>
                  </a:lnTo>
                  <a:lnTo>
                    <a:pt x="373165" y="256692"/>
                  </a:lnTo>
                  <a:lnTo>
                    <a:pt x="381751" y="260691"/>
                  </a:lnTo>
                  <a:lnTo>
                    <a:pt x="390858" y="262468"/>
                  </a:lnTo>
                  <a:lnTo>
                    <a:pt x="408703" y="259677"/>
                  </a:lnTo>
                  <a:lnTo>
                    <a:pt x="444038" y="247060"/>
                  </a:lnTo>
                  <a:lnTo>
                    <a:pt x="460884" y="236238"/>
                  </a:lnTo>
                  <a:lnTo>
                    <a:pt x="475096" y="218359"/>
                  </a:lnTo>
                  <a:lnTo>
                    <a:pt x="492851" y="185292"/>
                  </a:lnTo>
                  <a:lnTo>
                    <a:pt x="495255" y="180535"/>
                  </a:lnTo>
                  <a:lnTo>
                    <a:pt x="496064" y="176570"/>
                  </a:lnTo>
                  <a:lnTo>
                    <a:pt x="495809" y="173133"/>
                  </a:lnTo>
                  <a:lnTo>
                    <a:pt x="492505" y="159393"/>
                  </a:lnTo>
                  <a:lnTo>
                    <a:pt x="483025" y="147245"/>
                  </a:lnTo>
                  <a:lnTo>
                    <a:pt x="478467" y="144579"/>
                  </a:lnTo>
                  <a:lnTo>
                    <a:pt x="476141" y="143869"/>
                  </a:lnTo>
                  <a:lnTo>
                    <a:pt x="473796" y="144188"/>
                  </a:lnTo>
                  <a:lnTo>
                    <a:pt x="469074" y="146660"/>
                  </a:lnTo>
                  <a:lnTo>
                    <a:pt x="454815" y="159276"/>
                  </a:lnTo>
                  <a:lnTo>
                    <a:pt x="440531" y="183360"/>
                  </a:lnTo>
                  <a:lnTo>
                    <a:pt x="437179" y="201136"/>
                  </a:lnTo>
                  <a:lnTo>
                    <a:pt x="439979" y="221484"/>
                  </a:lnTo>
                  <a:lnTo>
                    <a:pt x="448830" y="244783"/>
                  </a:lnTo>
                  <a:lnTo>
                    <a:pt x="471067" y="277060"/>
                  </a:lnTo>
                  <a:lnTo>
                    <a:pt x="478631" y="2853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99" name="SMARTInkShape-1313"/>
            <p:cNvSpPr/>
            <p:nvPr/>
          </p:nvSpPr>
          <p:spPr>
            <a:xfrm>
              <a:off x="4450556" y="4700588"/>
              <a:ext cx="21433" cy="157163"/>
            </a:xfrm>
            <a:custGeom>
              <a:avLst/>
              <a:gdLst/>
              <a:ahLst/>
              <a:cxnLst/>
              <a:rect l="0" t="0" r="0" b="0"/>
              <a:pathLst>
                <a:path w="21433" h="157163">
                  <a:moveTo>
                    <a:pt x="21432" y="0"/>
                  </a:moveTo>
                  <a:lnTo>
                    <a:pt x="21432" y="6150"/>
                  </a:lnTo>
                  <a:lnTo>
                    <a:pt x="16522" y="12651"/>
                  </a:lnTo>
                  <a:lnTo>
                    <a:pt x="15281" y="16999"/>
                  </a:lnTo>
                  <a:lnTo>
                    <a:pt x="10521" y="52542"/>
                  </a:lnTo>
                  <a:lnTo>
                    <a:pt x="5159" y="86079"/>
                  </a:lnTo>
                  <a:lnTo>
                    <a:pt x="1529" y="100117"/>
                  </a:lnTo>
                  <a:lnTo>
                    <a:pt x="40" y="135106"/>
                  </a:lnTo>
                  <a:lnTo>
                    <a:pt x="0" y="157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0" name="SMARTInkShape-1314"/>
            <p:cNvSpPr/>
            <p:nvPr/>
          </p:nvSpPr>
          <p:spPr>
            <a:xfrm>
              <a:off x="4329113" y="4658241"/>
              <a:ext cx="800101" cy="312359"/>
            </a:xfrm>
            <a:custGeom>
              <a:avLst/>
              <a:gdLst/>
              <a:ahLst/>
              <a:cxnLst/>
              <a:rect l="0" t="0" r="0" b="0"/>
              <a:pathLst>
                <a:path w="800101" h="312359">
                  <a:moveTo>
                    <a:pt x="0" y="99497"/>
                  </a:moveTo>
                  <a:lnTo>
                    <a:pt x="3792" y="99497"/>
                  </a:lnTo>
                  <a:lnTo>
                    <a:pt x="4909" y="100290"/>
                  </a:lnTo>
                  <a:lnTo>
                    <a:pt x="5654" y="101613"/>
                  </a:lnTo>
                  <a:lnTo>
                    <a:pt x="6150" y="103289"/>
                  </a:lnTo>
                  <a:lnTo>
                    <a:pt x="8069" y="104406"/>
                  </a:lnTo>
                  <a:lnTo>
                    <a:pt x="38344" y="110345"/>
                  </a:lnTo>
                  <a:lnTo>
                    <a:pt x="71783" y="115448"/>
                  </a:lnTo>
                  <a:lnTo>
                    <a:pt x="100080" y="119845"/>
                  </a:lnTo>
                  <a:lnTo>
                    <a:pt x="133510" y="119920"/>
                  </a:lnTo>
                  <a:lnTo>
                    <a:pt x="163867" y="115231"/>
                  </a:lnTo>
                  <a:lnTo>
                    <a:pt x="192794" y="110278"/>
                  </a:lnTo>
                  <a:lnTo>
                    <a:pt x="222934" y="91577"/>
                  </a:lnTo>
                  <a:lnTo>
                    <a:pt x="255455" y="65121"/>
                  </a:lnTo>
                  <a:lnTo>
                    <a:pt x="273484" y="37493"/>
                  </a:lnTo>
                  <a:lnTo>
                    <a:pt x="284623" y="5361"/>
                  </a:lnTo>
                  <a:lnTo>
                    <a:pt x="284205" y="3402"/>
                  </a:lnTo>
                  <a:lnTo>
                    <a:pt x="283132" y="2096"/>
                  </a:lnTo>
                  <a:lnTo>
                    <a:pt x="279500" y="0"/>
                  </a:lnTo>
                  <a:lnTo>
                    <a:pt x="267376" y="18283"/>
                  </a:lnTo>
                  <a:lnTo>
                    <a:pt x="251811" y="52116"/>
                  </a:lnTo>
                  <a:lnTo>
                    <a:pt x="240858" y="82376"/>
                  </a:lnTo>
                  <a:lnTo>
                    <a:pt x="228646" y="117017"/>
                  </a:lnTo>
                  <a:lnTo>
                    <a:pt x="219083" y="148730"/>
                  </a:lnTo>
                  <a:lnTo>
                    <a:pt x="214461" y="177925"/>
                  </a:lnTo>
                  <a:lnTo>
                    <a:pt x="208286" y="209984"/>
                  </a:lnTo>
                  <a:lnTo>
                    <a:pt x="207197" y="244298"/>
                  </a:lnTo>
                  <a:lnTo>
                    <a:pt x="207171" y="255208"/>
                  </a:lnTo>
                  <a:lnTo>
                    <a:pt x="207168" y="239829"/>
                  </a:lnTo>
                  <a:lnTo>
                    <a:pt x="221641" y="206461"/>
                  </a:lnTo>
                  <a:lnTo>
                    <a:pt x="227095" y="197836"/>
                  </a:lnTo>
                  <a:lnTo>
                    <a:pt x="261880" y="166989"/>
                  </a:lnTo>
                  <a:lnTo>
                    <a:pt x="270043" y="164212"/>
                  </a:lnTo>
                  <a:lnTo>
                    <a:pt x="274834" y="163915"/>
                  </a:lnTo>
                  <a:lnTo>
                    <a:pt x="276091" y="164667"/>
                  </a:lnTo>
                  <a:lnTo>
                    <a:pt x="276929" y="165962"/>
                  </a:lnTo>
                  <a:lnTo>
                    <a:pt x="278109" y="171577"/>
                  </a:lnTo>
                  <a:lnTo>
                    <a:pt x="278577" y="187641"/>
                  </a:lnTo>
                  <a:lnTo>
                    <a:pt x="280709" y="192382"/>
                  </a:lnTo>
                  <a:lnTo>
                    <a:pt x="283509" y="197135"/>
                  </a:lnTo>
                  <a:lnTo>
                    <a:pt x="285879" y="204274"/>
                  </a:lnTo>
                  <a:lnTo>
                    <a:pt x="289247" y="209035"/>
                  </a:lnTo>
                  <a:lnTo>
                    <a:pt x="320233" y="230464"/>
                  </a:lnTo>
                  <a:lnTo>
                    <a:pt x="351555" y="238602"/>
                  </a:lnTo>
                  <a:lnTo>
                    <a:pt x="365003" y="238579"/>
                  </a:lnTo>
                  <a:lnTo>
                    <a:pt x="400138" y="234875"/>
                  </a:lnTo>
                  <a:lnTo>
                    <a:pt x="420713" y="228861"/>
                  </a:lnTo>
                  <a:lnTo>
                    <a:pt x="452161" y="208831"/>
                  </a:lnTo>
                  <a:lnTo>
                    <a:pt x="465849" y="196362"/>
                  </a:lnTo>
                  <a:lnTo>
                    <a:pt x="480583" y="173214"/>
                  </a:lnTo>
                  <a:lnTo>
                    <a:pt x="484236" y="158998"/>
                  </a:lnTo>
                  <a:lnTo>
                    <a:pt x="485639" y="134242"/>
                  </a:lnTo>
                  <a:lnTo>
                    <a:pt x="483598" y="128697"/>
                  </a:lnTo>
                  <a:lnTo>
                    <a:pt x="481942" y="126108"/>
                  </a:lnTo>
                  <a:lnTo>
                    <a:pt x="480045" y="124381"/>
                  </a:lnTo>
                  <a:lnTo>
                    <a:pt x="468979" y="117590"/>
                  </a:lnTo>
                  <a:lnTo>
                    <a:pt x="466640" y="117115"/>
                  </a:lnTo>
                  <a:lnTo>
                    <a:pt x="464287" y="117592"/>
                  </a:lnTo>
                  <a:lnTo>
                    <a:pt x="458762" y="119445"/>
                  </a:lnTo>
                  <a:lnTo>
                    <a:pt x="451015" y="120269"/>
                  </a:lnTo>
                  <a:lnTo>
                    <a:pt x="442280" y="124868"/>
                  </a:lnTo>
                  <a:lnTo>
                    <a:pt x="414282" y="146311"/>
                  </a:lnTo>
                  <a:lnTo>
                    <a:pt x="387874" y="179914"/>
                  </a:lnTo>
                  <a:lnTo>
                    <a:pt x="374928" y="214038"/>
                  </a:lnTo>
                  <a:lnTo>
                    <a:pt x="371929" y="249547"/>
                  </a:lnTo>
                  <a:lnTo>
                    <a:pt x="375401" y="267164"/>
                  </a:lnTo>
                  <a:lnTo>
                    <a:pt x="381458" y="282438"/>
                  </a:lnTo>
                  <a:lnTo>
                    <a:pt x="388082" y="290077"/>
                  </a:lnTo>
                  <a:lnTo>
                    <a:pt x="413085" y="308912"/>
                  </a:lnTo>
                  <a:lnTo>
                    <a:pt x="422785" y="312358"/>
                  </a:lnTo>
                  <a:lnTo>
                    <a:pt x="425525" y="312048"/>
                  </a:lnTo>
                  <a:lnTo>
                    <a:pt x="430686" y="309587"/>
                  </a:lnTo>
                  <a:lnTo>
                    <a:pt x="438055" y="303739"/>
                  </a:lnTo>
                  <a:lnTo>
                    <a:pt x="445265" y="293186"/>
                  </a:lnTo>
                  <a:lnTo>
                    <a:pt x="463370" y="259895"/>
                  </a:lnTo>
                  <a:lnTo>
                    <a:pt x="478189" y="233224"/>
                  </a:lnTo>
                  <a:lnTo>
                    <a:pt x="491482" y="198840"/>
                  </a:lnTo>
                  <a:lnTo>
                    <a:pt x="496513" y="193126"/>
                  </a:lnTo>
                  <a:lnTo>
                    <a:pt x="502453" y="187941"/>
                  </a:lnTo>
                  <a:lnTo>
                    <a:pt x="506591" y="181353"/>
                  </a:lnTo>
                  <a:lnTo>
                    <a:pt x="513171" y="178509"/>
                  </a:lnTo>
                  <a:lnTo>
                    <a:pt x="517793" y="178206"/>
                  </a:lnTo>
                  <a:lnTo>
                    <a:pt x="519026" y="178957"/>
                  </a:lnTo>
                  <a:lnTo>
                    <a:pt x="519848" y="180251"/>
                  </a:lnTo>
                  <a:lnTo>
                    <a:pt x="520397" y="181908"/>
                  </a:lnTo>
                  <a:lnTo>
                    <a:pt x="527003" y="192556"/>
                  </a:lnTo>
                  <a:lnTo>
                    <a:pt x="534249" y="228275"/>
                  </a:lnTo>
                  <a:lnTo>
                    <a:pt x="536373" y="251128"/>
                  </a:lnTo>
                  <a:lnTo>
                    <a:pt x="541395" y="265297"/>
                  </a:lnTo>
                  <a:lnTo>
                    <a:pt x="542916" y="291930"/>
                  </a:lnTo>
                  <a:lnTo>
                    <a:pt x="546714" y="292244"/>
                  </a:lnTo>
                  <a:lnTo>
                    <a:pt x="547832" y="291496"/>
                  </a:lnTo>
                  <a:lnTo>
                    <a:pt x="548578" y="290202"/>
                  </a:lnTo>
                  <a:lnTo>
                    <a:pt x="549075" y="288546"/>
                  </a:lnTo>
                  <a:lnTo>
                    <a:pt x="574093" y="253974"/>
                  </a:lnTo>
                  <a:lnTo>
                    <a:pt x="600575" y="218806"/>
                  </a:lnTo>
                  <a:lnTo>
                    <a:pt x="623498" y="184544"/>
                  </a:lnTo>
                  <a:lnTo>
                    <a:pt x="638140" y="162552"/>
                  </a:lnTo>
                  <a:lnTo>
                    <a:pt x="642922" y="159271"/>
                  </a:lnTo>
                  <a:lnTo>
                    <a:pt x="645308" y="158396"/>
                  </a:lnTo>
                  <a:lnTo>
                    <a:pt x="646899" y="157019"/>
                  </a:lnTo>
                  <a:lnTo>
                    <a:pt x="649661" y="150650"/>
                  </a:lnTo>
                  <a:lnTo>
                    <a:pt x="649801" y="151061"/>
                  </a:lnTo>
                  <a:lnTo>
                    <a:pt x="650873" y="173689"/>
                  </a:lnTo>
                  <a:lnTo>
                    <a:pt x="655784" y="182245"/>
                  </a:lnTo>
                  <a:lnTo>
                    <a:pt x="666874" y="198461"/>
                  </a:lnTo>
                  <a:lnTo>
                    <a:pt x="670138" y="208018"/>
                  </a:lnTo>
                  <a:lnTo>
                    <a:pt x="675134" y="213345"/>
                  </a:lnTo>
                  <a:lnTo>
                    <a:pt x="704844" y="232035"/>
                  </a:lnTo>
                  <a:lnTo>
                    <a:pt x="726594" y="234808"/>
                  </a:lnTo>
                  <a:lnTo>
                    <a:pt x="740660" y="231311"/>
                  </a:lnTo>
                  <a:lnTo>
                    <a:pt x="751091" y="225248"/>
                  </a:lnTo>
                  <a:lnTo>
                    <a:pt x="766636" y="210385"/>
                  </a:lnTo>
                  <a:lnTo>
                    <a:pt x="785665" y="178017"/>
                  </a:lnTo>
                  <a:lnTo>
                    <a:pt x="789715" y="166938"/>
                  </a:lnTo>
                  <a:lnTo>
                    <a:pt x="792671" y="132715"/>
                  </a:lnTo>
                  <a:lnTo>
                    <a:pt x="792919" y="118845"/>
                  </a:lnTo>
                  <a:lnTo>
                    <a:pt x="792136" y="117157"/>
                  </a:lnTo>
                  <a:lnTo>
                    <a:pt x="790823" y="116033"/>
                  </a:lnTo>
                  <a:lnTo>
                    <a:pt x="787245" y="114784"/>
                  </a:lnTo>
                  <a:lnTo>
                    <a:pt x="783009" y="114228"/>
                  </a:lnTo>
                  <a:lnTo>
                    <a:pt x="781562" y="114874"/>
                  </a:lnTo>
                  <a:lnTo>
                    <a:pt x="780598" y="116098"/>
                  </a:lnTo>
                  <a:lnTo>
                    <a:pt x="779953" y="117708"/>
                  </a:lnTo>
                  <a:lnTo>
                    <a:pt x="778732" y="118781"/>
                  </a:lnTo>
                  <a:lnTo>
                    <a:pt x="775257" y="119974"/>
                  </a:lnTo>
                  <a:lnTo>
                    <a:pt x="771067" y="124737"/>
                  </a:lnTo>
                  <a:lnTo>
                    <a:pt x="765765" y="131352"/>
                  </a:lnTo>
                  <a:lnTo>
                    <a:pt x="751543" y="144183"/>
                  </a:lnTo>
                  <a:lnTo>
                    <a:pt x="746769" y="152695"/>
                  </a:lnTo>
                  <a:lnTo>
                    <a:pt x="738933" y="188286"/>
                  </a:lnTo>
                  <a:lnTo>
                    <a:pt x="743608" y="218298"/>
                  </a:lnTo>
                  <a:lnTo>
                    <a:pt x="750694" y="228032"/>
                  </a:lnTo>
                  <a:lnTo>
                    <a:pt x="755916" y="232824"/>
                  </a:lnTo>
                  <a:lnTo>
                    <a:pt x="763529" y="237599"/>
                  </a:lnTo>
                  <a:lnTo>
                    <a:pt x="776740" y="240958"/>
                  </a:lnTo>
                  <a:lnTo>
                    <a:pt x="800100" y="2423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1" name="SMARTInkShape-1315"/>
            <p:cNvSpPr/>
            <p:nvPr/>
          </p:nvSpPr>
          <p:spPr>
            <a:xfrm>
              <a:off x="5193505" y="4679168"/>
              <a:ext cx="149983" cy="142864"/>
            </a:xfrm>
            <a:custGeom>
              <a:avLst/>
              <a:gdLst/>
              <a:ahLst/>
              <a:cxnLst/>
              <a:rect l="0" t="0" r="0" b="0"/>
              <a:pathLst>
                <a:path w="149983" h="142864">
                  <a:moveTo>
                    <a:pt x="0" y="7132"/>
                  </a:moveTo>
                  <a:lnTo>
                    <a:pt x="0" y="981"/>
                  </a:lnTo>
                  <a:lnTo>
                    <a:pt x="795" y="650"/>
                  </a:lnTo>
                  <a:lnTo>
                    <a:pt x="32423" y="0"/>
                  </a:lnTo>
                  <a:lnTo>
                    <a:pt x="43780" y="787"/>
                  </a:lnTo>
                  <a:lnTo>
                    <a:pt x="74485" y="12174"/>
                  </a:lnTo>
                  <a:lnTo>
                    <a:pt x="108866" y="26206"/>
                  </a:lnTo>
                  <a:lnTo>
                    <a:pt x="129470" y="38091"/>
                  </a:lnTo>
                  <a:lnTo>
                    <a:pt x="146757" y="61239"/>
                  </a:lnTo>
                  <a:lnTo>
                    <a:pt x="149053" y="68848"/>
                  </a:lnTo>
                  <a:lnTo>
                    <a:pt x="149982" y="88087"/>
                  </a:lnTo>
                  <a:lnTo>
                    <a:pt x="147886" y="92854"/>
                  </a:lnTo>
                  <a:lnTo>
                    <a:pt x="133226" y="109525"/>
                  </a:lnTo>
                  <a:lnTo>
                    <a:pt x="98916" y="130957"/>
                  </a:lnTo>
                  <a:lnTo>
                    <a:pt x="85725" y="1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2" name="SMARTInkShape-1316"/>
            <p:cNvSpPr/>
            <p:nvPr/>
          </p:nvSpPr>
          <p:spPr>
            <a:xfrm>
              <a:off x="5193505" y="4864894"/>
              <a:ext cx="7146" cy="21432"/>
            </a:xfrm>
            <a:custGeom>
              <a:avLst/>
              <a:gdLst/>
              <a:ahLst/>
              <a:cxnLst/>
              <a:rect l="0" t="0" r="0" b="0"/>
              <a:pathLst>
                <a:path w="7146" h="21432">
                  <a:moveTo>
                    <a:pt x="7145" y="0"/>
                  </a:moveTo>
                  <a:lnTo>
                    <a:pt x="7145" y="6151"/>
                  </a:lnTo>
                  <a:lnTo>
                    <a:pt x="2235" y="12651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834" name="SMARTInkShape-Group178"/>
          <p:cNvGrpSpPr/>
          <p:nvPr/>
        </p:nvGrpSpPr>
        <p:grpSpPr>
          <a:xfrm>
            <a:off x="3443613" y="5486402"/>
            <a:ext cx="4164485" cy="675703"/>
            <a:chOff x="3443610" y="4114800"/>
            <a:chExt cx="4164485" cy="506777"/>
          </a:xfrm>
        </p:grpSpPr>
        <p:sp>
          <p:nvSpPr>
            <p:cNvPr id="804" name="SMARTInkShape-1317"/>
            <p:cNvSpPr/>
            <p:nvPr/>
          </p:nvSpPr>
          <p:spPr>
            <a:xfrm>
              <a:off x="3443610" y="4300538"/>
              <a:ext cx="156841" cy="219884"/>
            </a:xfrm>
            <a:custGeom>
              <a:avLst/>
              <a:gdLst/>
              <a:ahLst/>
              <a:cxnLst/>
              <a:rect l="0" t="0" r="0" b="0"/>
              <a:pathLst>
                <a:path w="156841" h="219884">
                  <a:moveTo>
                    <a:pt x="28253" y="0"/>
                  </a:moveTo>
                  <a:lnTo>
                    <a:pt x="24460" y="0"/>
                  </a:lnTo>
                  <a:lnTo>
                    <a:pt x="23343" y="793"/>
                  </a:lnTo>
                  <a:lnTo>
                    <a:pt x="22598" y="2116"/>
                  </a:lnTo>
                  <a:lnTo>
                    <a:pt x="21403" y="9942"/>
                  </a:lnTo>
                  <a:lnTo>
                    <a:pt x="20373" y="24836"/>
                  </a:lnTo>
                  <a:lnTo>
                    <a:pt x="12293" y="59326"/>
                  </a:lnTo>
                  <a:lnTo>
                    <a:pt x="6748" y="93949"/>
                  </a:lnTo>
                  <a:lnTo>
                    <a:pt x="1309" y="127154"/>
                  </a:lnTo>
                  <a:lnTo>
                    <a:pt x="0" y="156879"/>
                  </a:lnTo>
                  <a:lnTo>
                    <a:pt x="5444" y="184887"/>
                  </a:lnTo>
                  <a:lnTo>
                    <a:pt x="14163" y="204413"/>
                  </a:lnTo>
                  <a:lnTo>
                    <a:pt x="23529" y="216149"/>
                  </a:lnTo>
                  <a:lnTo>
                    <a:pt x="28270" y="219097"/>
                  </a:lnTo>
                  <a:lnTo>
                    <a:pt x="30645" y="219883"/>
                  </a:lnTo>
                  <a:lnTo>
                    <a:pt x="37518" y="218640"/>
                  </a:lnTo>
                  <a:lnTo>
                    <a:pt x="69307" y="203475"/>
                  </a:lnTo>
                  <a:lnTo>
                    <a:pt x="86543" y="189317"/>
                  </a:lnTo>
                  <a:lnTo>
                    <a:pt x="111433" y="156693"/>
                  </a:lnTo>
                  <a:lnTo>
                    <a:pt x="127616" y="127036"/>
                  </a:lnTo>
                  <a:lnTo>
                    <a:pt x="140086" y="97573"/>
                  </a:lnTo>
                  <a:lnTo>
                    <a:pt x="148748" y="68342"/>
                  </a:lnTo>
                  <a:lnTo>
                    <a:pt x="149275" y="62653"/>
                  </a:lnTo>
                  <a:lnTo>
                    <a:pt x="147392" y="57479"/>
                  </a:lnTo>
                  <a:lnTo>
                    <a:pt x="145779" y="54988"/>
                  </a:lnTo>
                  <a:lnTo>
                    <a:pt x="143910" y="53327"/>
                  </a:lnTo>
                  <a:lnTo>
                    <a:pt x="136685" y="50443"/>
                  </a:lnTo>
                  <a:lnTo>
                    <a:pt x="131994" y="50135"/>
                  </a:lnTo>
                  <a:lnTo>
                    <a:pt x="130751" y="51680"/>
                  </a:lnTo>
                  <a:lnTo>
                    <a:pt x="128756" y="63448"/>
                  </a:lnTo>
                  <a:lnTo>
                    <a:pt x="127689" y="69474"/>
                  </a:lnTo>
                  <a:lnTo>
                    <a:pt x="122654" y="86278"/>
                  </a:lnTo>
                  <a:lnTo>
                    <a:pt x="121256" y="120002"/>
                  </a:lnTo>
                  <a:lnTo>
                    <a:pt x="121933" y="149976"/>
                  </a:lnTo>
                  <a:lnTo>
                    <a:pt x="129941" y="185595"/>
                  </a:lnTo>
                  <a:lnTo>
                    <a:pt x="135905" y="197866"/>
                  </a:lnTo>
                  <a:lnTo>
                    <a:pt x="145032" y="209123"/>
                  </a:lnTo>
                  <a:lnTo>
                    <a:pt x="156840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5" name="SMARTInkShape-1318"/>
            <p:cNvSpPr/>
            <p:nvPr/>
          </p:nvSpPr>
          <p:spPr>
            <a:xfrm>
              <a:off x="3618990" y="4308343"/>
              <a:ext cx="109481" cy="192221"/>
            </a:xfrm>
            <a:custGeom>
              <a:avLst/>
              <a:gdLst/>
              <a:ahLst/>
              <a:cxnLst/>
              <a:rect l="0" t="0" r="0" b="0"/>
              <a:pathLst>
                <a:path w="109481" h="192221">
                  <a:moveTo>
                    <a:pt x="102904" y="6482"/>
                  </a:moveTo>
                  <a:lnTo>
                    <a:pt x="92961" y="6482"/>
                  </a:lnTo>
                  <a:lnTo>
                    <a:pt x="59591" y="0"/>
                  </a:lnTo>
                  <a:lnTo>
                    <a:pt x="29254" y="190"/>
                  </a:lnTo>
                  <a:lnTo>
                    <a:pt x="15642" y="5058"/>
                  </a:lnTo>
                  <a:lnTo>
                    <a:pt x="935" y="16133"/>
                  </a:lnTo>
                  <a:lnTo>
                    <a:pt x="0" y="18472"/>
                  </a:lnTo>
                  <a:lnTo>
                    <a:pt x="170" y="20826"/>
                  </a:lnTo>
                  <a:lnTo>
                    <a:pt x="2475" y="25557"/>
                  </a:lnTo>
                  <a:lnTo>
                    <a:pt x="6146" y="30305"/>
                  </a:lnTo>
                  <a:lnTo>
                    <a:pt x="38830" y="54999"/>
                  </a:lnTo>
                  <a:lnTo>
                    <a:pt x="69321" y="78416"/>
                  </a:lnTo>
                  <a:lnTo>
                    <a:pt x="103581" y="107494"/>
                  </a:lnTo>
                  <a:lnTo>
                    <a:pt x="107173" y="115140"/>
                  </a:lnTo>
                  <a:lnTo>
                    <a:pt x="109480" y="132985"/>
                  </a:lnTo>
                  <a:lnTo>
                    <a:pt x="107679" y="140228"/>
                  </a:lnTo>
                  <a:lnTo>
                    <a:pt x="93240" y="162558"/>
                  </a:lnTo>
                  <a:lnTo>
                    <a:pt x="86438" y="169247"/>
                  </a:lnTo>
                  <a:lnTo>
                    <a:pt x="69136" y="180009"/>
                  </a:lnTo>
                  <a:lnTo>
                    <a:pt x="35425" y="189689"/>
                  </a:lnTo>
                  <a:lnTo>
                    <a:pt x="17179" y="1922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6" name="SMARTInkShape-1319"/>
            <p:cNvSpPr/>
            <p:nvPr/>
          </p:nvSpPr>
          <p:spPr>
            <a:xfrm>
              <a:off x="3750898" y="4350644"/>
              <a:ext cx="124166" cy="171351"/>
            </a:xfrm>
            <a:custGeom>
              <a:avLst/>
              <a:gdLst/>
              <a:ahLst/>
              <a:cxnLst/>
              <a:rect l="0" t="0" r="0" b="0"/>
              <a:pathLst>
                <a:path w="124166" h="171351">
                  <a:moveTo>
                    <a:pt x="6715" y="57050"/>
                  </a:moveTo>
                  <a:lnTo>
                    <a:pt x="6715" y="60842"/>
                  </a:lnTo>
                  <a:lnTo>
                    <a:pt x="7508" y="61959"/>
                  </a:lnTo>
                  <a:lnTo>
                    <a:pt x="8831" y="62704"/>
                  </a:lnTo>
                  <a:lnTo>
                    <a:pt x="16657" y="63899"/>
                  </a:lnTo>
                  <a:lnTo>
                    <a:pt x="48610" y="64191"/>
                  </a:lnTo>
                  <a:lnTo>
                    <a:pt x="66525" y="63399"/>
                  </a:lnTo>
                  <a:lnTo>
                    <a:pt x="94052" y="56124"/>
                  </a:lnTo>
                  <a:lnTo>
                    <a:pt x="116129" y="33433"/>
                  </a:lnTo>
                  <a:lnTo>
                    <a:pt x="123359" y="22360"/>
                  </a:lnTo>
                  <a:lnTo>
                    <a:pt x="124165" y="18842"/>
                  </a:lnTo>
                  <a:lnTo>
                    <a:pt x="123909" y="15703"/>
                  </a:lnTo>
                  <a:lnTo>
                    <a:pt x="122944" y="12816"/>
                  </a:lnTo>
                  <a:lnTo>
                    <a:pt x="121507" y="10892"/>
                  </a:lnTo>
                  <a:lnTo>
                    <a:pt x="111241" y="3758"/>
                  </a:lnTo>
                  <a:lnTo>
                    <a:pt x="104500" y="1614"/>
                  </a:lnTo>
                  <a:lnTo>
                    <a:pt x="77051" y="0"/>
                  </a:lnTo>
                  <a:lnTo>
                    <a:pt x="50608" y="7684"/>
                  </a:lnTo>
                  <a:lnTo>
                    <a:pt x="30730" y="16695"/>
                  </a:lnTo>
                  <a:lnTo>
                    <a:pt x="23209" y="23504"/>
                  </a:lnTo>
                  <a:lnTo>
                    <a:pt x="4462" y="54796"/>
                  </a:lnTo>
                  <a:lnTo>
                    <a:pt x="1020" y="68994"/>
                  </a:lnTo>
                  <a:lnTo>
                    <a:pt x="0" y="87047"/>
                  </a:lnTo>
                  <a:lnTo>
                    <a:pt x="10269" y="118596"/>
                  </a:lnTo>
                  <a:lnTo>
                    <a:pt x="19056" y="135699"/>
                  </a:lnTo>
                  <a:lnTo>
                    <a:pt x="45856" y="159178"/>
                  </a:lnTo>
                  <a:lnTo>
                    <a:pt x="71008" y="171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7" name="SMARTInkShape-1320"/>
            <p:cNvSpPr/>
            <p:nvPr/>
          </p:nvSpPr>
          <p:spPr>
            <a:xfrm>
              <a:off x="3957999" y="4329113"/>
              <a:ext cx="142515" cy="156829"/>
            </a:xfrm>
            <a:custGeom>
              <a:avLst/>
              <a:gdLst/>
              <a:ahLst/>
              <a:cxnLst/>
              <a:rect l="0" t="0" r="0" b="0"/>
              <a:pathLst>
                <a:path w="142515" h="156829">
                  <a:moveTo>
                    <a:pt x="99651" y="0"/>
                  </a:moveTo>
                  <a:lnTo>
                    <a:pt x="72010" y="0"/>
                  </a:lnTo>
                  <a:lnTo>
                    <a:pt x="63289" y="4233"/>
                  </a:lnTo>
                  <a:lnTo>
                    <a:pt x="30557" y="27434"/>
                  </a:lnTo>
                  <a:lnTo>
                    <a:pt x="12331" y="46282"/>
                  </a:lnTo>
                  <a:lnTo>
                    <a:pt x="3752" y="64513"/>
                  </a:lnTo>
                  <a:lnTo>
                    <a:pt x="0" y="99969"/>
                  </a:lnTo>
                  <a:lnTo>
                    <a:pt x="539" y="115963"/>
                  </a:lnTo>
                  <a:lnTo>
                    <a:pt x="3479" y="125886"/>
                  </a:lnTo>
                  <a:lnTo>
                    <a:pt x="9547" y="133472"/>
                  </a:lnTo>
                  <a:lnTo>
                    <a:pt x="30959" y="151455"/>
                  </a:lnTo>
                  <a:lnTo>
                    <a:pt x="40281" y="154626"/>
                  </a:lnTo>
                  <a:lnTo>
                    <a:pt x="71724" y="156828"/>
                  </a:lnTo>
                  <a:lnTo>
                    <a:pt x="92699" y="154946"/>
                  </a:lnTo>
                  <a:lnTo>
                    <a:pt x="113995" y="147245"/>
                  </a:lnTo>
                  <a:lnTo>
                    <a:pt x="142514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8" name="SMARTInkShape-1321"/>
            <p:cNvSpPr/>
            <p:nvPr/>
          </p:nvSpPr>
          <p:spPr>
            <a:xfrm>
              <a:off x="4143462" y="4114800"/>
              <a:ext cx="160466" cy="457201"/>
            </a:xfrm>
            <a:custGeom>
              <a:avLst/>
              <a:gdLst/>
              <a:ahLst/>
              <a:cxnLst/>
              <a:rect l="0" t="0" r="0" b="0"/>
              <a:pathLst>
                <a:path w="160466" h="457201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3265" y="9943"/>
                  </a:lnTo>
                  <a:lnTo>
                    <a:pt x="1402" y="16590"/>
                  </a:lnTo>
                  <a:lnTo>
                    <a:pt x="0" y="51552"/>
                  </a:lnTo>
                  <a:lnTo>
                    <a:pt x="724" y="84590"/>
                  </a:lnTo>
                  <a:lnTo>
                    <a:pt x="4827" y="112288"/>
                  </a:lnTo>
                  <a:lnTo>
                    <a:pt x="6396" y="141397"/>
                  </a:lnTo>
                  <a:lnTo>
                    <a:pt x="7655" y="174011"/>
                  </a:lnTo>
                  <a:lnTo>
                    <a:pt x="11908" y="204135"/>
                  </a:lnTo>
                  <a:lnTo>
                    <a:pt x="13521" y="233169"/>
                  </a:lnTo>
                  <a:lnTo>
                    <a:pt x="13999" y="261880"/>
                  </a:lnTo>
                  <a:lnTo>
                    <a:pt x="14141" y="290495"/>
                  </a:lnTo>
                  <a:lnTo>
                    <a:pt x="14976" y="318289"/>
                  </a:lnTo>
                  <a:lnTo>
                    <a:pt x="20349" y="352977"/>
                  </a:lnTo>
                  <a:lnTo>
                    <a:pt x="21942" y="372701"/>
                  </a:lnTo>
                  <a:lnTo>
                    <a:pt x="28186" y="391357"/>
                  </a:lnTo>
                  <a:lnTo>
                    <a:pt x="29081" y="391873"/>
                  </a:lnTo>
                  <a:lnTo>
                    <a:pt x="32191" y="392447"/>
                  </a:lnTo>
                  <a:lnTo>
                    <a:pt x="33338" y="391807"/>
                  </a:lnTo>
                  <a:lnTo>
                    <a:pt x="34102" y="390585"/>
                  </a:lnTo>
                  <a:lnTo>
                    <a:pt x="34952" y="386319"/>
                  </a:lnTo>
                  <a:lnTo>
                    <a:pt x="35605" y="352261"/>
                  </a:lnTo>
                  <a:lnTo>
                    <a:pt x="39416" y="338089"/>
                  </a:lnTo>
                  <a:lnTo>
                    <a:pt x="62039" y="304797"/>
                  </a:lnTo>
                  <a:lnTo>
                    <a:pt x="74501" y="291305"/>
                  </a:lnTo>
                  <a:lnTo>
                    <a:pt x="97645" y="276643"/>
                  </a:lnTo>
                  <a:lnTo>
                    <a:pt x="108070" y="272998"/>
                  </a:lnTo>
                  <a:lnTo>
                    <a:pt x="133560" y="271597"/>
                  </a:lnTo>
                  <a:lnTo>
                    <a:pt x="136636" y="272346"/>
                  </a:lnTo>
                  <a:lnTo>
                    <a:pt x="138687" y="273639"/>
                  </a:lnTo>
                  <a:lnTo>
                    <a:pt x="152491" y="288258"/>
                  </a:lnTo>
                  <a:lnTo>
                    <a:pt x="155038" y="295067"/>
                  </a:lnTo>
                  <a:lnTo>
                    <a:pt x="158589" y="307825"/>
                  </a:lnTo>
                  <a:lnTo>
                    <a:pt x="160465" y="312373"/>
                  </a:lnTo>
                  <a:lnTo>
                    <a:pt x="160434" y="323776"/>
                  </a:lnTo>
                  <a:lnTo>
                    <a:pt x="157518" y="356698"/>
                  </a:lnTo>
                  <a:lnTo>
                    <a:pt x="157134" y="386796"/>
                  </a:lnTo>
                  <a:lnTo>
                    <a:pt x="151429" y="415963"/>
                  </a:lnTo>
                  <a:lnTo>
                    <a:pt x="151391" y="427760"/>
                  </a:lnTo>
                  <a:lnTo>
                    <a:pt x="157076" y="457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9" name="SMARTInkShape-1322"/>
            <p:cNvSpPr/>
            <p:nvPr/>
          </p:nvSpPr>
          <p:spPr>
            <a:xfrm>
              <a:off x="4308103" y="4357688"/>
              <a:ext cx="113879" cy="178594"/>
            </a:xfrm>
            <a:custGeom>
              <a:avLst/>
              <a:gdLst/>
              <a:ahLst/>
              <a:cxnLst/>
              <a:rect l="0" t="0" r="0" b="0"/>
              <a:pathLst>
                <a:path w="113879" h="178594">
                  <a:moveTo>
                    <a:pt x="106735" y="0"/>
                  </a:moveTo>
                  <a:lnTo>
                    <a:pt x="89942" y="0"/>
                  </a:lnTo>
                  <a:lnTo>
                    <a:pt x="65824" y="9942"/>
                  </a:lnTo>
                  <a:lnTo>
                    <a:pt x="37640" y="29999"/>
                  </a:lnTo>
                  <a:lnTo>
                    <a:pt x="30253" y="39527"/>
                  </a:lnTo>
                  <a:lnTo>
                    <a:pt x="14050" y="73261"/>
                  </a:lnTo>
                  <a:lnTo>
                    <a:pt x="1711" y="106689"/>
                  </a:lnTo>
                  <a:lnTo>
                    <a:pt x="0" y="126114"/>
                  </a:lnTo>
                  <a:lnTo>
                    <a:pt x="653" y="129319"/>
                  </a:lnTo>
                  <a:lnTo>
                    <a:pt x="1882" y="131457"/>
                  </a:lnTo>
                  <a:lnTo>
                    <a:pt x="9558" y="138679"/>
                  </a:lnTo>
                  <a:lnTo>
                    <a:pt x="12581" y="139284"/>
                  </a:lnTo>
                  <a:lnTo>
                    <a:pt x="33074" y="135353"/>
                  </a:lnTo>
                  <a:lnTo>
                    <a:pt x="41188" y="132123"/>
                  </a:lnTo>
                  <a:lnTo>
                    <a:pt x="47969" y="125926"/>
                  </a:lnTo>
                  <a:lnTo>
                    <a:pt x="75053" y="90383"/>
                  </a:lnTo>
                  <a:lnTo>
                    <a:pt x="81914" y="76168"/>
                  </a:lnTo>
                  <a:lnTo>
                    <a:pt x="85171" y="41891"/>
                  </a:lnTo>
                  <a:lnTo>
                    <a:pt x="85264" y="33755"/>
                  </a:lnTo>
                  <a:lnTo>
                    <a:pt x="84483" y="32028"/>
                  </a:lnTo>
                  <a:lnTo>
                    <a:pt x="83169" y="30877"/>
                  </a:lnTo>
                  <a:lnTo>
                    <a:pt x="78453" y="28709"/>
                  </a:lnTo>
                  <a:lnTo>
                    <a:pt x="73308" y="39214"/>
                  </a:lnTo>
                  <a:lnTo>
                    <a:pt x="71468" y="51872"/>
                  </a:lnTo>
                  <a:lnTo>
                    <a:pt x="71105" y="80802"/>
                  </a:lnTo>
                  <a:lnTo>
                    <a:pt x="76737" y="112533"/>
                  </a:lnTo>
                  <a:lnTo>
                    <a:pt x="87811" y="139947"/>
                  </a:lnTo>
                  <a:lnTo>
                    <a:pt x="113878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0" name="SMARTInkShape-1323"/>
            <p:cNvSpPr/>
            <p:nvPr/>
          </p:nvSpPr>
          <p:spPr>
            <a:xfrm>
              <a:off x="4464844" y="4372162"/>
              <a:ext cx="257176" cy="177981"/>
            </a:xfrm>
            <a:custGeom>
              <a:avLst/>
              <a:gdLst/>
              <a:ahLst/>
              <a:cxnLst/>
              <a:rect l="0" t="0" r="0" b="0"/>
              <a:pathLst>
                <a:path w="257176" h="177981">
                  <a:moveTo>
                    <a:pt x="0" y="78394"/>
                  </a:moveTo>
                  <a:lnTo>
                    <a:pt x="0" y="111109"/>
                  </a:lnTo>
                  <a:lnTo>
                    <a:pt x="0" y="143793"/>
                  </a:lnTo>
                  <a:lnTo>
                    <a:pt x="0" y="173540"/>
                  </a:lnTo>
                  <a:lnTo>
                    <a:pt x="794" y="175162"/>
                  </a:lnTo>
                  <a:lnTo>
                    <a:pt x="2116" y="176244"/>
                  </a:lnTo>
                  <a:lnTo>
                    <a:pt x="6151" y="177980"/>
                  </a:lnTo>
                  <a:lnTo>
                    <a:pt x="6482" y="177328"/>
                  </a:lnTo>
                  <a:lnTo>
                    <a:pt x="7138" y="144117"/>
                  </a:lnTo>
                  <a:lnTo>
                    <a:pt x="7143" y="111377"/>
                  </a:lnTo>
                  <a:lnTo>
                    <a:pt x="7937" y="92665"/>
                  </a:lnTo>
                  <a:lnTo>
                    <a:pt x="19500" y="57101"/>
                  </a:lnTo>
                  <a:lnTo>
                    <a:pt x="20144" y="52293"/>
                  </a:lnTo>
                  <a:lnTo>
                    <a:pt x="25092" y="42717"/>
                  </a:lnTo>
                  <a:lnTo>
                    <a:pt x="45040" y="19284"/>
                  </a:lnTo>
                  <a:lnTo>
                    <a:pt x="65664" y="4612"/>
                  </a:lnTo>
                  <a:lnTo>
                    <a:pt x="75222" y="1946"/>
                  </a:lnTo>
                  <a:lnTo>
                    <a:pt x="108978" y="0"/>
                  </a:lnTo>
                  <a:lnTo>
                    <a:pt x="129127" y="1985"/>
                  </a:lnTo>
                  <a:lnTo>
                    <a:pt x="163726" y="14291"/>
                  </a:lnTo>
                  <a:lnTo>
                    <a:pt x="183241" y="23663"/>
                  </a:lnTo>
                  <a:lnTo>
                    <a:pt x="190713" y="30522"/>
                  </a:lnTo>
                  <a:lnTo>
                    <a:pt x="203708" y="46778"/>
                  </a:lnTo>
                  <a:lnTo>
                    <a:pt x="205631" y="51907"/>
                  </a:lnTo>
                  <a:lnTo>
                    <a:pt x="206713" y="63050"/>
                  </a:lnTo>
                  <a:lnTo>
                    <a:pt x="204849" y="69722"/>
                  </a:lnTo>
                  <a:lnTo>
                    <a:pt x="197221" y="80058"/>
                  </a:lnTo>
                  <a:lnTo>
                    <a:pt x="184907" y="91058"/>
                  </a:lnTo>
                  <a:lnTo>
                    <a:pt x="152351" y="119198"/>
                  </a:lnTo>
                  <a:lnTo>
                    <a:pt x="128771" y="151334"/>
                  </a:lnTo>
                  <a:lnTo>
                    <a:pt x="123615" y="162448"/>
                  </a:lnTo>
                  <a:lnTo>
                    <a:pt x="122891" y="165386"/>
                  </a:lnTo>
                  <a:lnTo>
                    <a:pt x="123202" y="168139"/>
                  </a:lnTo>
                  <a:lnTo>
                    <a:pt x="125665" y="173314"/>
                  </a:lnTo>
                  <a:lnTo>
                    <a:pt x="127433" y="175012"/>
                  </a:lnTo>
                  <a:lnTo>
                    <a:pt x="131514" y="176898"/>
                  </a:lnTo>
                  <a:lnTo>
                    <a:pt x="138274" y="177959"/>
                  </a:lnTo>
                  <a:lnTo>
                    <a:pt x="142946" y="176091"/>
                  </a:lnTo>
                  <a:lnTo>
                    <a:pt x="169491" y="157810"/>
                  </a:lnTo>
                  <a:lnTo>
                    <a:pt x="185166" y="135340"/>
                  </a:lnTo>
                  <a:lnTo>
                    <a:pt x="196775" y="111705"/>
                  </a:lnTo>
                  <a:lnTo>
                    <a:pt x="199940" y="76144"/>
                  </a:lnTo>
                  <a:lnTo>
                    <a:pt x="200024" y="64259"/>
                  </a:lnTo>
                  <a:lnTo>
                    <a:pt x="200819" y="95235"/>
                  </a:lnTo>
                  <a:lnTo>
                    <a:pt x="219157" y="130209"/>
                  </a:lnTo>
                  <a:lnTo>
                    <a:pt x="234784" y="148473"/>
                  </a:lnTo>
                  <a:lnTo>
                    <a:pt x="241402" y="153196"/>
                  </a:lnTo>
                  <a:lnTo>
                    <a:pt x="249591" y="155856"/>
                  </a:lnTo>
                  <a:lnTo>
                    <a:pt x="257175" y="156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1" name="SMARTInkShape-1324"/>
            <p:cNvSpPr/>
            <p:nvPr/>
          </p:nvSpPr>
          <p:spPr>
            <a:xfrm>
              <a:off x="4751012" y="4357688"/>
              <a:ext cx="106739" cy="169686"/>
            </a:xfrm>
            <a:custGeom>
              <a:avLst/>
              <a:gdLst/>
              <a:ahLst/>
              <a:cxnLst/>
              <a:rect l="0" t="0" r="0" b="0"/>
              <a:pathLst>
                <a:path w="106739" h="169686">
                  <a:moveTo>
                    <a:pt x="56732" y="0"/>
                  </a:moveTo>
                  <a:lnTo>
                    <a:pt x="39939" y="0"/>
                  </a:lnTo>
                  <a:lnTo>
                    <a:pt x="35245" y="2116"/>
                  </a:lnTo>
                  <a:lnTo>
                    <a:pt x="25765" y="9942"/>
                  </a:lnTo>
                  <a:lnTo>
                    <a:pt x="6725" y="43064"/>
                  </a:lnTo>
                  <a:lnTo>
                    <a:pt x="2757" y="53270"/>
                  </a:lnTo>
                  <a:lnTo>
                    <a:pt x="0" y="86154"/>
                  </a:lnTo>
                  <a:lnTo>
                    <a:pt x="7408" y="115846"/>
                  </a:lnTo>
                  <a:lnTo>
                    <a:pt x="16385" y="139388"/>
                  </a:lnTo>
                  <a:lnTo>
                    <a:pt x="23190" y="147410"/>
                  </a:lnTo>
                  <a:lnTo>
                    <a:pt x="40996" y="161581"/>
                  </a:lnTo>
                  <a:lnTo>
                    <a:pt x="58419" y="168173"/>
                  </a:lnTo>
                  <a:lnTo>
                    <a:pt x="78663" y="169685"/>
                  </a:lnTo>
                  <a:lnTo>
                    <a:pt x="106738" y="164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2" name="SMARTInkShape-1325"/>
            <p:cNvSpPr/>
            <p:nvPr/>
          </p:nvSpPr>
          <p:spPr>
            <a:xfrm>
              <a:off x="4964907" y="4207669"/>
              <a:ext cx="21432" cy="400051"/>
            </a:xfrm>
            <a:custGeom>
              <a:avLst/>
              <a:gdLst/>
              <a:ahLst/>
              <a:cxnLst/>
              <a:rect l="0" t="0" r="0" b="0"/>
              <a:pathLst>
                <a:path w="21432" h="400051">
                  <a:moveTo>
                    <a:pt x="21431" y="0"/>
                  </a:moveTo>
                  <a:lnTo>
                    <a:pt x="17638" y="0"/>
                  </a:lnTo>
                  <a:lnTo>
                    <a:pt x="16521" y="794"/>
                  </a:lnTo>
                  <a:lnTo>
                    <a:pt x="15776" y="2116"/>
                  </a:lnTo>
                  <a:lnTo>
                    <a:pt x="13689" y="12185"/>
                  </a:lnTo>
                  <a:lnTo>
                    <a:pt x="10582" y="16793"/>
                  </a:lnTo>
                  <a:lnTo>
                    <a:pt x="7822" y="36831"/>
                  </a:lnTo>
                  <a:lnTo>
                    <a:pt x="7233" y="65538"/>
                  </a:lnTo>
                  <a:lnTo>
                    <a:pt x="6367" y="98818"/>
                  </a:lnTo>
                  <a:lnTo>
                    <a:pt x="2239" y="126558"/>
                  </a:lnTo>
                  <a:lnTo>
                    <a:pt x="663" y="154885"/>
                  </a:lnTo>
                  <a:lnTo>
                    <a:pt x="196" y="183387"/>
                  </a:lnTo>
                  <a:lnTo>
                    <a:pt x="57" y="211940"/>
                  </a:lnTo>
                  <a:lnTo>
                    <a:pt x="17" y="241302"/>
                  </a:lnTo>
                  <a:lnTo>
                    <a:pt x="5" y="273991"/>
                  </a:lnTo>
                  <a:lnTo>
                    <a:pt x="1" y="303344"/>
                  </a:lnTo>
                  <a:lnTo>
                    <a:pt x="0" y="334998"/>
                  </a:lnTo>
                  <a:lnTo>
                    <a:pt x="2116" y="356962"/>
                  </a:lnTo>
                  <a:lnTo>
                    <a:pt x="8818" y="390143"/>
                  </a:lnTo>
                  <a:lnTo>
                    <a:pt x="14288" y="400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3" name="SMARTInkShape-1326"/>
            <p:cNvSpPr/>
            <p:nvPr/>
          </p:nvSpPr>
          <p:spPr>
            <a:xfrm>
              <a:off x="4779169" y="4414838"/>
              <a:ext cx="300037" cy="42863"/>
            </a:xfrm>
            <a:custGeom>
              <a:avLst/>
              <a:gdLst/>
              <a:ahLst/>
              <a:cxnLst/>
              <a:rect l="0" t="0" r="0" b="0"/>
              <a:pathLst>
                <a:path w="300037" h="42863">
                  <a:moveTo>
                    <a:pt x="0" y="0"/>
                  </a:moveTo>
                  <a:lnTo>
                    <a:pt x="13772" y="793"/>
                  </a:lnTo>
                  <a:lnTo>
                    <a:pt x="47528" y="6150"/>
                  </a:lnTo>
                  <a:lnTo>
                    <a:pt x="74495" y="6849"/>
                  </a:lnTo>
                  <a:lnTo>
                    <a:pt x="102594" y="10848"/>
                  </a:lnTo>
                  <a:lnTo>
                    <a:pt x="131028" y="17060"/>
                  </a:lnTo>
                  <a:lnTo>
                    <a:pt x="163353" y="23928"/>
                  </a:lnTo>
                  <a:lnTo>
                    <a:pt x="194275" y="27198"/>
                  </a:lnTo>
                  <a:lnTo>
                    <a:pt x="227464" y="33212"/>
                  </a:lnTo>
                  <a:lnTo>
                    <a:pt x="260377" y="39180"/>
                  </a:lnTo>
                  <a:lnTo>
                    <a:pt x="294816" y="42766"/>
                  </a:lnTo>
                  <a:lnTo>
                    <a:pt x="300036" y="42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4" name="SMARTInkShape-1327"/>
            <p:cNvSpPr/>
            <p:nvPr/>
          </p:nvSpPr>
          <p:spPr>
            <a:xfrm>
              <a:off x="5022055" y="4408813"/>
              <a:ext cx="277514" cy="184399"/>
            </a:xfrm>
            <a:custGeom>
              <a:avLst/>
              <a:gdLst/>
              <a:ahLst/>
              <a:cxnLst/>
              <a:rect l="0" t="0" r="0" b="0"/>
              <a:pathLst>
                <a:path w="277514" h="184399">
                  <a:moveTo>
                    <a:pt x="0" y="106037"/>
                  </a:moveTo>
                  <a:lnTo>
                    <a:pt x="3793" y="102245"/>
                  </a:lnTo>
                  <a:lnTo>
                    <a:pt x="7772" y="100383"/>
                  </a:lnTo>
                  <a:lnTo>
                    <a:pt x="43065" y="93278"/>
                  </a:lnTo>
                  <a:lnTo>
                    <a:pt x="51685" y="91635"/>
                  </a:lnTo>
                  <a:lnTo>
                    <a:pt x="76912" y="77316"/>
                  </a:lnTo>
                  <a:lnTo>
                    <a:pt x="82602" y="71841"/>
                  </a:lnTo>
                  <a:lnTo>
                    <a:pt x="96774" y="51925"/>
                  </a:lnTo>
                  <a:lnTo>
                    <a:pt x="99054" y="44319"/>
                  </a:lnTo>
                  <a:lnTo>
                    <a:pt x="99587" y="39449"/>
                  </a:lnTo>
                  <a:lnTo>
                    <a:pt x="97708" y="34638"/>
                  </a:lnTo>
                  <a:lnTo>
                    <a:pt x="96095" y="32244"/>
                  </a:lnTo>
                  <a:lnTo>
                    <a:pt x="93432" y="30648"/>
                  </a:lnTo>
                  <a:lnTo>
                    <a:pt x="86241" y="28875"/>
                  </a:lnTo>
                  <a:lnTo>
                    <a:pt x="69475" y="31668"/>
                  </a:lnTo>
                  <a:lnTo>
                    <a:pt x="53218" y="37523"/>
                  </a:lnTo>
                  <a:lnTo>
                    <a:pt x="34554" y="51870"/>
                  </a:lnTo>
                  <a:lnTo>
                    <a:pt x="21528" y="67410"/>
                  </a:lnTo>
                  <a:lnTo>
                    <a:pt x="10809" y="91793"/>
                  </a:lnTo>
                  <a:lnTo>
                    <a:pt x="7628" y="117635"/>
                  </a:lnTo>
                  <a:lnTo>
                    <a:pt x="11080" y="132139"/>
                  </a:lnTo>
                  <a:lnTo>
                    <a:pt x="17096" y="139599"/>
                  </a:lnTo>
                  <a:lnTo>
                    <a:pt x="52498" y="167997"/>
                  </a:lnTo>
                  <a:lnTo>
                    <a:pt x="61963" y="176173"/>
                  </a:lnTo>
                  <a:lnTo>
                    <a:pt x="73577" y="180865"/>
                  </a:lnTo>
                  <a:lnTo>
                    <a:pt x="106718" y="184289"/>
                  </a:lnTo>
                  <a:lnTo>
                    <a:pt x="111627" y="184398"/>
                  </a:lnTo>
                  <a:lnTo>
                    <a:pt x="114900" y="183678"/>
                  </a:lnTo>
                  <a:lnTo>
                    <a:pt x="117081" y="182404"/>
                  </a:lnTo>
                  <a:lnTo>
                    <a:pt x="118536" y="180761"/>
                  </a:lnTo>
                  <a:lnTo>
                    <a:pt x="122269" y="178935"/>
                  </a:lnTo>
                  <a:lnTo>
                    <a:pt x="124375" y="178448"/>
                  </a:lnTo>
                  <a:lnTo>
                    <a:pt x="128833" y="173674"/>
                  </a:lnTo>
                  <a:lnTo>
                    <a:pt x="139733" y="158071"/>
                  </a:lnTo>
                  <a:lnTo>
                    <a:pt x="142462" y="136633"/>
                  </a:lnTo>
                  <a:lnTo>
                    <a:pt x="142840" y="102236"/>
                  </a:lnTo>
                  <a:lnTo>
                    <a:pt x="142874" y="67994"/>
                  </a:lnTo>
                  <a:lnTo>
                    <a:pt x="143670" y="44276"/>
                  </a:lnTo>
                  <a:lnTo>
                    <a:pt x="151695" y="20808"/>
                  </a:lnTo>
                  <a:lnTo>
                    <a:pt x="154734" y="15770"/>
                  </a:lnTo>
                  <a:lnTo>
                    <a:pt x="156084" y="10885"/>
                  </a:lnTo>
                  <a:lnTo>
                    <a:pt x="157237" y="9265"/>
                  </a:lnTo>
                  <a:lnTo>
                    <a:pt x="158800" y="8185"/>
                  </a:lnTo>
                  <a:lnTo>
                    <a:pt x="180079" y="0"/>
                  </a:lnTo>
                  <a:lnTo>
                    <a:pt x="182759" y="421"/>
                  </a:lnTo>
                  <a:lnTo>
                    <a:pt x="194881" y="4682"/>
                  </a:lnTo>
                  <a:lnTo>
                    <a:pt x="216164" y="6642"/>
                  </a:lnTo>
                  <a:lnTo>
                    <a:pt x="230142" y="11644"/>
                  </a:lnTo>
                  <a:lnTo>
                    <a:pt x="243345" y="14833"/>
                  </a:lnTo>
                  <a:lnTo>
                    <a:pt x="255195" y="20805"/>
                  </a:lnTo>
                  <a:lnTo>
                    <a:pt x="260264" y="25294"/>
                  </a:lnTo>
                  <a:lnTo>
                    <a:pt x="271490" y="41602"/>
                  </a:lnTo>
                  <a:lnTo>
                    <a:pt x="277513" y="47771"/>
                  </a:lnTo>
                  <a:lnTo>
                    <a:pt x="270847" y="80651"/>
                  </a:lnTo>
                  <a:lnTo>
                    <a:pt x="262655" y="111807"/>
                  </a:lnTo>
                  <a:lnTo>
                    <a:pt x="257657" y="146035"/>
                  </a:lnTo>
                  <a:lnTo>
                    <a:pt x="257175" y="156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5" name="SMARTInkShape-1328"/>
            <p:cNvSpPr/>
            <p:nvPr/>
          </p:nvSpPr>
          <p:spPr>
            <a:xfrm>
              <a:off x="5250655" y="4336256"/>
              <a:ext cx="28576" cy="14289"/>
            </a:xfrm>
            <a:custGeom>
              <a:avLst/>
              <a:gdLst/>
              <a:ahLst/>
              <a:cxnLst/>
              <a:rect l="0" t="0" r="0" b="0"/>
              <a:pathLst>
                <a:path w="28576" h="14289">
                  <a:moveTo>
                    <a:pt x="0" y="14288"/>
                  </a:moveTo>
                  <a:lnTo>
                    <a:pt x="0" y="10496"/>
                  </a:lnTo>
                  <a:lnTo>
                    <a:pt x="795" y="9378"/>
                  </a:lnTo>
                  <a:lnTo>
                    <a:pt x="2118" y="8633"/>
                  </a:lnTo>
                  <a:lnTo>
                    <a:pt x="3793" y="8137"/>
                  </a:lnTo>
                  <a:lnTo>
                    <a:pt x="14474" y="1620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6" name="SMARTInkShape-1329"/>
            <p:cNvSpPr/>
            <p:nvPr/>
          </p:nvSpPr>
          <p:spPr>
            <a:xfrm>
              <a:off x="5336380" y="4357688"/>
              <a:ext cx="113873" cy="242888"/>
            </a:xfrm>
            <a:custGeom>
              <a:avLst/>
              <a:gdLst/>
              <a:ahLst/>
              <a:cxnLst/>
              <a:rect l="0" t="0" r="0" b="0"/>
              <a:pathLst>
                <a:path w="113873" h="242888">
                  <a:moveTo>
                    <a:pt x="0" y="0"/>
                  </a:moveTo>
                  <a:lnTo>
                    <a:pt x="3793" y="0"/>
                  </a:lnTo>
                  <a:lnTo>
                    <a:pt x="4911" y="793"/>
                  </a:lnTo>
                  <a:lnTo>
                    <a:pt x="5656" y="2116"/>
                  </a:lnTo>
                  <a:lnTo>
                    <a:pt x="6152" y="3792"/>
                  </a:lnTo>
                  <a:lnTo>
                    <a:pt x="7277" y="4909"/>
                  </a:lnTo>
                  <a:lnTo>
                    <a:pt x="14785" y="8819"/>
                  </a:lnTo>
                  <a:lnTo>
                    <a:pt x="45898" y="29089"/>
                  </a:lnTo>
                  <a:lnTo>
                    <a:pt x="78691" y="55411"/>
                  </a:lnTo>
                  <a:lnTo>
                    <a:pt x="93861" y="66331"/>
                  </a:lnTo>
                  <a:lnTo>
                    <a:pt x="111045" y="89805"/>
                  </a:lnTo>
                  <a:lnTo>
                    <a:pt x="113336" y="97429"/>
                  </a:lnTo>
                  <a:lnTo>
                    <a:pt x="113872" y="102303"/>
                  </a:lnTo>
                  <a:lnTo>
                    <a:pt x="111994" y="107116"/>
                  </a:lnTo>
                  <a:lnTo>
                    <a:pt x="97498" y="123822"/>
                  </a:lnTo>
                  <a:lnTo>
                    <a:pt x="77183" y="138112"/>
                  </a:lnTo>
                  <a:lnTo>
                    <a:pt x="69758" y="140758"/>
                  </a:lnTo>
                  <a:lnTo>
                    <a:pt x="52057" y="146249"/>
                  </a:lnTo>
                  <a:lnTo>
                    <a:pt x="27577" y="171932"/>
                  </a:lnTo>
                  <a:lnTo>
                    <a:pt x="24163" y="177750"/>
                  </a:lnTo>
                  <a:lnTo>
                    <a:pt x="22646" y="183775"/>
                  </a:lnTo>
                  <a:lnTo>
                    <a:pt x="21972" y="191744"/>
                  </a:lnTo>
                  <a:lnTo>
                    <a:pt x="25385" y="205156"/>
                  </a:lnTo>
                  <a:lnTo>
                    <a:pt x="33649" y="218206"/>
                  </a:lnTo>
                  <a:lnTo>
                    <a:pt x="41368" y="225961"/>
                  </a:lnTo>
                  <a:lnTo>
                    <a:pt x="49078" y="230866"/>
                  </a:lnTo>
                  <a:lnTo>
                    <a:pt x="62344" y="234298"/>
                  </a:lnTo>
                  <a:lnTo>
                    <a:pt x="75345" y="236252"/>
                  </a:lnTo>
                  <a:lnTo>
                    <a:pt x="85725" y="242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7" name="SMARTInkShape-1330"/>
            <p:cNvSpPr/>
            <p:nvPr/>
          </p:nvSpPr>
          <p:spPr>
            <a:xfrm>
              <a:off x="5436546" y="4453887"/>
              <a:ext cx="142725" cy="110970"/>
            </a:xfrm>
            <a:custGeom>
              <a:avLst/>
              <a:gdLst/>
              <a:ahLst/>
              <a:cxnLst/>
              <a:rect l="0" t="0" r="0" b="0"/>
              <a:pathLst>
                <a:path w="142725" h="110970">
                  <a:moveTo>
                    <a:pt x="99859" y="18101"/>
                  </a:moveTo>
                  <a:lnTo>
                    <a:pt x="96068" y="14308"/>
                  </a:lnTo>
                  <a:lnTo>
                    <a:pt x="89973" y="12446"/>
                  </a:lnTo>
                  <a:lnTo>
                    <a:pt x="63011" y="11044"/>
                  </a:lnTo>
                  <a:lnTo>
                    <a:pt x="55437" y="15229"/>
                  </a:lnTo>
                  <a:lnTo>
                    <a:pt x="19749" y="41574"/>
                  </a:lnTo>
                  <a:lnTo>
                    <a:pt x="8655" y="54424"/>
                  </a:lnTo>
                  <a:lnTo>
                    <a:pt x="2458" y="66169"/>
                  </a:lnTo>
                  <a:lnTo>
                    <a:pt x="363" y="81042"/>
                  </a:lnTo>
                  <a:lnTo>
                    <a:pt x="0" y="90813"/>
                  </a:lnTo>
                  <a:lnTo>
                    <a:pt x="2032" y="96190"/>
                  </a:lnTo>
                  <a:lnTo>
                    <a:pt x="3686" y="98735"/>
                  </a:lnTo>
                  <a:lnTo>
                    <a:pt x="5581" y="100432"/>
                  </a:lnTo>
                  <a:lnTo>
                    <a:pt x="9804" y="102317"/>
                  </a:lnTo>
                  <a:lnTo>
                    <a:pt x="12042" y="102026"/>
                  </a:lnTo>
                  <a:lnTo>
                    <a:pt x="21336" y="97973"/>
                  </a:lnTo>
                  <a:lnTo>
                    <a:pt x="23698" y="97543"/>
                  </a:lnTo>
                  <a:lnTo>
                    <a:pt x="28440" y="92831"/>
                  </a:lnTo>
                  <a:lnTo>
                    <a:pt x="32398" y="86239"/>
                  </a:lnTo>
                  <a:lnTo>
                    <a:pt x="47669" y="51197"/>
                  </a:lnTo>
                  <a:lnTo>
                    <a:pt x="53881" y="37079"/>
                  </a:lnTo>
                  <a:lnTo>
                    <a:pt x="57518" y="14272"/>
                  </a:lnTo>
                  <a:lnTo>
                    <a:pt x="63112" y="5347"/>
                  </a:lnTo>
                  <a:lnTo>
                    <a:pt x="63938" y="0"/>
                  </a:lnTo>
                  <a:lnTo>
                    <a:pt x="67933" y="30532"/>
                  </a:lnTo>
                  <a:lnTo>
                    <a:pt x="77121" y="49161"/>
                  </a:lnTo>
                  <a:lnTo>
                    <a:pt x="99435" y="82400"/>
                  </a:lnTo>
                  <a:lnTo>
                    <a:pt x="109302" y="101445"/>
                  </a:lnTo>
                  <a:lnTo>
                    <a:pt x="112504" y="104620"/>
                  </a:lnTo>
                  <a:lnTo>
                    <a:pt x="120295" y="108147"/>
                  </a:lnTo>
                  <a:lnTo>
                    <a:pt x="142724" y="110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8" name="SMARTInkShape-1331"/>
            <p:cNvSpPr/>
            <p:nvPr/>
          </p:nvSpPr>
          <p:spPr>
            <a:xfrm>
              <a:off x="5579356" y="4229100"/>
              <a:ext cx="99925" cy="334309"/>
            </a:xfrm>
            <a:custGeom>
              <a:avLst/>
              <a:gdLst/>
              <a:ahLst/>
              <a:cxnLst/>
              <a:rect l="0" t="0" r="0" b="0"/>
              <a:pathLst>
                <a:path w="99925" h="334309">
                  <a:moveTo>
                    <a:pt x="78494" y="0"/>
                  </a:moveTo>
                  <a:lnTo>
                    <a:pt x="72342" y="0"/>
                  </a:lnTo>
                  <a:lnTo>
                    <a:pt x="67852" y="3792"/>
                  </a:lnTo>
                  <a:lnTo>
                    <a:pt x="65827" y="7771"/>
                  </a:lnTo>
                  <a:lnTo>
                    <a:pt x="49776" y="43064"/>
                  </a:lnTo>
                  <a:lnTo>
                    <a:pt x="37993" y="72405"/>
                  </a:lnTo>
                  <a:lnTo>
                    <a:pt x="22311" y="107283"/>
                  </a:lnTo>
                  <a:lnTo>
                    <a:pt x="10099" y="136550"/>
                  </a:lnTo>
                  <a:lnTo>
                    <a:pt x="2160" y="169966"/>
                  </a:lnTo>
                  <a:lnTo>
                    <a:pt x="357" y="199732"/>
                  </a:lnTo>
                  <a:lnTo>
                    <a:pt x="0" y="228542"/>
                  </a:lnTo>
                  <a:lnTo>
                    <a:pt x="732" y="249220"/>
                  </a:lnTo>
                  <a:lnTo>
                    <a:pt x="12100" y="280707"/>
                  </a:lnTo>
                  <a:lnTo>
                    <a:pt x="23762" y="304763"/>
                  </a:lnTo>
                  <a:lnTo>
                    <a:pt x="30621" y="312192"/>
                  </a:lnTo>
                  <a:lnTo>
                    <a:pt x="61950" y="330869"/>
                  </a:lnTo>
                  <a:lnTo>
                    <a:pt x="76150" y="334308"/>
                  </a:lnTo>
                  <a:lnTo>
                    <a:pt x="83537" y="332996"/>
                  </a:lnTo>
                  <a:lnTo>
                    <a:pt x="99924" y="3286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9" name="SMARTInkShape-1332"/>
            <p:cNvSpPr/>
            <p:nvPr/>
          </p:nvSpPr>
          <p:spPr>
            <a:xfrm>
              <a:off x="5436395" y="4321969"/>
              <a:ext cx="285406" cy="200026"/>
            </a:xfrm>
            <a:custGeom>
              <a:avLst/>
              <a:gdLst/>
              <a:ahLst/>
              <a:cxnLst/>
              <a:rect l="0" t="0" r="0" b="0"/>
              <a:pathLst>
                <a:path w="285406" h="200026">
                  <a:moveTo>
                    <a:pt x="0" y="0"/>
                  </a:moveTo>
                  <a:lnTo>
                    <a:pt x="3791" y="3792"/>
                  </a:lnTo>
                  <a:lnTo>
                    <a:pt x="9886" y="5654"/>
                  </a:lnTo>
                  <a:lnTo>
                    <a:pt x="40192" y="9129"/>
                  </a:lnTo>
                  <a:lnTo>
                    <a:pt x="67735" y="14876"/>
                  </a:lnTo>
                  <a:lnTo>
                    <a:pt x="98914" y="21605"/>
                  </a:lnTo>
                  <a:lnTo>
                    <a:pt x="130378" y="28626"/>
                  </a:lnTo>
                  <a:lnTo>
                    <a:pt x="162719" y="37851"/>
                  </a:lnTo>
                  <a:lnTo>
                    <a:pt x="198299" y="51397"/>
                  </a:lnTo>
                  <a:lnTo>
                    <a:pt x="232374" y="60923"/>
                  </a:lnTo>
                  <a:lnTo>
                    <a:pt x="265400" y="68907"/>
                  </a:lnTo>
                  <a:lnTo>
                    <a:pt x="272207" y="70313"/>
                  </a:lnTo>
                  <a:lnTo>
                    <a:pt x="274339" y="71481"/>
                  </a:lnTo>
                  <a:lnTo>
                    <a:pt x="275762" y="73054"/>
                  </a:lnTo>
                  <a:lnTo>
                    <a:pt x="279879" y="79060"/>
                  </a:lnTo>
                  <a:lnTo>
                    <a:pt x="283140" y="83556"/>
                  </a:lnTo>
                  <a:lnTo>
                    <a:pt x="284976" y="90550"/>
                  </a:lnTo>
                  <a:lnTo>
                    <a:pt x="285405" y="95278"/>
                  </a:lnTo>
                  <a:lnTo>
                    <a:pt x="278890" y="127323"/>
                  </a:lnTo>
                  <a:lnTo>
                    <a:pt x="278613" y="162947"/>
                  </a:lnTo>
                  <a:lnTo>
                    <a:pt x="278605" y="2000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0" name="SMARTInkShape-1333"/>
            <p:cNvSpPr/>
            <p:nvPr/>
          </p:nvSpPr>
          <p:spPr>
            <a:xfrm>
              <a:off x="5715000" y="432911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1" name="SMARTInkShape-1334"/>
            <p:cNvSpPr/>
            <p:nvPr/>
          </p:nvSpPr>
          <p:spPr>
            <a:xfrm>
              <a:off x="5794001" y="4393406"/>
              <a:ext cx="99165" cy="146712"/>
            </a:xfrm>
            <a:custGeom>
              <a:avLst/>
              <a:gdLst/>
              <a:ahLst/>
              <a:cxnLst/>
              <a:rect l="0" t="0" r="0" b="0"/>
              <a:pathLst>
                <a:path w="99165" h="146712">
                  <a:moveTo>
                    <a:pt x="56729" y="0"/>
                  </a:moveTo>
                  <a:lnTo>
                    <a:pt x="56729" y="3792"/>
                  </a:lnTo>
                  <a:lnTo>
                    <a:pt x="54613" y="7771"/>
                  </a:lnTo>
                  <a:lnTo>
                    <a:pt x="52938" y="9943"/>
                  </a:lnTo>
                  <a:lnTo>
                    <a:pt x="51076" y="16590"/>
                  </a:lnTo>
                  <a:lnTo>
                    <a:pt x="49455" y="24042"/>
                  </a:lnTo>
                  <a:lnTo>
                    <a:pt x="43286" y="33494"/>
                  </a:lnTo>
                  <a:lnTo>
                    <a:pt x="16427" y="66609"/>
                  </a:lnTo>
                  <a:lnTo>
                    <a:pt x="4366" y="84433"/>
                  </a:lnTo>
                  <a:lnTo>
                    <a:pt x="998" y="94162"/>
                  </a:lnTo>
                  <a:lnTo>
                    <a:pt x="0" y="105864"/>
                  </a:lnTo>
                  <a:lnTo>
                    <a:pt x="1884" y="112667"/>
                  </a:lnTo>
                  <a:lnTo>
                    <a:pt x="9560" y="123503"/>
                  </a:lnTo>
                  <a:lnTo>
                    <a:pt x="19514" y="133287"/>
                  </a:lnTo>
                  <a:lnTo>
                    <a:pt x="31504" y="139681"/>
                  </a:lnTo>
                  <a:lnTo>
                    <a:pt x="59196" y="146711"/>
                  </a:lnTo>
                  <a:lnTo>
                    <a:pt x="68674" y="145109"/>
                  </a:lnTo>
                  <a:lnTo>
                    <a:pt x="79143" y="139744"/>
                  </a:lnTo>
                  <a:lnTo>
                    <a:pt x="87272" y="129336"/>
                  </a:lnTo>
                  <a:lnTo>
                    <a:pt x="96336" y="111597"/>
                  </a:lnTo>
                  <a:lnTo>
                    <a:pt x="99164" y="84271"/>
                  </a:lnTo>
                  <a:lnTo>
                    <a:pt x="95673" y="63863"/>
                  </a:lnTo>
                  <a:lnTo>
                    <a:pt x="81565" y="29214"/>
                  </a:lnTo>
                  <a:lnTo>
                    <a:pt x="78162" y="21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2" name="SMARTInkShape-1335"/>
            <p:cNvSpPr/>
            <p:nvPr/>
          </p:nvSpPr>
          <p:spPr>
            <a:xfrm>
              <a:off x="5907880" y="4414901"/>
              <a:ext cx="142876" cy="128525"/>
            </a:xfrm>
            <a:custGeom>
              <a:avLst/>
              <a:gdLst/>
              <a:ahLst/>
              <a:cxnLst/>
              <a:rect l="0" t="0" r="0" b="0"/>
              <a:pathLst>
                <a:path w="142876" h="128525">
                  <a:moveTo>
                    <a:pt x="14290" y="57087"/>
                  </a:moveTo>
                  <a:lnTo>
                    <a:pt x="14290" y="60879"/>
                  </a:lnTo>
                  <a:lnTo>
                    <a:pt x="13495" y="61996"/>
                  </a:lnTo>
                  <a:lnTo>
                    <a:pt x="12172" y="62741"/>
                  </a:lnTo>
                  <a:lnTo>
                    <a:pt x="10497" y="63237"/>
                  </a:lnTo>
                  <a:lnTo>
                    <a:pt x="4346" y="67728"/>
                  </a:lnTo>
                  <a:lnTo>
                    <a:pt x="1932" y="71870"/>
                  </a:lnTo>
                  <a:lnTo>
                    <a:pt x="4" y="85625"/>
                  </a:lnTo>
                  <a:lnTo>
                    <a:pt x="0" y="54694"/>
                  </a:lnTo>
                  <a:lnTo>
                    <a:pt x="2118" y="49938"/>
                  </a:lnTo>
                  <a:lnTo>
                    <a:pt x="16794" y="27123"/>
                  </a:lnTo>
                  <a:lnTo>
                    <a:pt x="45531" y="5404"/>
                  </a:lnTo>
                  <a:lnTo>
                    <a:pt x="62235" y="1016"/>
                  </a:lnTo>
                  <a:lnTo>
                    <a:pt x="90786" y="0"/>
                  </a:lnTo>
                  <a:lnTo>
                    <a:pt x="98029" y="2081"/>
                  </a:lnTo>
                  <a:lnTo>
                    <a:pt x="122717" y="16731"/>
                  </a:lnTo>
                  <a:lnTo>
                    <a:pt x="130641" y="27578"/>
                  </a:lnTo>
                  <a:lnTo>
                    <a:pt x="140344" y="53071"/>
                  </a:lnTo>
                  <a:lnTo>
                    <a:pt x="142777" y="86661"/>
                  </a:lnTo>
                  <a:lnTo>
                    <a:pt x="142875" y="121233"/>
                  </a:lnTo>
                  <a:lnTo>
                    <a:pt x="142875" y="128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3" name="SMARTInkShape-1336"/>
            <p:cNvSpPr/>
            <p:nvPr/>
          </p:nvSpPr>
          <p:spPr>
            <a:xfrm>
              <a:off x="6165511" y="4400674"/>
              <a:ext cx="213822" cy="135153"/>
            </a:xfrm>
            <a:custGeom>
              <a:avLst/>
              <a:gdLst/>
              <a:ahLst/>
              <a:cxnLst/>
              <a:rect l="0" t="0" r="0" b="0"/>
              <a:pathLst>
                <a:path w="213822" h="135153">
                  <a:moveTo>
                    <a:pt x="113844" y="42739"/>
                  </a:moveTo>
                  <a:lnTo>
                    <a:pt x="113844" y="25739"/>
                  </a:lnTo>
                  <a:lnTo>
                    <a:pt x="111728" y="21160"/>
                  </a:lnTo>
                  <a:lnTo>
                    <a:pt x="108935" y="16479"/>
                  </a:lnTo>
                  <a:lnTo>
                    <a:pt x="106570" y="9382"/>
                  </a:lnTo>
                  <a:lnTo>
                    <a:pt x="103203" y="4630"/>
                  </a:lnTo>
                  <a:lnTo>
                    <a:pt x="96945" y="1989"/>
                  </a:lnTo>
                  <a:lnTo>
                    <a:pt x="66068" y="0"/>
                  </a:lnTo>
                  <a:lnTo>
                    <a:pt x="51887" y="3705"/>
                  </a:lnTo>
                  <a:lnTo>
                    <a:pt x="19387" y="26286"/>
                  </a:lnTo>
                  <a:lnTo>
                    <a:pt x="10011" y="39539"/>
                  </a:lnTo>
                  <a:lnTo>
                    <a:pt x="2999" y="57401"/>
                  </a:lnTo>
                  <a:lnTo>
                    <a:pt x="0" y="82955"/>
                  </a:lnTo>
                  <a:lnTo>
                    <a:pt x="6847" y="115748"/>
                  </a:lnTo>
                  <a:lnTo>
                    <a:pt x="12204" y="125137"/>
                  </a:lnTo>
                  <a:lnTo>
                    <a:pt x="16548" y="130425"/>
                  </a:lnTo>
                  <a:lnTo>
                    <a:pt x="23242" y="133304"/>
                  </a:lnTo>
                  <a:lnTo>
                    <a:pt x="36682" y="135152"/>
                  </a:lnTo>
                  <a:lnTo>
                    <a:pt x="41979" y="133288"/>
                  </a:lnTo>
                  <a:lnTo>
                    <a:pt x="44504" y="131680"/>
                  </a:lnTo>
                  <a:lnTo>
                    <a:pt x="59052" y="112652"/>
                  </a:lnTo>
                  <a:lnTo>
                    <a:pt x="73362" y="81488"/>
                  </a:lnTo>
                  <a:lnTo>
                    <a:pt x="79616" y="59228"/>
                  </a:lnTo>
                  <a:lnTo>
                    <a:pt x="82757" y="52448"/>
                  </a:lnTo>
                  <a:lnTo>
                    <a:pt x="85843" y="31580"/>
                  </a:lnTo>
                  <a:lnTo>
                    <a:pt x="90881" y="21455"/>
                  </a:lnTo>
                  <a:lnTo>
                    <a:pt x="92324" y="14590"/>
                  </a:lnTo>
                  <a:lnTo>
                    <a:pt x="92414" y="48924"/>
                  </a:lnTo>
                  <a:lnTo>
                    <a:pt x="98896" y="80922"/>
                  </a:lnTo>
                  <a:lnTo>
                    <a:pt x="100155" y="94357"/>
                  </a:lnTo>
                  <a:lnTo>
                    <a:pt x="106022" y="106609"/>
                  </a:lnTo>
                  <a:lnTo>
                    <a:pt x="106612" y="113023"/>
                  </a:lnTo>
                  <a:lnTo>
                    <a:pt x="106699" y="107297"/>
                  </a:lnTo>
                  <a:lnTo>
                    <a:pt x="110493" y="103318"/>
                  </a:lnTo>
                  <a:lnTo>
                    <a:pt x="112355" y="97179"/>
                  </a:lnTo>
                  <a:lnTo>
                    <a:pt x="115923" y="62610"/>
                  </a:lnTo>
                  <a:lnTo>
                    <a:pt x="128315" y="37574"/>
                  </a:lnTo>
                  <a:lnTo>
                    <a:pt x="133770" y="31712"/>
                  </a:lnTo>
                  <a:lnTo>
                    <a:pt x="154465" y="17416"/>
                  </a:lnTo>
                  <a:lnTo>
                    <a:pt x="176090" y="14592"/>
                  </a:lnTo>
                  <a:lnTo>
                    <a:pt x="194419" y="14201"/>
                  </a:lnTo>
                  <a:lnTo>
                    <a:pt x="199397" y="16297"/>
                  </a:lnTo>
                  <a:lnTo>
                    <a:pt x="204256" y="19080"/>
                  </a:lnTo>
                  <a:lnTo>
                    <a:pt x="209061" y="20317"/>
                  </a:lnTo>
                  <a:lnTo>
                    <a:pt x="210659" y="21441"/>
                  </a:lnTo>
                  <a:lnTo>
                    <a:pt x="211726" y="22984"/>
                  </a:lnTo>
                  <a:lnTo>
                    <a:pt x="212910" y="26815"/>
                  </a:lnTo>
                  <a:lnTo>
                    <a:pt x="213821" y="48941"/>
                  </a:lnTo>
                  <a:lnTo>
                    <a:pt x="211725" y="55549"/>
                  </a:lnTo>
                  <a:lnTo>
                    <a:pt x="208941" y="61132"/>
                  </a:lnTo>
                  <a:lnTo>
                    <a:pt x="207154" y="73301"/>
                  </a:lnTo>
                  <a:lnTo>
                    <a:pt x="206714" y="998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4" name="SMARTInkShape-1337"/>
            <p:cNvSpPr/>
            <p:nvPr/>
          </p:nvSpPr>
          <p:spPr>
            <a:xfrm>
              <a:off x="6386934" y="4286250"/>
              <a:ext cx="128129" cy="227931"/>
            </a:xfrm>
            <a:custGeom>
              <a:avLst/>
              <a:gdLst/>
              <a:ahLst/>
              <a:cxnLst/>
              <a:rect l="0" t="0" r="0" b="0"/>
              <a:pathLst>
                <a:path w="128129" h="227931">
                  <a:moveTo>
                    <a:pt x="99591" y="157163"/>
                  </a:moveTo>
                  <a:lnTo>
                    <a:pt x="99591" y="146521"/>
                  </a:lnTo>
                  <a:lnTo>
                    <a:pt x="97474" y="142379"/>
                  </a:lnTo>
                  <a:lnTo>
                    <a:pt x="95799" y="140163"/>
                  </a:lnTo>
                  <a:lnTo>
                    <a:pt x="89704" y="137701"/>
                  </a:lnTo>
                  <a:lnTo>
                    <a:pt x="65100" y="135846"/>
                  </a:lnTo>
                  <a:lnTo>
                    <a:pt x="46976" y="141457"/>
                  </a:lnTo>
                  <a:lnTo>
                    <a:pt x="30225" y="150209"/>
                  </a:lnTo>
                  <a:lnTo>
                    <a:pt x="24312" y="155659"/>
                  </a:lnTo>
                  <a:lnTo>
                    <a:pt x="2778" y="188071"/>
                  </a:lnTo>
                  <a:lnTo>
                    <a:pt x="527" y="197718"/>
                  </a:lnTo>
                  <a:lnTo>
                    <a:pt x="0" y="205879"/>
                  </a:lnTo>
                  <a:lnTo>
                    <a:pt x="1882" y="212681"/>
                  </a:lnTo>
                  <a:lnTo>
                    <a:pt x="9559" y="223515"/>
                  </a:lnTo>
                  <a:lnTo>
                    <a:pt x="14068" y="226340"/>
                  </a:lnTo>
                  <a:lnTo>
                    <a:pt x="23186" y="227930"/>
                  </a:lnTo>
                  <a:lnTo>
                    <a:pt x="50018" y="227718"/>
                  </a:lnTo>
                  <a:lnTo>
                    <a:pt x="75522" y="218646"/>
                  </a:lnTo>
                  <a:lnTo>
                    <a:pt x="83073" y="212005"/>
                  </a:lnTo>
                  <a:lnTo>
                    <a:pt x="89868" y="204556"/>
                  </a:lnTo>
                  <a:lnTo>
                    <a:pt x="101827" y="195106"/>
                  </a:lnTo>
                  <a:lnTo>
                    <a:pt x="110748" y="181811"/>
                  </a:lnTo>
                  <a:lnTo>
                    <a:pt x="124925" y="147440"/>
                  </a:lnTo>
                  <a:lnTo>
                    <a:pt x="127882" y="111839"/>
                  </a:lnTo>
                  <a:lnTo>
                    <a:pt x="128128" y="78257"/>
                  </a:lnTo>
                  <a:lnTo>
                    <a:pt x="127364" y="55645"/>
                  </a:lnTo>
                  <a:lnTo>
                    <a:pt x="115165" y="20495"/>
                  </a:lnTo>
                  <a:lnTo>
                    <a:pt x="107840" y="8682"/>
                  </a:lnTo>
                  <a:lnTo>
                    <a:pt x="9959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5" name="SMARTInkShape-1338"/>
            <p:cNvSpPr/>
            <p:nvPr/>
          </p:nvSpPr>
          <p:spPr>
            <a:xfrm>
              <a:off x="6643688" y="4315152"/>
              <a:ext cx="78582" cy="169969"/>
            </a:xfrm>
            <a:custGeom>
              <a:avLst/>
              <a:gdLst/>
              <a:ahLst/>
              <a:cxnLst/>
              <a:rect l="0" t="0" r="0" b="0"/>
              <a:pathLst>
                <a:path w="78582" h="169969">
                  <a:moveTo>
                    <a:pt x="78581" y="21104"/>
                  </a:moveTo>
                  <a:lnTo>
                    <a:pt x="78581" y="17312"/>
                  </a:lnTo>
                  <a:lnTo>
                    <a:pt x="76464" y="13333"/>
                  </a:lnTo>
                  <a:lnTo>
                    <a:pt x="67939" y="3406"/>
                  </a:lnTo>
                  <a:lnTo>
                    <a:pt x="61680" y="1332"/>
                  </a:lnTo>
                  <a:lnTo>
                    <a:pt x="48520" y="0"/>
                  </a:lnTo>
                  <a:lnTo>
                    <a:pt x="43260" y="1935"/>
                  </a:lnTo>
                  <a:lnTo>
                    <a:pt x="26217" y="16474"/>
                  </a:lnTo>
                  <a:lnTo>
                    <a:pt x="23558" y="23280"/>
                  </a:lnTo>
                  <a:lnTo>
                    <a:pt x="21851" y="44376"/>
                  </a:lnTo>
                  <a:lnTo>
                    <a:pt x="27217" y="70680"/>
                  </a:lnTo>
                  <a:lnTo>
                    <a:pt x="38234" y="100726"/>
                  </a:lnTo>
                  <a:lnTo>
                    <a:pt x="52399" y="132696"/>
                  </a:lnTo>
                  <a:lnTo>
                    <a:pt x="62178" y="154676"/>
                  </a:lnTo>
                  <a:lnTo>
                    <a:pt x="63875" y="162141"/>
                  </a:lnTo>
                  <a:lnTo>
                    <a:pt x="61991" y="165279"/>
                  </a:lnTo>
                  <a:lnTo>
                    <a:pt x="60377" y="167227"/>
                  </a:lnTo>
                  <a:lnTo>
                    <a:pt x="56467" y="169391"/>
                  </a:lnTo>
                  <a:lnTo>
                    <a:pt x="54314" y="169968"/>
                  </a:lnTo>
                  <a:lnTo>
                    <a:pt x="52084" y="169560"/>
                  </a:lnTo>
                  <a:lnTo>
                    <a:pt x="42802" y="165317"/>
                  </a:lnTo>
                  <a:lnTo>
                    <a:pt x="22397" y="160265"/>
                  </a:lnTo>
                  <a:lnTo>
                    <a:pt x="0" y="1496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6" name="SMARTInkShape-1339"/>
            <p:cNvSpPr/>
            <p:nvPr/>
          </p:nvSpPr>
          <p:spPr>
            <a:xfrm>
              <a:off x="6745453" y="4307787"/>
              <a:ext cx="105404" cy="192777"/>
            </a:xfrm>
            <a:custGeom>
              <a:avLst/>
              <a:gdLst/>
              <a:ahLst/>
              <a:cxnLst/>
              <a:rect l="0" t="0" r="0" b="0"/>
              <a:pathLst>
                <a:path w="105404" h="192777">
                  <a:moveTo>
                    <a:pt x="5391" y="92763"/>
                  </a:moveTo>
                  <a:lnTo>
                    <a:pt x="9184" y="92763"/>
                  </a:lnTo>
                  <a:lnTo>
                    <a:pt x="39234" y="83944"/>
                  </a:lnTo>
                  <a:lnTo>
                    <a:pt x="74849" y="64144"/>
                  </a:lnTo>
                  <a:lnTo>
                    <a:pt x="85962" y="54654"/>
                  </a:lnTo>
                  <a:lnTo>
                    <a:pt x="93382" y="43725"/>
                  </a:lnTo>
                  <a:lnTo>
                    <a:pt x="96815" y="34224"/>
                  </a:lnTo>
                  <a:lnTo>
                    <a:pt x="98132" y="15239"/>
                  </a:lnTo>
                  <a:lnTo>
                    <a:pt x="97381" y="12505"/>
                  </a:lnTo>
                  <a:lnTo>
                    <a:pt x="96086" y="10683"/>
                  </a:lnTo>
                  <a:lnTo>
                    <a:pt x="86067" y="2608"/>
                  </a:lnTo>
                  <a:lnTo>
                    <a:pt x="81464" y="1100"/>
                  </a:lnTo>
                  <a:lnTo>
                    <a:pt x="61142" y="0"/>
                  </a:lnTo>
                  <a:lnTo>
                    <a:pt x="49514" y="3718"/>
                  </a:lnTo>
                  <a:lnTo>
                    <a:pt x="28112" y="16690"/>
                  </a:lnTo>
                  <a:lnTo>
                    <a:pt x="21310" y="23499"/>
                  </a:lnTo>
                  <a:lnTo>
                    <a:pt x="7987" y="46218"/>
                  </a:lnTo>
                  <a:lnTo>
                    <a:pt x="406" y="69899"/>
                  </a:lnTo>
                  <a:lnTo>
                    <a:pt x="0" y="81014"/>
                  </a:lnTo>
                  <a:lnTo>
                    <a:pt x="6401" y="116651"/>
                  </a:lnTo>
                  <a:lnTo>
                    <a:pt x="20818" y="141138"/>
                  </a:lnTo>
                  <a:lnTo>
                    <a:pt x="53082" y="176011"/>
                  </a:lnTo>
                  <a:lnTo>
                    <a:pt x="67323" y="186574"/>
                  </a:lnTo>
                  <a:lnTo>
                    <a:pt x="85389" y="190938"/>
                  </a:lnTo>
                  <a:lnTo>
                    <a:pt x="105403" y="1927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7" name="SMARTInkShape-1340"/>
            <p:cNvSpPr/>
            <p:nvPr/>
          </p:nvSpPr>
          <p:spPr>
            <a:xfrm>
              <a:off x="6965156" y="4193407"/>
              <a:ext cx="57126" cy="342875"/>
            </a:xfrm>
            <a:custGeom>
              <a:avLst/>
              <a:gdLst/>
              <a:ahLst/>
              <a:cxnLst/>
              <a:rect l="0" t="0" r="0" b="0"/>
              <a:pathLst>
                <a:path w="57126" h="342875">
                  <a:moveTo>
                    <a:pt x="50007" y="7118"/>
                  </a:moveTo>
                  <a:lnTo>
                    <a:pt x="50007" y="3326"/>
                  </a:lnTo>
                  <a:lnTo>
                    <a:pt x="50800" y="2209"/>
                  </a:lnTo>
                  <a:lnTo>
                    <a:pt x="52123" y="1464"/>
                  </a:lnTo>
                  <a:lnTo>
                    <a:pt x="57063" y="0"/>
                  </a:lnTo>
                  <a:lnTo>
                    <a:pt x="57125" y="3774"/>
                  </a:lnTo>
                  <a:lnTo>
                    <a:pt x="46507" y="38258"/>
                  </a:lnTo>
                  <a:lnTo>
                    <a:pt x="29918" y="71749"/>
                  </a:lnTo>
                  <a:lnTo>
                    <a:pt x="19315" y="103846"/>
                  </a:lnTo>
                  <a:lnTo>
                    <a:pt x="15778" y="131381"/>
                  </a:lnTo>
                  <a:lnTo>
                    <a:pt x="10937" y="159647"/>
                  </a:lnTo>
                  <a:lnTo>
                    <a:pt x="4476" y="188131"/>
                  </a:lnTo>
                  <a:lnTo>
                    <a:pt x="1327" y="220472"/>
                  </a:lnTo>
                  <a:lnTo>
                    <a:pt x="393" y="251397"/>
                  </a:lnTo>
                  <a:lnTo>
                    <a:pt x="78" y="285382"/>
                  </a:lnTo>
                  <a:lnTo>
                    <a:pt x="16" y="317612"/>
                  </a:lnTo>
                  <a:lnTo>
                    <a:pt x="0" y="3428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8" name="SMARTInkShape-1341"/>
            <p:cNvSpPr/>
            <p:nvPr/>
          </p:nvSpPr>
          <p:spPr>
            <a:xfrm>
              <a:off x="6836569" y="4329113"/>
              <a:ext cx="257176" cy="55399"/>
            </a:xfrm>
            <a:custGeom>
              <a:avLst/>
              <a:gdLst/>
              <a:ahLst/>
              <a:cxnLst/>
              <a:rect l="0" t="0" r="0" b="0"/>
              <a:pathLst>
                <a:path w="257176" h="55399">
                  <a:moveTo>
                    <a:pt x="0" y="0"/>
                  </a:moveTo>
                  <a:lnTo>
                    <a:pt x="13773" y="793"/>
                  </a:lnTo>
                  <a:lnTo>
                    <a:pt x="43735" y="9942"/>
                  </a:lnTo>
                  <a:lnTo>
                    <a:pt x="72137" y="16792"/>
                  </a:lnTo>
                  <a:lnTo>
                    <a:pt x="101895" y="27641"/>
                  </a:lnTo>
                  <a:lnTo>
                    <a:pt x="134613" y="37117"/>
                  </a:lnTo>
                  <a:lnTo>
                    <a:pt x="169443" y="44952"/>
                  </a:lnTo>
                  <a:lnTo>
                    <a:pt x="204898" y="52301"/>
                  </a:lnTo>
                  <a:lnTo>
                    <a:pt x="239440" y="55398"/>
                  </a:lnTo>
                  <a:lnTo>
                    <a:pt x="257175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9" name="SMARTInkShape-1342"/>
            <p:cNvSpPr/>
            <p:nvPr/>
          </p:nvSpPr>
          <p:spPr>
            <a:xfrm>
              <a:off x="7136606" y="4164806"/>
              <a:ext cx="42864" cy="321470"/>
            </a:xfrm>
            <a:custGeom>
              <a:avLst/>
              <a:gdLst/>
              <a:ahLst/>
              <a:cxnLst/>
              <a:rect l="0" t="0" r="0" b="0"/>
              <a:pathLst>
                <a:path w="42864" h="321470">
                  <a:moveTo>
                    <a:pt x="42863" y="0"/>
                  </a:moveTo>
                  <a:lnTo>
                    <a:pt x="42863" y="3792"/>
                  </a:lnTo>
                  <a:lnTo>
                    <a:pt x="40746" y="7771"/>
                  </a:lnTo>
                  <a:lnTo>
                    <a:pt x="39070" y="9943"/>
                  </a:lnTo>
                  <a:lnTo>
                    <a:pt x="37208" y="16590"/>
                  </a:lnTo>
                  <a:lnTo>
                    <a:pt x="34044" y="29257"/>
                  </a:lnTo>
                  <a:lnTo>
                    <a:pt x="31006" y="39197"/>
                  </a:lnTo>
                  <a:lnTo>
                    <a:pt x="25103" y="71896"/>
                  </a:lnTo>
                  <a:lnTo>
                    <a:pt x="16454" y="100897"/>
                  </a:lnTo>
                  <a:lnTo>
                    <a:pt x="9218" y="134260"/>
                  </a:lnTo>
                  <a:lnTo>
                    <a:pt x="3761" y="167808"/>
                  </a:lnTo>
                  <a:lnTo>
                    <a:pt x="1114" y="195595"/>
                  </a:lnTo>
                  <a:lnTo>
                    <a:pt x="330" y="223936"/>
                  </a:lnTo>
                  <a:lnTo>
                    <a:pt x="98" y="252442"/>
                  </a:lnTo>
                  <a:lnTo>
                    <a:pt x="44" y="275709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0" name="SMARTInkShape-1343"/>
            <p:cNvSpPr/>
            <p:nvPr/>
          </p:nvSpPr>
          <p:spPr>
            <a:xfrm>
              <a:off x="7036594" y="4300545"/>
              <a:ext cx="235745" cy="128581"/>
            </a:xfrm>
            <a:custGeom>
              <a:avLst/>
              <a:gdLst/>
              <a:ahLst/>
              <a:cxnLst/>
              <a:rect l="0" t="0" r="0" b="0"/>
              <a:pathLst>
                <a:path w="235745" h="128581">
                  <a:moveTo>
                    <a:pt x="0" y="7136"/>
                  </a:moveTo>
                  <a:lnTo>
                    <a:pt x="0" y="3344"/>
                  </a:lnTo>
                  <a:lnTo>
                    <a:pt x="1587" y="2227"/>
                  </a:lnTo>
                  <a:lnTo>
                    <a:pt x="15541" y="434"/>
                  </a:lnTo>
                  <a:lnTo>
                    <a:pt x="50743" y="31"/>
                  </a:lnTo>
                  <a:lnTo>
                    <a:pt x="82519" y="0"/>
                  </a:lnTo>
                  <a:lnTo>
                    <a:pt x="113666" y="4903"/>
                  </a:lnTo>
                  <a:lnTo>
                    <a:pt x="142750" y="6695"/>
                  </a:lnTo>
                  <a:lnTo>
                    <a:pt x="172874" y="6284"/>
                  </a:lnTo>
                  <a:lnTo>
                    <a:pt x="205743" y="284"/>
                  </a:lnTo>
                  <a:lnTo>
                    <a:pt x="223503" y="18"/>
                  </a:lnTo>
                  <a:lnTo>
                    <a:pt x="225202" y="803"/>
                  </a:lnTo>
                  <a:lnTo>
                    <a:pt x="226335" y="2121"/>
                  </a:lnTo>
                  <a:lnTo>
                    <a:pt x="228152" y="6146"/>
                  </a:lnTo>
                  <a:lnTo>
                    <a:pt x="233421" y="12644"/>
                  </a:lnTo>
                  <a:lnTo>
                    <a:pt x="235055" y="19263"/>
                  </a:lnTo>
                  <a:lnTo>
                    <a:pt x="235726" y="52664"/>
                  </a:lnTo>
                  <a:lnTo>
                    <a:pt x="235742" y="85889"/>
                  </a:lnTo>
                  <a:lnTo>
                    <a:pt x="235744" y="121212"/>
                  </a:lnTo>
                  <a:lnTo>
                    <a:pt x="235744" y="1285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1" name="SMARTInkShape-1344"/>
            <p:cNvSpPr/>
            <p:nvPr/>
          </p:nvSpPr>
          <p:spPr>
            <a:xfrm>
              <a:off x="7279481" y="41933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2" name="SMARTInkShape-1345"/>
            <p:cNvSpPr/>
            <p:nvPr/>
          </p:nvSpPr>
          <p:spPr>
            <a:xfrm>
              <a:off x="7329488" y="4250577"/>
              <a:ext cx="135633" cy="178549"/>
            </a:xfrm>
            <a:custGeom>
              <a:avLst/>
              <a:gdLst/>
              <a:ahLst/>
              <a:cxnLst/>
              <a:rect l="0" t="0" r="0" b="0"/>
              <a:pathLst>
                <a:path w="135633" h="178549">
                  <a:moveTo>
                    <a:pt x="0" y="78536"/>
                  </a:moveTo>
                  <a:lnTo>
                    <a:pt x="0" y="112328"/>
                  </a:lnTo>
                  <a:lnTo>
                    <a:pt x="0" y="147242"/>
                  </a:lnTo>
                  <a:lnTo>
                    <a:pt x="0" y="148759"/>
                  </a:lnTo>
                  <a:lnTo>
                    <a:pt x="0" y="132964"/>
                  </a:lnTo>
                  <a:lnTo>
                    <a:pt x="12356" y="99768"/>
                  </a:lnTo>
                  <a:lnTo>
                    <a:pt x="15832" y="85620"/>
                  </a:lnTo>
                  <a:lnTo>
                    <a:pt x="19772" y="71374"/>
                  </a:lnTo>
                  <a:lnTo>
                    <a:pt x="23056" y="57099"/>
                  </a:lnTo>
                  <a:lnTo>
                    <a:pt x="26940" y="42815"/>
                  </a:lnTo>
                  <a:lnTo>
                    <a:pt x="28642" y="34085"/>
                  </a:lnTo>
                  <a:lnTo>
                    <a:pt x="32044" y="27559"/>
                  </a:lnTo>
                  <a:lnTo>
                    <a:pt x="51489" y="5834"/>
                  </a:lnTo>
                  <a:lnTo>
                    <a:pt x="56750" y="2567"/>
                  </a:lnTo>
                  <a:lnTo>
                    <a:pt x="64175" y="729"/>
                  </a:lnTo>
                  <a:lnTo>
                    <a:pt x="90899" y="0"/>
                  </a:lnTo>
                  <a:lnTo>
                    <a:pt x="98078" y="2091"/>
                  </a:lnTo>
                  <a:lnTo>
                    <a:pt x="101103" y="3760"/>
                  </a:lnTo>
                  <a:lnTo>
                    <a:pt x="116568" y="22899"/>
                  </a:lnTo>
                  <a:lnTo>
                    <a:pt x="125390" y="42939"/>
                  </a:lnTo>
                  <a:lnTo>
                    <a:pt x="134054" y="77401"/>
                  </a:lnTo>
                  <a:lnTo>
                    <a:pt x="135632" y="111807"/>
                  </a:lnTo>
                  <a:lnTo>
                    <a:pt x="133570" y="119252"/>
                  </a:lnTo>
                  <a:lnTo>
                    <a:pt x="130802" y="126000"/>
                  </a:lnTo>
                  <a:lnTo>
                    <a:pt x="127988" y="146846"/>
                  </a:lnTo>
                  <a:lnTo>
                    <a:pt x="120854" y="156969"/>
                  </a:lnTo>
                  <a:lnTo>
                    <a:pt x="117213" y="161814"/>
                  </a:lnTo>
                  <a:lnTo>
                    <a:pt x="115162" y="169004"/>
                  </a:lnTo>
                  <a:lnTo>
                    <a:pt x="114300" y="1785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3" name="SMARTInkShape-1346"/>
            <p:cNvSpPr/>
            <p:nvPr/>
          </p:nvSpPr>
          <p:spPr>
            <a:xfrm>
              <a:off x="7393781" y="4316261"/>
              <a:ext cx="214314" cy="305316"/>
            </a:xfrm>
            <a:custGeom>
              <a:avLst/>
              <a:gdLst/>
              <a:ahLst/>
              <a:cxnLst/>
              <a:rect l="0" t="0" r="0" b="0"/>
              <a:pathLst>
                <a:path w="214314" h="305316">
                  <a:moveTo>
                    <a:pt x="214313" y="55714"/>
                  </a:moveTo>
                  <a:lnTo>
                    <a:pt x="214313" y="38921"/>
                  </a:lnTo>
                  <a:lnTo>
                    <a:pt x="210520" y="28073"/>
                  </a:lnTo>
                  <a:lnTo>
                    <a:pt x="204425" y="21468"/>
                  </a:lnTo>
                  <a:lnTo>
                    <a:pt x="180354" y="1797"/>
                  </a:lnTo>
                  <a:lnTo>
                    <a:pt x="172497" y="0"/>
                  </a:lnTo>
                  <a:lnTo>
                    <a:pt x="163714" y="1319"/>
                  </a:lnTo>
                  <a:lnTo>
                    <a:pt x="143450" y="7439"/>
                  </a:lnTo>
                  <a:lnTo>
                    <a:pt x="140878" y="9243"/>
                  </a:lnTo>
                  <a:lnTo>
                    <a:pt x="126241" y="28628"/>
                  </a:lnTo>
                  <a:lnTo>
                    <a:pt x="123576" y="36003"/>
                  </a:lnTo>
                  <a:lnTo>
                    <a:pt x="121865" y="53673"/>
                  </a:lnTo>
                  <a:lnTo>
                    <a:pt x="125362" y="67721"/>
                  </a:lnTo>
                  <a:lnTo>
                    <a:pt x="135934" y="89329"/>
                  </a:lnTo>
                  <a:lnTo>
                    <a:pt x="145296" y="100542"/>
                  </a:lnTo>
                  <a:lnTo>
                    <a:pt x="152153" y="103419"/>
                  </a:lnTo>
                  <a:lnTo>
                    <a:pt x="177096" y="105680"/>
                  </a:lnTo>
                  <a:lnTo>
                    <a:pt x="185404" y="98870"/>
                  </a:lnTo>
                  <a:lnTo>
                    <a:pt x="189432" y="98663"/>
                  </a:lnTo>
                  <a:lnTo>
                    <a:pt x="190582" y="99428"/>
                  </a:lnTo>
                  <a:lnTo>
                    <a:pt x="191348" y="100732"/>
                  </a:lnTo>
                  <a:lnTo>
                    <a:pt x="192427" y="106359"/>
                  </a:lnTo>
                  <a:lnTo>
                    <a:pt x="192578" y="108527"/>
                  </a:lnTo>
                  <a:lnTo>
                    <a:pt x="186167" y="143758"/>
                  </a:lnTo>
                  <a:lnTo>
                    <a:pt x="185001" y="178257"/>
                  </a:lnTo>
                  <a:lnTo>
                    <a:pt x="180095" y="211448"/>
                  </a:lnTo>
                  <a:lnTo>
                    <a:pt x="175098" y="241169"/>
                  </a:lnTo>
                  <a:lnTo>
                    <a:pt x="161828" y="274346"/>
                  </a:lnTo>
                  <a:lnTo>
                    <a:pt x="155002" y="282001"/>
                  </a:lnTo>
                  <a:lnTo>
                    <a:pt x="129850" y="300847"/>
                  </a:lnTo>
                  <a:lnTo>
                    <a:pt x="120143" y="304294"/>
                  </a:lnTo>
                  <a:lnTo>
                    <a:pt x="108446" y="305315"/>
                  </a:lnTo>
                  <a:lnTo>
                    <a:pt x="94927" y="301826"/>
                  </a:lnTo>
                  <a:lnTo>
                    <a:pt x="62855" y="285149"/>
                  </a:lnTo>
                  <a:lnTo>
                    <a:pt x="28386" y="262679"/>
                  </a:lnTo>
                  <a:lnTo>
                    <a:pt x="0" y="2414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857" name="SMARTInkShape-Group179"/>
          <p:cNvGrpSpPr/>
          <p:nvPr/>
        </p:nvGrpSpPr>
        <p:grpSpPr>
          <a:xfrm>
            <a:off x="1543773" y="164063"/>
            <a:ext cx="5013069" cy="673413"/>
            <a:chOff x="1543770" y="123046"/>
            <a:chExt cx="5013069" cy="505060"/>
          </a:xfrm>
        </p:grpSpPr>
        <p:sp>
          <p:nvSpPr>
            <p:cNvPr id="835" name="SMARTInkShape-1347"/>
            <p:cNvSpPr/>
            <p:nvPr/>
          </p:nvSpPr>
          <p:spPr>
            <a:xfrm>
              <a:off x="3264988" y="192881"/>
              <a:ext cx="6851" cy="92870"/>
            </a:xfrm>
            <a:custGeom>
              <a:avLst/>
              <a:gdLst/>
              <a:ahLst/>
              <a:cxnLst/>
              <a:rect l="0" t="0" r="0" b="0"/>
              <a:pathLst>
                <a:path w="6851" h="92870">
                  <a:moveTo>
                    <a:pt x="6850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9943"/>
                  </a:lnTo>
                  <a:lnTo>
                    <a:pt x="558" y="24836"/>
                  </a:lnTo>
                  <a:lnTo>
                    <a:pt x="5864" y="51552"/>
                  </a:lnTo>
                  <a:lnTo>
                    <a:pt x="6792" y="86331"/>
                  </a:lnTo>
                  <a:lnTo>
                    <a:pt x="685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6" name="SMARTInkShape-1348"/>
            <p:cNvSpPr/>
            <p:nvPr/>
          </p:nvSpPr>
          <p:spPr>
            <a:xfrm>
              <a:off x="3116164" y="385763"/>
              <a:ext cx="141253" cy="138522"/>
            </a:xfrm>
            <a:custGeom>
              <a:avLst/>
              <a:gdLst/>
              <a:ahLst/>
              <a:cxnLst/>
              <a:rect l="0" t="0" r="0" b="0"/>
              <a:pathLst>
                <a:path w="141253" h="138522">
                  <a:moveTo>
                    <a:pt x="5655" y="7143"/>
                  </a:moveTo>
                  <a:lnTo>
                    <a:pt x="0" y="42460"/>
                  </a:lnTo>
                  <a:lnTo>
                    <a:pt x="1069" y="74228"/>
                  </a:lnTo>
                  <a:lnTo>
                    <a:pt x="8541" y="106296"/>
                  </a:lnTo>
                  <a:lnTo>
                    <a:pt x="15140" y="116828"/>
                  </a:lnTo>
                  <a:lnTo>
                    <a:pt x="32804" y="132742"/>
                  </a:lnTo>
                  <a:lnTo>
                    <a:pt x="43915" y="137842"/>
                  </a:lnTo>
                  <a:lnTo>
                    <a:pt x="54673" y="138521"/>
                  </a:lnTo>
                  <a:lnTo>
                    <a:pt x="74516" y="132490"/>
                  </a:lnTo>
                  <a:lnTo>
                    <a:pt x="103269" y="109043"/>
                  </a:lnTo>
                  <a:lnTo>
                    <a:pt x="124980" y="85659"/>
                  </a:lnTo>
                  <a:lnTo>
                    <a:pt x="136205" y="66662"/>
                  </a:lnTo>
                  <a:lnTo>
                    <a:pt x="139851" y="52383"/>
                  </a:lnTo>
                  <a:lnTo>
                    <a:pt x="141252" y="23812"/>
                  </a:lnTo>
                  <a:lnTo>
                    <a:pt x="139209" y="16404"/>
                  </a:lnTo>
                  <a:lnTo>
                    <a:pt x="136450" y="10465"/>
                  </a:lnTo>
                  <a:lnTo>
                    <a:pt x="1342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7" name="SMARTInkShape-1349"/>
            <p:cNvSpPr/>
            <p:nvPr/>
          </p:nvSpPr>
          <p:spPr>
            <a:xfrm>
              <a:off x="2666074" y="280144"/>
              <a:ext cx="470765" cy="347962"/>
            </a:xfrm>
            <a:custGeom>
              <a:avLst/>
              <a:gdLst/>
              <a:ahLst/>
              <a:cxnLst/>
              <a:rect l="0" t="0" r="0" b="0"/>
              <a:pathLst>
                <a:path w="470765" h="347962">
                  <a:moveTo>
                    <a:pt x="5689" y="34181"/>
                  </a:moveTo>
                  <a:lnTo>
                    <a:pt x="34" y="63148"/>
                  </a:lnTo>
                  <a:lnTo>
                    <a:pt x="0" y="76424"/>
                  </a:lnTo>
                  <a:lnTo>
                    <a:pt x="5878" y="107736"/>
                  </a:lnTo>
                  <a:lnTo>
                    <a:pt x="12006" y="122209"/>
                  </a:lnTo>
                  <a:lnTo>
                    <a:pt x="23524" y="135758"/>
                  </a:lnTo>
                  <a:lnTo>
                    <a:pt x="32401" y="142297"/>
                  </a:lnTo>
                  <a:lnTo>
                    <a:pt x="41638" y="145733"/>
                  </a:lnTo>
                  <a:lnTo>
                    <a:pt x="60503" y="147938"/>
                  </a:lnTo>
                  <a:lnTo>
                    <a:pt x="78551" y="144528"/>
                  </a:lnTo>
                  <a:lnTo>
                    <a:pt x="105189" y="130561"/>
                  </a:lnTo>
                  <a:lnTo>
                    <a:pt x="136403" y="102334"/>
                  </a:lnTo>
                  <a:lnTo>
                    <a:pt x="160436" y="69467"/>
                  </a:lnTo>
                  <a:lnTo>
                    <a:pt x="173016" y="46943"/>
                  </a:lnTo>
                  <a:lnTo>
                    <a:pt x="176777" y="18381"/>
                  </a:lnTo>
                  <a:lnTo>
                    <a:pt x="176978" y="11813"/>
                  </a:lnTo>
                  <a:lnTo>
                    <a:pt x="174950" y="6248"/>
                  </a:lnTo>
                  <a:lnTo>
                    <a:pt x="170974" y="0"/>
                  </a:lnTo>
                  <a:lnTo>
                    <a:pt x="169853" y="281"/>
                  </a:lnTo>
                  <a:lnTo>
                    <a:pt x="166492" y="2710"/>
                  </a:lnTo>
                  <a:lnTo>
                    <a:pt x="164469" y="6436"/>
                  </a:lnTo>
                  <a:lnTo>
                    <a:pt x="163064" y="18415"/>
                  </a:lnTo>
                  <a:lnTo>
                    <a:pt x="163663" y="49698"/>
                  </a:lnTo>
                  <a:lnTo>
                    <a:pt x="172797" y="84349"/>
                  </a:lnTo>
                  <a:lnTo>
                    <a:pt x="186893" y="117704"/>
                  </a:lnTo>
                  <a:lnTo>
                    <a:pt x="197138" y="140685"/>
                  </a:lnTo>
                  <a:lnTo>
                    <a:pt x="219013" y="169783"/>
                  </a:lnTo>
                  <a:lnTo>
                    <a:pt x="242648" y="198462"/>
                  </a:lnTo>
                  <a:lnTo>
                    <a:pt x="264544" y="231173"/>
                  </a:lnTo>
                  <a:lnTo>
                    <a:pt x="288965" y="263479"/>
                  </a:lnTo>
                  <a:lnTo>
                    <a:pt x="294308" y="277379"/>
                  </a:lnTo>
                  <a:lnTo>
                    <a:pt x="298207" y="312187"/>
                  </a:lnTo>
                  <a:lnTo>
                    <a:pt x="297622" y="322046"/>
                  </a:lnTo>
                  <a:lnTo>
                    <a:pt x="294716" y="331719"/>
                  </a:lnTo>
                  <a:lnTo>
                    <a:pt x="286545" y="339193"/>
                  </a:lnTo>
                  <a:lnTo>
                    <a:pt x="275770" y="344367"/>
                  </a:lnTo>
                  <a:lnTo>
                    <a:pt x="247297" y="347961"/>
                  </a:lnTo>
                  <a:lnTo>
                    <a:pt x="224658" y="347605"/>
                  </a:lnTo>
                  <a:lnTo>
                    <a:pt x="194891" y="338549"/>
                  </a:lnTo>
                  <a:lnTo>
                    <a:pt x="186881" y="331910"/>
                  </a:lnTo>
                  <a:lnTo>
                    <a:pt x="167765" y="300746"/>
                  </a:lnTo>
                  <a:lnTo>
                    <a:pt x="167152" y="287063"/>
                  </a:lnTo>
                  <a:lnTo>
                    <a:pt x="173226" y="256200"/>
                  </a:lnTo>
                  <a:lnTo>
                    <a:pt x="188566" y="226380"/>
                  </a:lnTo>
                  <a:lnTo>
                    <a:pt x="211587" y="192855"/>
                  </a:lnTo>
                  <a:lnTo>
                    <a:pt x="235449" y="163067"/>
                  </a:lnTo>
                  <a:lnTo>
                    <a:pt x="270160" y="134860"/>
                  </a:lnTo>
                  <a:lnTo>
                    <a:pt x="287250" y="120103"/>
                  </a:lnTo>
                  <a:lnTo>
                    <a:pt x="295133" y="111263"/>
                  </a:lnTo>
                  <a:lnTo>
                    <a:pt x="312085" y="99020"/>
                  </a:lnTo>
                  <a:lnTo>
                    <a:pt x="312347" y="99632"/>
                  </a:lnTo>
                  <a:lnTo>
                    <a:pt x="312637" y="102429"/>
                  </a:lnTo>
                  <a:lnTo>
                    <a:pt x="310650" y="106317"/>
                  </a:lnTo>
                  <a:lnTo>
                    <a:pt x="296071" y="132271"/>
                  </a:lnTo>
                  <a:lnTo>
                    <a:pt x="287444" y="156656"/>
                  </a:lnTo>
                  <a:lnTo>
                    <a:pt x="284709" y="187687"/>
                  </a:lnTo>
                  <a:lnTo>
                    <a:pt x="288210" y="202872"/>
                  </a:lnTo>
                  <a:lnTo>
                    <a:pt x="294274" y="217425"/>
                  </a:lnTo>
                  <a:lnTo>
                    <a:pt x="300901" y="224896"/>
                  </a:lnTo>
                  <a:lnTo>
                    <a:pt x="304891" y="227999"/>
                  </a:lnTo>
                  <a:lnTo>
                    <a:pt x="315673" y="231447"/>
                  </a:lnTo>
                  <a:lnTo>
                    <a:pt x="329197" y="232186"/>
                  </a:lnTo>
                  <a:lnTo>
                    <a:pt x="361633" y="226193"/>
                  </a:lnTo>
                  <a:lnTo>
                    <a:pt x="394998" y="217366"/>
                  </a:lnTo>
                  <a:lnTo>
                    <a:pt x="430575" y="202275"/>
                  </a:lnTo>
                  <a:lnTo>
                    <a:pt x="459701" y="179309"/>
                  </a:lnTo>
                  <a:lnTo>
                    <a:pt x="470764" y="157527"/>
                  </a:lnTo>
                  <a:lnTo>
                    <a:pt x="470093" y="140066"/>
                  </a:lnTo>
                  <a:lnTo>
                    <a:pt x="467691" y="130965"/>
                  </a:lnTo>
                  <a:lnTo>
                    <a:pt x="456556" y="116619"/>
                  </a:lnTo>
                  <a:lnTo>
                    <a:pt x="434554" y="101734"/>
                  </a:lnTo>
                  <a:lnTo>
                    <a:pt x="418545" y="95955"/>
                  </a:lnTo>
                  <a:lnTo>
                    <a:pt x="370020" y="84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8" name="SMARTInkShape-1350"/>
            <p:cNvSpPr/>
            <p:nvPr/>
          </p:nvSpPr>
          <p:spPr>
            <a:xfrm>
              <a:off x="1543770" y="123046"/>
              <a:ext cx="949400" cy="404010"/>
            </a:xfrm>
            <a:custGeom>
              <a:avLst/>
              <a:gdLst/>
              <a:ahLst/>
              <a:cxnLst/>
              <a:rect l="0" t="0" r="0" b="0"/>
              <a:pathLst>
                <a:path w="949400" h="404010">
                  <a:moveTo>
                    <a:pt x="13568" y="69835"/>
                  </a:moveTo>
                  <a:lnTo>
                    <a:pt x="13568" y="101947"/>
                  </a:lnTo>
                  <a:lnTo>
                    <a:pt x="13568" y="134595"/>
                  </a:lnTo>
                  <a:lnTo>
                    <a:pt x="8658" y="168499"/>
                  </a:lnTo>
                  <a:lnTo>
                    <a:pt x="6292" y="197141"/>
                  </a:lnTo>
                  <a:lnTo>
                    <a:pt x="1710" y="229617"/>
                  </a:lnTo>
                  <a:lnTo>
                    <a:pt x="0" y="259700"/>
                  </a:lnTo>
                  <a:lnTo>
                    <a:pt x="287" y="288722"/>
                  </a:lnTo>
                  <a:lnTo>
                    <a:pt x="4253" y="317429"/>
                  </a:lnTo>
                  <a:lnTo>
                    <a:pt x="6574" y="345250"/>
                  </a:lnTo>
                  <a:lnTo>
                    <a:pt x="16282" y="379948"/>
                  </a:lnTo>
                  <a:lnTo>
                    <a:pt x="23191" y="391731"/>
                  </a:lnTo>
                  <a:lnTo>
                    <a:pt x="34058" y="400250"/>
                  </a:lnTo>
                  <a:lnTo>
                    <a:pt x="47332" y="404009"/>
                  </a:lnTo>
                  <a:lnTo>
                    <a:pt x="54503" y="402771"/>
                  </a:lnTo>
                  <a:lnTo>
                    <a:pt x="61130" y="398782"/>
                  </a:lnTo>
                  <a:lnTo>
                    <a:pt x="78319" y="381169"/>
                  </a:lnTo>
                  <a:lnTo>
                    <a:pt x="97002" y="351202"/>
                  </a:lnTo>
                  <a:lnTo>
                    <a:pt x="115018" y="324036"/>
                  </a:lnTo>
                  <a:lnTo>
                    <a:pt x="131645" y="292086"/>
                  </a:lnTo>
                  <a:lnTo>
                    <a:pt x="146626" y="261276"/>
                  </a:lnTo>
                  <a:lnTo>
                    <a:pt x="161119" y="232039"/>
                  </a:lnTo>
                  <a:lnTo>
                    <a:pt x="175328" y="199419"/>
                  </a:lnTo>
                  <a:lnTo>
                    <a:pt x="188366" y="172161"/>
                  </a:lnTo>
                  <a:lnTo>
                    <a:pt x="192013" y="152092"/>
                  </a:lnTo>
                  <a:lnTo>
                    <a:pt x="192096" y="153490"/>
                  </a:lnTo>
                  <a:lnTo>
                    <a:pt x="186498" y="172946"/>
                  </a:lnTo>
                  <a:lnTo>
                    <a:pt x="181518" y="202827"/>
                  </a:lnTo>
                  <a:lnTo>
                    <a:pt x="173684" y="235188"/>
                  </a:lnTo>
                  <a:lnTo>
                    <a:pt x="172399" y="265231"/>
                  </a:lnTo>
                  <a:lnTo>
                    <a:pt x="178674" y="299638"/>
                  </a:lnTo>
                  <a:lnTo>
                    <a:pt x="187557" y="332980"/>
                  </a:lnTo>
                  <a:lnTo>
                    <a:pt x="198382" y="351445"/>
                  </a:lnTo>
                  <a:lnTo>
                    <a:pt x="211643" y="363178"/>
                  </a:lnTo>
                  <a:lnTo>
                    <a:pt x="229419" y="371682"/>
                  </a:lnTo>
                  <a:lnTo>
                    <a:pt x="242852" y="372529"/>
                  </a:lnTo>
                  <a:lnTo>
                    <a:pt x="256759" y="369466"/>
                  </a:lnTo>
                  <a:lnTo>
                    <a:pt x="277183" y="358816"/>
                  </a:lnTo>
                  <a:lnTo>
                    <a:pt x="293641" y="344813"/>
                  </a:lnTo>
                  <a:lnTo>
                    <a:pt x="308572" y="324348"/>
                  </a:lnTo>
                  <a:lnTo>
                    <a:pt x="323844" y="294648"/>
                  </a:lnTo>
                  <a:lnTo>
                    <a:pt x="342303" y="264593"/>
                  </a:lnTo>
                  <a:lnTo>
                    <a:pt x="358180" y="230111"/>
                  </a:lnTo>
                  <a:lnTo>
                    <a:pt x="368076" y="203775"/>
                  </a:lnTo>
                  <a:lnTo>
                    <a:pt x="375650" y="178312"/>
                  </a:lnTo>
                  <a:lnTo>
                    <a:pt x="381662" y="153766"/>
                  </a:lnTo>
                  <a:lnTo>
                    <a:pt x="388715" y="118428"/>
                  </a:lnTo>
                  <a:lnTo>
                    <a:pt x="391158" y="88290"/>
                  </a:lnTo>
                  <a:lnTo>
                    <a:pt x="389866" y="54254"/>
                  </a:lnTo>
                  <a:lnTo>
                    <a:pt x="380768" y="19953"/>
                  </a:lnTo>
                  <a:lnTo>
                    <a:pt x="377955" y="9371"/>
                  </a:lnTo>
                  <a:lnTo>
                    <a:pt x="374484" y="3804"/>
                  </a:lnTo>
                  <a:lnTo>
                    <a:pt x="370296" y="800"/>
                  </a:lnTo>
                  <a:lnTo>
                    <a:pt x="368068" y="0"/>
                  </a:lnTo>
                  <a:lnTo>
                    <a:pt x="366582" y="259"/>
                  </a:lnTo>
                  <a:lnTo>
                    <a:pt x="365592" y="1226"/>
                  </a:lnTo>
                  <a:lnTo>
                    <a:pt x="364932" y="2665"/>
                  </a:lnTo>
                  <a:lnTo>
                    <a:pt x="363727" y="25175"/>
                  </a:lnTo>
                  <a:lnTo>
                    <a:pt x="369281" y="56252"/>
                  </a:lnTo>
                  <a:lnTo>
                    <a:pt x="370464" y="88054"/>
                  </a:lnTo>
                  <a:lnTo>
                    <a:pt x="374461" y="119331"/>
                  </a:lnTo>
                  <a:lnTo>
                    <a:pt x="376880" y="153733"/>
                  </a:lnTo>
                  <a:lnTo>
                    <a:pt x="377597" y="185270"/>
                  </a:lnTo>
                  <a:lnTo>
                    <a:pt x="377809" y="218514"/>
                  </a:lnTo>
                  <a:lnTo>
                    <a:pt x="381665" y="253500"/>
                  </a:lnTo>
                  <a:lnTo>
                    <a:pt x="384042" y="285209"/>
                  </a:lnTo>
                  <a:lnTo>
                    <a:pt x="384746" y="314713"/>
                  </a:lnTo>
                  <a:lnTo>
                    <a:pt x="384984" y="346630"/>
                  </a:lnTo>
                  <a:lnTo>
                    <a:pt x="385035" y="374083"/>
                  </a:lnTo>
                  <a:lnTo>
                    <a:pt x="385831" y="377442"/>
                  </a:lnTo>
                  <a:lnTo>
                    <a:pt x="387156" y="379682"/>
                  </a:lnTo>
                  <a:lnTo>
                    <a:pt x="388833" y="381174"/>
                  </a:lnTo>
                  <a:lnTo>
                    <a:pt x="390696" y="384950"/>
                  </a:lnTo>
                  <a:lnTo>
                    <a:pt x="391892" y="390049"/>
                  </a:lnTo>
                  <a:lnTo>
                    <a:pt x="392055" y="388629"/>
                  </a:lnTo>
                  <a:lnTo>
                    <a:pt x="394299" y="354261"/>
                  </a:lnTo>
                  <a:lnTo>
                    <a:pt x="402129" y="322956"/>
                  </a:lnTo>
                  <a:lnTo>
                    <a:pt x="408979" y="295558"/>
                  </a:lnTo>
                  <a:lnTo>
                    <a:pt x="419828" y="267332"/>
                  </a:lnTo>
                  <a:lnTo>
                    <a:pt x="442383" y="235377"/>
                  </a:lnTo>
                  <a:lnTo>
                    <a:pt x="461121" y="212079"/>
                  </a:lnTo>
                  <a:lnTo>
                    <a:pt x="469390" y="208461"/>
                  </a:lnTo>
                  <a:lnTo>
                    <a:pt x="479179" y="206424"/>
                  </a:lnTo>
                  <a:lnTo>
                    <a:pt x="481138" y="206932"/>
                  </a:lnTo>
                  <a:lnTo>
                    <a:pt x="482443" y="208064"/>
                  </a:lnTo>
                  <a:lnTo>
                    <a:pt x="488331" y="215585"/>
                  </a:lnTo>
                  <a:lnTo>
                    <a:pt x="499460" y="229179"/>
                  </a:lnTo>
                  <a:lnTo>
                    <a:pt x="522169" y="264255"/>
                  </a:lnTo>
                  <a:lnTo>
                    <a:pt x="547299" y="295771"/>
                  </a:lnTo>
                  <a:lnTo>
                    <a:pt x="570824" y="317713"/>
                  </a:lnTo>
                  <a:lnTo>
                    <a:pt x="589839" y="328966"/>
                  </a:lnTo>
                  <a:lnTo>
                    <a:pt x="611705" y="332617"/>
                  </a:lnTo>
                  <a:lnTo>
                    <a:pt x="634500" y="329906"/>
                  </a:lnTo>
                  <a:lnTo>
                    <a:pt x="652543" y="324076"/>
                  </a:lnTo>
                  <a:lnTo>
                    <a:pt x="660829" y="317504"/>
                  </a:lnTo>
                  <a:lnTo>
                    <a:pt x="674191" y="304879"/>
                  </a:lnTo>
                  <a:lnTo>
                    <a:pt x="685003" y="294949"/>
                  </a:lnTo>
                  <a:lnTo>
                    <a:pt x="704904" y="262257"/>
                  </a:lnTo>
                  <a:lnTo>
                    <a:pt x="716836" y="238960"/>
                  </a:lnTo>
                  <a:lnTo>
                    <a:pt x="720277" y="209053"/>
                  </a:lnTo>
                  <a:lnTo>
                    <a:pt x="716852" y="193988"/>
                  </a:lnTo>
                  <a:lnTo>
                    <a:pt x="710810" y="183262"/>
                  </a:lnTo>
                  <a:lnTo>
                    <a:pt x="703992" y="175057"/>
                  </a:lnTo>
                  <a:lnTo>
                    <a:pt x="697190" y="172163"/>
                  </a:lnTo>
                  <a:lnTo>
                    <a:pt x="679887" y="170305"/>
                  </a:lnTo>
                  <a:lnTo>
                    <a:pt x="665902" y="173776"/>
                  </a:lnTo>
                  <a:lnTo>
                    <a:pt x="646955" y="187763"/>
                  </a:lnTo>
                  <a:lnTo>
                    <a:pt x="630042" y="205813"/>
                  </a:lnTo>
                  <a:lnTo>
                    <a:pt x="618822" y="228457"/>
                  </a:lnTo>
                  <a:lnTo>
                    <a:pt x="610550" y="260771"/>
                  </a:lnTo>
                  <a:lnTo>
                    <a:pt x="612796" y="290907"/>
                  </a:lnTo>
                  <a:lnTo>
                    <a:pt x="617268" y="319791"/>
                  </a:lnTo>
                  <a:lnTo>
                    <a:pt x="636571" y="352779"/>
                  </a:lnTo>
                  <a:lnTo>
                    <a:pt x="643941" y="360424"/>
                  </a:lnTo>
                  <a:lnTo>
                    <a:pt x="661608" y="371799"/>
                  </a:lnTo>
                  <a:lnTo>
                    <a:pt x="675656" y="375470"/>
                  </a:lnTo>
                  <a:lnTo>
                    <a:pt x="700347" y="376881"/>
                  </a:lnTo>
                  <a:lnTo>
                    <a:pt x="712269" y="373184"/>
                  </a:lnTo>
                  <a:lnTo>
                    <a:pt x="719125" y="367111"/>
                  </a:lnTo>
                  <a:lnTo>
                    <a:pt x="743520" y="332581"/>
                  </a:lnTo>
                  <a:lnTo>
                    <a:pt x="764145" y="298228"/>
                  </a:lnTo>
                  <a:lnTo>
                    <a:pt x="792447" y="263483"/>
                  </a:lnTo>
                  <a:lnTo>
                    <a:pt x="822690" y="232301"/>
                  </a:lnTo>
                  <a:lnTo>
                    <a:pt x="829848" y="229355"/>
                  </a:lnTo>
                  <a:lnTo>
                    <a:pt x="833980" y="228569"/>
                  </a:lnTo>
                  <a:lnTo>
                    <a:pt x="840687" y="229813"/>
                  </a:lnTo>
                  <a:lnTo>
                    <a:pt x="873417" y="246951"/>
                  </a:lnTo>
                  <a:lnTo>
                    <a:pt x="886757" y="258927"/>
                  </a:lnTo>
                  <a:lnTo>
                    <a:pt x="908791" y="291524"/>
                  </a:lnTo>
                  <a:lnTo>
                    <a:pt x="933475" y="326884"/>
                  </a:lnTo>
                  <a:lnTo>
                    <a:pt x="938353" y="336479"/>
                  </a:lnTo>
                  <a:lnTo>
                    <a:pt x="943601" y="353458"/>
                  </a:lnTo>
                  <a:lnTo>
                    <a:pt x="949399" y="362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9" name="SMARTInkShape-1351"/>
            <p:cNvSpPr/>
            <p:nvPr/>
          </p:nvSpPr>
          <p:spPr>
            <a:xfrm>
              <a:off x="3350419" y="342900"/>
              <a:ext cx="50007" cy="127858"/>
            </a:xfrm>
            <a:custGeom>
              <a:avLst/>
              <a:gdLst/>
              <a:ahLst/>
              <a:cxnLst/>
              <a:rect l="0" t="0" r="0" b="0"/>
              <a:pathLst>
                <a:path w="50007" h="127858">
                  <a:moveTo>
                    <a:pt x="0" y="0"/>
                  </a:moveTo>
                  <a:lnTo>
                    <a:pt x="0" y="31922"/>
                  </a:lnTo>
                  <a:lnTo>
                    <a:pt x="794" y="59616"/>
                  </a:lnTo>
                  <a:lnTo>
                    <a:pt x="7275" y="92229"/>
                  </a:lnTo>
                  <a:lnTo>
                    <a:pt x="12651" y="103174"/>
                  </a:lnTo>
                  <a:lnTo>
                    <a:pt x="27703" y="120263"/>
                  </a:lnTo>
                  <a:lnTo>
                    <a:pt x="34272" y="124888"/>
                  </a:lnTo>
                  <a:lnTo>
                    <a:pt x="42434" y="127491"/>
                  </a:lnTo>
                  <a:lnTo>
                    <a:pt x="44958" y="127857"/>
                  </a:lnTo>
                  <a:lnTo>
                    <a:pt x="46641" y="127307"/>
                  </a:lnTo>
                  <a:lnTo>
                    <a:pt x="47762" y="126146"/>
                  </a:lnTo>
                  <a:lnTo>
                    <a:pt x="50006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0" name="SMARTInkShape-1352"/>
            <p:cNvSpPr/>
            <p:nvPr/>
          </p:nvSpPr>
          <p:spPr>
            <a:xfrm>
              <a:off x="3429000" y="345378"/>
              <a:ext cx="171451" cy="118816"/>
            </a:xfrm>
            <a:custGeom>
              <a:avLst/>
              <a:gdLst/>
              <a:ahLst/>
              <a:cxnLst/>
              <a:rect l="0" t="0" r="0" b="0"/>
              <a:pathLst>
                <a:path w="171451" h="118816">
                  <a:moveTo>
                    <a:pt x="0" y="76103"/>
                  </a:moveTo>
                  <a:lnTo>
                    <a:pt x="0" y="86046"/>
                  </a:lnTo>
                  <a:lnTo>
                    <a:pt x="794" y="87495"/>
                  </a:lnTo>
                  <a:lnTo>
                    <a:pt x="2117" y="88460"/>
                  </a:lnTo>
                  <a:lnTo>
                    <a:pt x="5703" y="90326"/>
                  </a:lnTo>
                  <a:lnTo>
                    <a:pt x="12185" y="95046"/>
                  </a:lnTo>
                  <a:lnTo>
                    <a:pt x="16793" y="96429"/>
                  </a:lnTo>
                  <a:lnTo>
                    <a:pt x="37118" y="97437"/>
                  </a:lnTo>
                  <a:lnTo>
                    <a:pt x="57250" y="91812"/>
                  </a:lnTo>
                  <a:lnTo>
                    <a:pt x="86079" y="73930"/>
                  </a:lnTo>
                  <a:lnTo>
                    <a:pt x="98001" y="61172"/>
                  </a:lnTo>
                  <a:lnTo>
                    <a:pt x="116563" y="28441"/>
                  </a:lnTo>
                  <a:lnTo>
                    <a:pt x="119998" y="17972"/>
                  </a:lnTo>
                  <a:lnTo>
                    <a:pt x="121015" y="6051"/>
                  </a:lnTo>
                  <a:lnTo>
                    <a:pt x="120364" y="3208"/>
                  </a:lnTo>
                  <a:lnTo>
                    <a:pt x="119137" y="1313"/>
                  </a:lnTo>
                  <a:lnTo>
                    <a:pt x="117524" y="49"/>
                  </a:lnTo>
                  <a:lnTo>
                    <a:pt x="115656" y="0"/>
                  </a:lnTo>
                  <a:lnTo>
                    <a:pt x="111463" y="2063"/>
                  </a:lnTo>
                  <a:lnTo>
                    <a:pt x="83189" y="24547"/>
                  </a:lnTo>
                  <a:lnTo>
                    <a:pt x="58207" y="59560"/>
                  </a:lnTo>
                  <a:lnTo>
                    <a:pt x="53651" y="69015"/>
                  </a:lnTo>
                  <a:lnTo>
                    <a:pt x="50833" y="77716"/>
                  </a:lnTo>
                  <a:lnTo>
                    <a:pt x="45577" y="87870"/>
                  </a:lnTo>
                  <a:lnTo>
                    <a:pt x="44069" y="96150"/>
                  </a:lnTo>
                  <a:lnTo>
                    <a:pt x="45515" y="103004"/>
                  </a:lnTo>
                  <a:lnTo>
                    <a:pt x="47012" y="105944"/>
                  </a:lnTo>
                  <a:lnTo>
                    <a:pt x="49598" y="107903"/>
                  </a:lnTo>
                  <a:lnTo>
                    <a:pt x="63037" y="113165"/>
                  </a:lnTo>
                  <a:lnTo>
                    <a:pt x="65837" y="115098"/>
                  </a:lnTo>
                  <a:lnTo>
                    <a:pt x="81155" y="117820"/>
                  </a:lnTo>
                  <a:lnTo>
                    <a:pt x="114639" y="118815"/>
                  </a:lnTo>
                  <a:lnTo>
                    <a:pt x="149270" y="118152"/>
                  </a:lnTo>
                  <a:lnTo>
                    <a:pt x="171450" y="111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1" name="SMARTInkShape-1353"/>
            <p:cNvSpPr/>
            <p:nvPr/>
          </p:nvSpPr>
          <p:spPr>
            <a:xfrm>
              <a:off x="3853945" y="250159"/>
              <a:ext cx="203706" cy="256961"/>
            </a:xfrm>
            <a:custGeom>
              <a:avLst/>
              <a:gdLst/>
              <a:ahLst/>
              <a:cxnLst/>
              <a:rect l="0" t="0" r="0" b="0"/>
              <a:pathLst>
                <a:path w="203706" h="256961">
                  <a:moveTo>
                    <a:pt x="3680" y="249904"/>
                  </a:moveTo>
                  <a:lnTo>
                    <a:pt x="7472" y="249904"/>
                  </a:lnTo>
                  <a:lnTo>
                    <a:pt x="8589" y="250697"/>
                  </a:lnTo>
                  <a:lnTo>
                    <a:pt x="9334" y="252020"/>
                  </a:lnTo>
                  <a:lnTo>
                    <a:pt x="9831" y="253696"/>
                  </a:lnTo>
                  <a:lnTo>
                    <a:pt x="10956" y="254813"/>
                  </a:lnTo>
                  <a:lnTo>
                    <a:pt x="17647" y="256960"/>
                  </a:lnTo>
                  <a:lnTo>
                    <a:pt x="17962" y="225728"/>
                  </a:lnTo>
                  <a:lnTo>
                    <a:pt x="15850" y="204853"/>
                  </a:lnTo>
                  <a:lnTo>
                    <a:pt x="6576" y="170240"/>
                  </a:lnTo>
                  <a:lnTo>
                    <a:pt x="4252" y="137036"/>
                  </a:lnTo>
                  <a:lnTo>
                    <a:pt x="0" y="107311"/>
                  </a:lnTo>
                  <a:lnTo>
                    <a:pt x="2130" y="78509"/>
                  </a:lnTo>
                  <a:lnTo>
                    <a:pt x="5490" y="52006"/>
                  </a:lnTo>
                  <a:lnTo>
                    <a:pt x="10041" y="41299"/>
                  </a:lnTo>
                  <a:lnTo>
                    <a:pt x="21528" y="27140"/>
                  </a:lnTo>
                  <a:lnTo>
                    <a:pt x="44316" y="12234"/>
                  </a:lnTo>
                  <a:lnTo>
                    <a:pt x="69739" y="3137"/>
                  </a:lnTo>
                  <a:lnTo>
                    <a:pt x="102395" y="517"/>
                  </a:lnTo>
                  <a:lnTo>
                    <a:pt x="135803" y="0"/>
                  </a:lnTo>
                  <a:lnTo>
                    <a:pt x="166480" y="5601"/>
                  </a:lnTo>
                  <a:lnTo>
                    <a:pt x="203705" y="14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2" name="SMARTInkShape-1354"/>
            <p:cNvSpPr/>
            <p:nvPr/>
          </p:nvSpPr>
          <p:spPr>
            <a:xfrm>
              <a:off x="3757700" y="407194"/>
              <a:ext cx="149932" cy="28274"/>
            </a:xfrm>
            <a:custGeom>
              <a:avLst/>
              <a:gdLst/>
              <a:ahLst/>
              <a:cxnLst/>
              <a:rect l="0" t="0" r="0" b="0"/>
              <a:pathLst>
                <a:path w="149932" h="28274">
                  <a:moveTo>
                    <a:pt x="7056" y="14287"/>
                  </a:moveTo>
                  <a:lnTo>
                    <a:pt x="7056" y="18080"/>
                  </a:lnTo>
                  <a:lnTo>
                    <a:pt x="6263" y="19197"/>
                  </a:lnTo>
                  <a:lnTo>
                    <a:pt x="4940" y="19941"/>
                  </a:lnTo>
                  <a:lnTo>
                    <a:pt x="905" y="21137"/>
                  </a:lnTo>
                  <a:lnTo>
                    <a:pt x="354" y="23417"/>
                  </a:lnTo>
                  <a:lnTo>
                    <a:pt x="0" y="27556"/>
                  </a:lnTo>
                  <a:lnTo>
                    <a:pt x="764" y="27896"/>
                  </a:lnTo>
                  <a:lnTo>
                    <a:pt x="3730" y="28273"/>
                  </a:lnTo>
                  <a:lnTo>
                    <a:pt x="7695" y="26324"/>
                  </a:lnTo>
                  <a:lnTo>
                    <a:pt x="9863" y="24693"/>
                  </a:lnTo>
                  <a:lnTo>
                    <a:pt x="41290" y="17925"/>
                  </a:lnTo>
                  <a:lnTo>
                    <a:pt x="72644" y="14212"/>
                  </a:lnTo>
                  <a:lnTo>
                    <a:pt x="102513" y="8797"/>
                  </a:lnTo>
                  <a:lnTo>
                    <a:pt x="132627" y="1973"/>
                  </a:lnTo>
                  <a:lnTo>
                    <a:pt x="1499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3" name="SMARTInkShape-1355"/>
            <p:cNvSpPr/>
            <p:nvPr/>
          </p:nvSpPr>
          <p:spPr>
            <a:xfrm>
              <a:off x="4064794" y="385763"/>
              <a:ext cx="7145" cy="114301"/>
            </a:xfrm>
            <a:custGeom>
              <a:avLst/>
              <a:gdLst/>
              <a:ahLst/>
              <a:cxnLst/>
              <a:rect l="0" t="0" r="0" b="0"/>
              <a:pathLst>
                <a:path w="7145" h="114301">
                  <a:moveTo>
                    <a:pt x="7144" y="0"/>
                  </a:moveTo>
                  <a:lnTo>
                    <a:pt x="7144" y="3792"/>
                  </a:lnTo>
                  <a:lnTo>
                    <a:pt x="5027" y="7770"/>
                  </a:lnTo>
                  <a:lnTo>
                    <a:pt x="2234" y="12185"/>
                  </a:lnTo>
                  <a:lnTo>
                    <a:pt x="662" y="19926"/>
                  </a:lnTo>
                  <a:lnTo>
                    <a:pt x="17" y="53134"/>
                  </a:lnTo>
                  <a:lnTo>
                    <a:pt x="1" y="8576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4" name="SMARTInkShape-1356"/>
            <p:cNvSpPr/>
            <p:nvPr/>
          </p:nvSpPr>
          <p:spPr>
            <a:xfrm>
              <a:off x="4057650" y="3143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7144" y="10495"/>
                  </a:lnTo>
                  <a:lnTo>
                    <a:pt x="5027" y="65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5" name="SMARTInkShape-1357"/>
            <p:cNvSpPr/>
            <p:nvPr/>
          </p:nvSpPr>
          <p:spPr>
            <a:xfrm>
              <a:off x="4121945" y="371724"/>
              <a:ext cx="150019" cy="142627"/>
            </a:xfrm>
            <a:custGeom>
              <a:avLst/>
              <a:gdLst/>
              <a:ahLst/>
              <a:cxnLst/>
              <a:rect l="0" t="0" r="0" b="0"/>
              <a:pathLst>
                <a:path w="150019" h="142627">
                  <a:moveTo>
                    <a:pt x="7143" y="128339"/>
                  </a:moveTo>
                  <a:lnTo>
                    <a:pt x="3350" y="128339"/>
                  </a:lnTo>
                  <a:lnTo>
                    <a:pt x="2233" y="129132"/>
                  </a:lnTo>
                  <a:lnTo>
                    <a:pt x="1488" y="130455"/>
                  </a:lnTo>
                  <a:lnTo>
                    <a:pt x="25" y="135395"/>
                  </a:lnTo>
                  <a:lnTo>
                    <a:pt x="0" y="103369"/>
                  </a:lnTo>
                  <a:lnTo>
                    <a:pt x="2116" y="77633"/>
                  </a:lnTo>
                  <a:lnTo>
                    <a:pt x="14472" y="43179"/>
                  </a:lnTo>
                  <a:lnTo>
                    <a:pt x="23602" y="28494"/>
                  </a:lnTo>
                  <a:lnTo>
                    <a:pt x="40619" y="6123"/>
                  </a:lnTo>
                  <a:lnTo>
                    <a:pt x="48744" y="2583"/>
                  </a:lnTo>
                  <a:lnTo>
                    <a:pt x="76297" y="0"/>
                  </a:lnTo>
                  <a:lnTo>
                    <a:pt x="80233" y="1504"/>
                  </a:lnTo>
                  <a:lnTo>
                    <a:pt x="105483" y="23053"/>
                  </a:lnTo>
                  <a:lnTo>
                    <a:pt x="129876" y="58422"/>
                  </a:lnTo>
                  <a:lnTo>
                    <a:pt x="140613" y="85049"/>
                  </a:lnTo>
                  <a:lnTo>
                    <a:pt x="149267" y="119444"/>
                  </a:lnTo>
                  <a:lnTo>
                    <a:pt x="150018" y="142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6" name="SMARTInkShape-1358"/>
            <p:cNvSpPr/>
            <p:nvPr/>
          </p:nvSpPr>
          <p:spPr>
            <a:xfrm>
              <a:off x="4314851" y="392906"/>
              <a:ext cx="7119" cy="107158"/>
            </a:xfrm>
            <a:custGeom>
              <a:avLst/>
              <a:gdLst/>
              <a:ahLst/>
              <a:cxnLst/>
              <a:rect l="0" t="0" r="0" b="0"/>
              <a:pathLst>
                <a:path w="7119" h="107158">
                  <a:moveTo>
                    <a:pt x="7118" y="0"/>
                  </a:moveTo>
                  <a:lnTo>
                    <a:pt x="3326" y="0"/>
                  </a:lnTo>
                  <a:lnTo>
                    <a:pt x="2208" y="794"/>
                  </a:lnTo>
                  <a:lnTo>
                    <a:pt x="1463" y="2117"/>
                  </a:lnTo>
                  <a:lnTo>
                    <a:pt x="415" y="9888"/>
                  </a:lnTo>
                  <a:lnTo>
                    <a:pt x="0" y="40642"/>
                  </a:lnTo>
                  <a:lnTo>
                    <a:pt x="773" y="64473"/>
                  </a:lnTo>
                  <a:lnTo>
                    <a:pt x="6987" y="99789"/>
                  </a:lnTo>
                  <a:lnTo>
                    <a:pt x="7118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7" name="SMARTInkShape-1359"/>
            <p:cNvSpPr/>
            <p:nvPr/>
          </p:nvSpPr>
          <p:spPr>
            <a:xfrm>
              <a:off x="4293394" y="2928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8" name="SMARTInkShape-1360"/>
            <p:cNvSpPr/>
            <p:nvPr/>
          </p:nvSpPr>
          <p:spPr>
            <a:xfrm>
              <a:off x="4393406" y="314325"/>
              <a:ext cx="63877" cy="178595"/>
            </a:xfrm>
            <a:custGeom>
              <a:avLst/>
              <a:gdLst/>
              <a:ahLst/>
              <a:cxnLst/>
              <a:rect l="0" t="0" r="0" b="0"/>
              <a:pathLst>
                <a:path w="63877" h="178595">
                  <a:moveTo>
                    <a:pt x="35719" y="0"/>
                  </a:moveTo>
                  <a:lnTo>
                    <a:pt x="35719" y="6151"/>
                  </a:lnTo>
                  <a:lnTo>
                    <a:pt x="30810" y="12651"/>
                  </a:lnTo>
                  <a:lnTo>
                    <a:pt x="28443" y="19271"/>
                  </a:lnTo>
                  <a:lnTo>
                    <a:pt x="23862" y="26259"/>
                  </a:lnTo>
                  <a:lnTo>
                    <a:pt x="21358" y="33357"/>
                  </a:lnTo>
                  <a:lnTo>
                    <a:pt x="17959" y="38109"/>
                  </a:lnTo>
                  <a:lnTo>
                    <a:pt x="17529" y="41281"/>
                  </a:lnTo>
                  <a:lnTo>
                    <a:pt x="20716" y="53330"/>
                  </a:lnTo>
                  <a:lnTo>
                    <a:pt x="28904" y="69507"/>
                  </a:lnTo>
                  <a:lnTo>
                    <a:pt x="47638" y="102597"/>
                  </a:lnTo>
                  <a:lnTo>
                    <a:pt x="62178" y="130089"/>
                  </a:lnTo>
                  <a:lnTo>
                    <a:pt x="63876" y="144142"/>
                  </a:lnTo>
                  <a:lnTo>
                    <a:pt x="61992" y="149523"/>
                  </a:lnTo>
                  <a:lnTo>
                    <a:pt x="60378" y="152070"/>
                  </a:lnTo>
                  <a:lnTo>
                    <a:pt x="50522" y="159446"/>
                  </a:lnTo>
                  <a:lnTo>
                    <a:pt x="23851" y="175413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9" name="SMARTInkShape-1361"/>
            <p:cNvSpPr/>
            <p:nvPr/>
          </p:nvSpPr>
          <p:spPr>
            <a:xfrm>
              <a:off x="4507706" y="278606"/>
              <a:ext cx="328614" cy="221097"/>
            </a:xfrm>
            <a:custGeom>
              <a:avLst/>
              <a:gdLst/>
              <a:ahLst/>
              <a:cxnLst/>
              <a:rect l="0" t="0" r="0" b="0"/>
              <a:pathLst>
                <a:path w="328614" h="221097">
                  <a:moveTo>
                    <a:pt x="0" y="0"/>
                  </a:moveTo>
                  <a:lnTo>
                    <a:pt x="0" y="33854"/>
                  </a:lnTo>
                  <a:lnTo>
                    <a:pt x="2117" y="59335"/>
                  </a:lnTo>
                  <a:lnTo>
                    <a:pt x="6482" y="93157"/>
                  </a:lnTo>
                  <a:lnTo>
                    <a:pt x="7057" y="128626"/>
                  </a:lnTo>
                  <a:lnTo>
                    <a:pt x="12787" y="158657"/>
                  </a:lnTo>
                  <a:lnTo>
                    <a:pt x="14200" y="193521"/>
                  </a:lnTo>
                  <a:lnTo>
                    <a:pt x="14287" y="221096"/>
                  </a:lnTo>
                  <a:lnTo>
                    <a:pt x="15082" y="196614"/>
                  </a:lnTo>
                  <a:lnTo>
                    <a:pt x="24231" y="173696"/>
                  </a:lnTo>
                  <a:lnTo>
                    <a:pt x="52691" y="138899"/>
                  </a:lnTo>
                  <a:lnTo>
                    <a:pt x="72448" y="108171"/>
                  </a:lnTo>
                  <a:lnTo>
                    <a:pt x="84349" y="98638"/>
                  </a:lnTo>
                  <a:lnTo>
                    <a:pt x="87982" y="97509"/>
                  </a:lnTo>
                  <a:lnTo>
                    <a:pt x="91199" y="97550"/>
                  </a:lnTo>
                  <a:lnTo>
                    <a:pt x="105857" y="103319"/>
                  </a:lnTo>
                  <a:lnTo>
                    <a:pt x="115591" y="109812"/>
                  </a:lnTo>
                  <a:lnTo>
                    <a:pt x="128444" y="129251"/>
                  </a:lnTo>
                  <a:lnTo>
                    <a:pt x="138084" y="143976"/>
                  </a:lnTo>
                  <a:lnTo>
                    <a:pt x="166393" y="177296"/>
                  </a:lnTo>
                  <a:lnTo>
                    <a:pt x="169666" y="180110"/>
                  </a:lnTo>
                  <a:lnTo>
                    <a:pt x="190892" y="188789"/>
                  </a:lnTo>
                  <a:lnTo>
                    <a:pt x="194731" y="189359"/>
                  </a:lnTo>
                  <a:lnTo>
                    <a:pt x="209167" y="186372"/>
                  </a:lnTo>
                  <a:lnTo>
                    <a:pt x="232714" y="172396"/>
                  </a:lnTo>
                  <a:lnTo>
                    <a:pt x="268329" y="148686"/>
                  </a:lnTo>
                  <a:lnTo>
                    <a:pt x="276155" y="141225"/>
                  </a:lnTo>
                  <a:lnTo>
                    <a:pt x="289396" y="124549"/>
                  </a:lnTo>
                  <a:lnTo>
                    <a:pt x="291339" y="119384"/>
                  </a:lnTo>
                  <a:lnTo>
                    <a:pt x="291064" y="116896"/>
                  </a:lnTo>
                  <a:lnTo>
                    <a:pt x="285528" y="103207"/>
                  </a:lnTo>
                  <a:lnTo>
                    <a:pt x="284014" y="102142"/>
                  </a:lnTo>
                  <a:lnTo>
                    <a:pt x="280216" y="100959"/>
                  </a:lnTo>
                  <a:lnTo>
                    <a:pt x="275882" y="100433"/>
                  </a:lnTo>
                  <a:lnTo>
                    <a:pt x="271310" y="102316"/>
                  </a:lnTo>
                  <a:lnTo>
                    <a:pt x="254785" y="116816"/>
                  </a:lnTo>
                  <a:lnTo>
                    <a:pt x="246061" y="131143"/>
                  </a:lnTo>
                  <a:lnTo>
                    <a:pt x="243828" y="140634"/>
                  </a:lnTo>
                  <a:lnTo>
                    <a:pt x="242924" y="176311"/>
                  </a:lnTo>
                  <a:lnTo>
                    <a:pt x="244500" y="180247"/>
                  </a:lnTo>
                  <a:lnTo>
                    <a:pt x="258985" y="198646"/>
                  </a:lnTo>
                  <a:lnTo>
                    <a:pt x="263144" y="201487"/>
                  </a:lnTo>
                  <a:lnTo>
                    <a:pt x="294859" y="211580"/>
                  </a:lnTo>
                  <a:lnTo>
                    <a:pt x="328613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0" name="SMARTInkShape-1362"/>
            <p:cNvSpPr/>
            <p:nvPr/>
          </p:nvSpPr>
          <p:spPr>
            <a:xfrm>
              <a:off x="4872038" y="178594"/>
              <a:ext cx="156706" cy="312791"/>
            </a:xfrm>
            <a:custGeom>
              <a:avLst/>
              <a:gdLst/>
              <a:ahLst/>
              <a:cxnLst/>
              <a:rect l="0" t="0" r="0" b="0"/>
              <a:pathLst>
                <a:path w="156706" h="312791">
                  <a:moveTo>
                    <a:pt x="128587" y="214312"/>
                  </a:moveTo>
                  <a:lnTo>
                    <a:pt x="128587" y="201105"/>
                  </a:lnTo>
                  <a:lnTo>
                    <a:pt x="127793" y="200745"/>
                  </a:lnTo>
                  <a:lnTo>
                    <a:pt x="118644" y="200120"/>
                  </a:lnTo>
                  <a:lnTo>
                    <a:pt x="91002" y="209976"/>
                  </a:lnTo>
                  <a:lnTo>
                    <a:pt x="69628" y="224862"/>
                  </a:lnTo>
                  <a:lnTo>
                    <a:pt x="52235" y="243090"/>
                  </a:lnTo>
                  <a:lnTo>
                    <a:pt x="40921" y="261977"/>
                  </a:lnTo>
                  <a:lnTo>
                    <a:pt x="37260" y="276237"/>
                  </a:lnTo>
                  <a:lnTo>
                    <a:pt x="36175" y="290516"/>
                  </a:lnTo>
                  <a:lnTo>
                    <a:pt x="38038" y="297922"/>
                  </a:lnTo>
                  <a:lnTo>
                    <a:pt x="45701" y="309144"/>
                  </a:lnTo>
                  <a:lnTo>
                    <a:pt x="52326" y="312022"/>
                  </a:lnTo>
                  <a:lnTo>
                    <a:pt x="56315" y="312790"/>
                  </a:lnTo>
                  <a:lnTo>
                    <a:pt x="64981" y="311526"/>
                  </a:lnTo>
                  <a:lnTo>
                    <a:pt x="98583" y="299792"/>
                  </a:lnTo>
                  <a:lnTo>
                    <a:pt x="123636" y="287305"/>
                  </a:lnTo>
                  <a:lnTo>
                    <a:pt x="137262" y="275274"/>
                  </a:lnTo>
                  <a:lnTo>
                    <a:pt x="146680" y="260862"/>
                  </a:lnTo>
                  <a:lnTo>
                    <a:pt x="153703" y="241863"/>
                  </a:lnTo>
                  <a:lnTo>
                    <a:pt x="156705" y="207034"/>
                  </a:lnTo>
                  <a:lnTo>
                    <a:pt x="153234" y="185697"/>
                  </a:lnTo>
                  <a:lnTo>
                    <a:pt x="139248" y="152245"/>
                  </a:lnTo>
                  <a:lnTo>
                    <a:pt x="121198" y="119767"/>
                  </a:lnTo>
                  <a:lnTo>
                    <a:pt x="98552" y="86805"/>
                  </a:lnTo>
                  <a:lnTo>
                    <a:pt x="66218" y="55802"/>
                  </a:lnTo>
                  <a:lnTo>
                    <a:pt x="50576" y="39553"/>
                  </a:lnTo>
                  <a:lnTo>
                    <a:pt x="41528" y="31866"/>
                  </a:lnTo>
                  <a:lnTo>
                    <a:pt x="27135" y="16113"/>
                  </a:lnTo>
                  <a:lnTo>
                    <a:pt x="8888" y="1518"/>
                  </a:lnTo>
                  <a:lnTo>
                    <a:pt x="5802" y="67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1" name="SMARTInkShape-1363"/>
            <p:cNvSpPr/>
            <p:nvPr/>
          </p:nvSpPr>
          <p:spPr>
            <a:xfrm>
              <a:off x="5189603" y="300135"/>
              <a:ext cx="596836" cy="198811"/>
            </a:xfrm>
            <a:custGeom>
              <a:avLst/>
              <a:gdLst/>
              <a:ahLst/>
              <a:cxnLst/>
              <a:rect l="0" t="0" r="0" b="0"/>
              <a:pathLst>
                <a:path w="596836" h="198811">
                  <a:moveTo>
                    <a:pt x="25335" y="142778"/>
                  </a:moveTo>
                  <a:lnTo>
                    <a:pt x="21542" y="142778"/>
                  </a:lnTo>
                  <a:lnTo>
                    <a:pt x="20425" y="143571"/>
                  </a:lnTo>
                  <a:lnTo>
                    <a:pt x="19680" y="144894"/>
                  </a:lnTo>
                  <a:lnTo>
                    <a:pt x="18632" y="152665"/>
                  </a:lnTo>
                  <a:lnTo>
                    <a:pt x="18193" y="187999"/>
                  </a:lnTo>
                  <a:lnTo>
                    <a:pt x="18192" y="198810"/>
                  </a:lnTo>
                  <a:lnTo>
                    <a:pt x="18192" y="182919"/>
                  </a:lnTo>
                  <a:lnTo>
                    <a:pt x="7549" y="151177"/>
                  </a:lnTo>
                  <a:lnTo>
                    <a:pt x="2267" y="130458"/>
                  </a:lnTo>
                  <a:lnTo>
                    <a:pt x="431" y="127421"/>
                  </a:lnTo>
                  <a:lnTo>
                    <a:pt x="0" y="123809"/>
                  </a:lnTo>
                  <a:lnTo>
                    <a:pt x="4251" y="102241"/>
                  </a:lnTo>
                  <a:lnTo>
                    <a:pt x="9474" y="90462"/>
                  </a:lnTo>
                  <a:lnTo>
                    <a:pt x="20678" y="76426"/>
                  </a:lnTo>
                  <a:lnTo>
                    <a:pt x="55913" y="59453"/>
                  </a:lnTo>
                  <a:lnTo>
                    <a:pt x="71260" y="53089"/>
                  </a:lnTo>
                  <a:lnTo>
                    <a:pt x="106419" y="49394"/>
                  </a:lnTo>
                  <a:lnTo>
                    <a:pt x="139964" y="43795"/>
                  </a:lnTo>
                  <a:lnTo>
                    <a:pt x="169743" y="40784"/>
                  </a:lnTo>
                  <a:lnTo>
                    <a:pt x="199221" y="36301"/>
                  </a:lnTo>
                  <a:lnTo>
                    <a:pt x="223724" y="33639"/>
                  </a:lnTo>
                  <a:lnTo>
                    <a:pt x="237046" y="27890"/>
                  </a:lnTo>
                  <a:lnTo>
                    <a:pt x="244048" y="24248"/>
                  </a:lnTo>
                  <a:lnTo>
                    <a:pt x="256120" y="21403"/>
                  </a:lnTo>
                  <a:lnTo>
                    <a:pt x="262314" y="17925"/>
                  </a:lnTo>
                  <a:lnTo>
                    <a:pt x="265596" y="13733"/>
                  </a:lnTo>
                  <a:lnTo>
                    <a:pt x="266472" y="11504"/>
                  </a:lnTo>
                  <a:lnTo>
                    <a:pt x="267849" y="10018"/>
                  </a:lnTo>
                  <a:lnTo>
                    <a:pt x="271495" y="8367"/>
                  </a:lnTo>
                  <a:lnTo>
                    <a:pt x="272786" y="7133"/>
                  </a:lnTo>
                  <a:lnTo>
                    <a:pt x="274219" y="3645"/>
                  </a:lnTo>
                  <a:lnTo>
                    <a:pt x="273808" y="2398"/>
                  </a:lnTo>
                  <a:lnTo>
                    <a:pt x="272740" y="1566"/>
                  </a:lnTo>
                  <a:lnTo>
                    <a:pt x="269436" y="642"/>
                  </a:lnTo>
                  <a:lnTo>
                    <a:pt x="254752" y="0"/>
                  </a:lnTo>
                  <a:lnTo>
                    <a:pt x="236956" y="5625"/>
                  </a:lnTo>
                  <a:lnTo>
                    <a:pt x="222886" y="12887"/>
                  </a:lnTo>
                  <a:lnTo>
                    <a:pt x="191026" y="41512"/>
                  </a:lnTo>
                  <a:lnTo>
                    <a:pt x="173303" y="69058"/>
                  </a:lnTo>
                  <a:lnTo>
                    <a:pt x="169216" y="92938"/>
                  </a:lnTo>
                  <a:lnTo>
                    <a:pt x="169301" y="108784"/>
                  </a:lnTo>
                  <a:lnTo>
                    <a:pt x="178192" y="133166"/>
                  </a:lnTo>
                  <a:lnTo>
                    <a:pt x="197962" y="156401"/>
                  </a:lnTo>
                  <a:lnTo>
                    <a:pt x="208156" y="164178"/>
                  </a:lnTo>
                  <a:lnTo>
                    <a:pt x="220095" y="168164"/>
                  </a:lnTo>
                  <a:lnTo>
                    <a:pt x="254182" y="170933"/>
                  </a:lnTo>
                  <a:lnTo>
                    <a:pt x="284675" y="169153"/>
                  </a:lnTo>
                  <a:lnTo>
                    <a:pt x="311726" y="163557"/>
                  </a:lnTo>
                  <a:lnTo>
                    <a:pt x="339849" y="154755"/>
                  </a:lnTo>
                  <a:lnTo>
                    <a:pt x="368291" y="142093"/>
                  </a:lnTo>
                  <a:lnTo>
                    <a:pt x="396827" y="128287"/>
                  </a:lnTo>
                  <a:lnTo>
                    <a:pt x="431120" y="109400"/>
                  </a:lnTo>
                  <a:lnTo>
                    <a:pt x="460825" y="90382"/>
                  </a:lnTo>
                  <a:lnTo>
                    <a:pt x="480864" y="76100"/>
                  </a:lnTo>
                  <a:lnTo>
                    <a:pt x="507127" y="50536"/>
                  </a:lnTo>
                  <a:lnTo>
                    <a:pt x="508455" y="47945"/>
                  </a:lnTo>
                  <a:lnTo>
                    <a:pt x="510134" y="46219"/>
                  </a:lnTo>
                  <a:lnTo>
                    <a:pt x="517027" y="43220"/>
                  </a:lnTo>
                  <a:lnTo>
                    <a:pt x="516642" y="43068"/>
                  </a:lnTo>
                  <a:lnTo>
                    <a:pt x="514098" y="42900"/>
                  </a:lnTo>
                  <a:lnTo>
                    <a:pt x="510320" y="44942"/>
                  </a:lnTo>
                  <a:lnTo>
                    <a:pt x="505997" y="49289"/>
                  </a:lnTo>
                  <a:lnTo>
                    <a:pt x="479997" y="81635"/>
                  </a:lnTo>
                  <a:lnTo>
                    <a:pt x="459565" y="109508"/>
                  </a:lnTo>
                  <a:lnTo>
                    <a:pt x="455621" y="123748"/>
                  </a:lnTo>
                  <a:lnTo>
                    <a:pt x="454025" y="158036"/>
                  </a:lnTo>
                  <a:lnTo>
                    <a:pt x="453965" y="173610"/>
                  </a:lnTo>
                  <a:lnTo>
                    <a:pt x="454757" y="175239"/>
                  </a:lnTo>
                  <a:lnTo>
                    <a:pt x="456079" y="176325"/>
                  </a:lnTo>
                  <a:lnTo>
                    <a:pt x="457753" y="177048"/>
                  </a:lnTo>
                  <a:lnTo>
                    <a:pt x="463848" y="175736"/>
                  </a:lnTo>
                  <a:lnTo>
                    <a:pt x="480695" y="168426"/>
                  </a:lnTo>
                  <a:lnTo>
                    <a:pt x="487802" y="161850"/>
                  </a:lnTo>
                  <a:lnTo>
                    <a:pt x="516180" y="130733"/>
                  </a:lnTo>
                  <a:lnTo>
                    <a:pt x="521301" y="121285"/>
                  </a:lnTo>
                  <a:lnTo>
                    <a:pt x="531993" y="86253"/>
                  </a:lnTo>
                  <a:lnTo>
                    <a:pt x="532176" y="83663"/>
                  </a:lnTo>
                  <a:lnTo>
                    <a:pt x="530262" y="78669"/>
                  </a:lnTo>
                  <a:lnTo>
                    <a:pt x="525682" y="71769"/>
                  </a:lnTo>
                  <a:lnTo>
                    <a:pt x="524660" y="77922"/>
                  </a:lnTo>
                  <a:lnTo>
                    <a:pt x="519254" y="94295"/>
                  </a:lnTo>
                  <a:lnTo>
                    <a:pt x="518292" y="128642"/>
                  </a:lnTo>
                  <a:lnTo>
                    <a:pt x="519064" y="137289"/>
                  </a:lnTo>
                  <a:lnTo>
                    <a:pt x="530440" y="159320"/>
                  </a:lnTo>
                  <a:lnTo>
                    <a:pt x="535046" y="165476"/>
                  </a:lnTo>
                  <a:lnTo>
                    <a:pt x="553480" y="177196"/>
                  </a:lnTo>
                  <a:lnTo>
                    <a:pt x="588930" y="184528"/>
                  </a:lnTo>
                  <a:lnTo>
                    <a:pt x="596835" y="185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2" name="SMARTInkShape-1364"/>
            <p:cNvSpPr/>
            <p:nvPr/>
          </p:nvSpPr>
          <p:spPr>
            <a:xfrm>
              <a:off x="5836948" y="207169"/>
              <a:ext cx="113281" cy="257015"/>
            </a:xfrm>
            <a:custGeom>
              <a:avLst/>
              <a:gdLst/>
              <a:ahLst/>
              <a:cxnLst/>
              <a:rect l="0" t="0" r="0" b="0"/>
              <a:pathLst>
                <a:path w="113281" h="257015">
                  <a:moveTo>
                    <a:pt x="106652" y="185737"/>
                  </a:moveTo>
                  <a:lnTo>
                    <a:pt x="106652" y="175794"/>
                  </a:lnTo>
                  <a:lnTo>
                    <a:pt x="104535" y="171264"/>
                  </a:lnTo>
                  <a:lnTo>
                    <a:pt x="101742" y="166605"/>
                  </a:lnTo>
                  <a:lnTo>
                    <a:pt x="99376" y="159519"/>
                  </a:lnTo>
                  <a:lnTo>
                    <a:pt x="96010" y="154770"/>
                  </a:lnTo>
                  <a:lnTo>
                    <a:pt x="89751" y="152130"/>
                  </a:lnTo>
                  <a:lnTo>
                    <a:pt x="76591" y="150436"/>
                  </a:lnTo>
                  <a:lnTo>
                    <a:pt x="47752" y="159998"/>
                  </a:lnTo>
                  <a:lnTo>
                    <a:pt x="31344" y="170614"/>
                  </a:lnTo>
                  <a:lnTo>
                    <a:pt x="8106" y="197779"/>
                  </a:lnTo>
                  <a:lnTo>
                    <a:pt x="3323" y="207229"/>
                  </a:lnTo>
                  <a:lnTo>
                    <a:pt x="0" y="230989"/>
                  </a:lnTo>
                  <a:lnTo>
                    <a:pt x="439" y="244477"/>
                  </a:lnTo>
                  <a:lnTo>
                    <a:pt x="3354" y="251002"/>
                  </a:lnTo>
                  <a:lnTo>
                    <a:pt x="6036" y="253060"/>
                  </a:lnTo>
                  <a:lnTo>
                    <a:pt x="16603" y="255955"/>
                  </a:lnTo>
                  <a:lnTo>
                    <a:pt x="33988" y="257014"/>
                  </a:lnTo>
                  <a:lnTo>
                    <a:pt x="47463" y="253335"/>
                  </a:lnTo>
                  <a:lnTo>
                    <a:pt x="70978" y="234924"/>
                  </a:lnTo>
                  <a:lnTo>
                    <a:pt x="79685" y="225061"/>
                  </a:lnTo>
                  <a:lnTo>
                    <a:pt x="98122" y="192415"/>
                  </a:lnTo>
                  <a:lnTo>
                    <a:pt x="109877" y="164214"/>
                  </a:lnTo>
                  <a:lnTo>
                    <a:pt x="113280" y="128575"/>
                  </a:lnTo>
                  <a:lnTo>
                    <a:pt x="105957" y="92867"/>
                  </a:lnTo>
                  <a:lnTo>
                    <a:pt x="94654" y="62059"/>
                  </a:lnTo>
                  <a:lnTo>
                    <a:pt x="86781" y="43788"/>
                  </a:lnTo>
                  <a:lnTo>
                    <a:pt x="62112" y="16110"/>
                  </a:lnTo>
                  <a:lnTo>
                    <a:pt x="44090" y="1518"/>
                  </a:lnTo>
                  <a:lnTo>
                    <a:pt x="41011" y="674"/>
                  </a:lnTo>
                  <a:lnTo>
                    <a:pt x="352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3" name="SMARTInkShape-1365"/>
            <p:cNvSpPr/>
            <p:nvPr/>
          </p:nvSpPr>
          <p:spPr>
            <a:xfrm>
              <a:off x="6365242" y="328907"/>
              <a:ext cx="191597" cy="249603"/>
            </a:xfrm>
            <a:custGeom>
              <a:avLst/>
              <a:gdLst/>
              <a:ahLst/>
              <a:cxnLst/>
              <a:rect l="0" t="0" r="0" b="0"/>
              <a:pathLst>
                <a:path w="191597" h="249603">
                  <a:moveTo>
                    <a:pt x="92708" y="6849"/>
                  </a:moveTo>
                  <a:lnTo>
                    <a:pt x="86556" y="6849"/>
                  </a:lnTo>
                  <a:lnTo>
                    <a:pt x="80057" y="1940"/>
                  </a:lnTo>
                  <a:lnTo>
                    <a:pt x="73437" y="368"/>
                  </a:lnTo>
                  <a:lnTo>
                    <a:pt x="68797" y="0"/>
                  </a:lnTo>
                  <a:lnTo>
                    <a:pt x="57930" y="3585"/>
                  </a:lnTo>
                  <a:lnTo>
                    <a:pt x="25949" y="31028"/>
                  </a:lnTo>
                  <a:lnTo>
                    <a:pt x="6002" y="54523"/>
                  </a:lnTo>
                  <a:lnTo>
                    <a:pt x="1665" y="68776"/>
                  </a:lnTo>
                  <a:lnTo>
                    <a:pt x="0" y="87395"/>
                  </a:lnTo>
                  <a:lnTo>
                    <a:pt x="1533" y="89121"/>
                  </a:lnTo>
                  <a:lnTo>
                    <a:pt x="7471" y="91040"/>
                  </a:lnTo>
                  <a:lnTo>
                    <a:pt x="19740" y="92120"/>
                  </a:lnTo>
                  <a:lnTo>
                    <a:pt x="26676" y="90255"/>
                  </a:lnTo>
                  <a:lnTo>
                    <a:pt x="59581" y="73434"/>
                  </a:lnTo>
                  <a:lnTo>
                    <a:pt x="76345" y="66098"/>
                  </a:lnTo>
                  <a:lnTo>
                    <a:pt x="91328" y="64414"/>
                  </a:lnTo>
                  <a:lnTo>
                    <a:pt x="98181" y="66300"/>
                  </a:lnTo>
                  <a:lnTo>
                    <a:pt x="116447" y="77002"/>
                  </a:lnTo>
                  <a:lnTo>
                    <a:pt x="137543" y="109182"/>
                  </a:lnTo>
                  <a:lnTo>
                    <a:pt x="154734" y="142886"/>
                  </a:lnTo>
                  <a:lnTo>
                    <a:pt x="172588" y="178340"/>
                  </a:lnTo>
                  <a:lnTo>
                    <a:pt x="183317" y="206252"/>
                  </a:lnTo>
                  <a:lnTo>
                    <a:pt x="187024" y="220977"/>
                  </a:lnTo>
                  <a:lnTo>
                    <a:pt x="191596" y="236383"/>
                  </a:lnTo>
                  <a:lnTo>
                    <a:pt x="191177" y="239247"/>
                  </a:lnTo>
                  <a:lnTo>
                    <a:pt x="186471" y="248199"/>
                  </a:lnTo>
                  <a:lnTo>
                    <a:pt x="183857" y="249053"/>
                  </a:lnTo>
                  <a:lnTo>
                    <a:pt x="171919" y="249602"/>
                  </a:lnTo>
                  <a:lnTo>
                    <a:pt x="154275" y="244007"/>
                  </a:lnTo>
                  <a:lnTo>
                    <a:pt x="123177" y="232941"/>
                  </a:lnTo>
                  <a:lnTo>
                    <a:pt x="93082" y="223518"/>
                  </a:lnTo>
                  <a:lnTo>
                    <a:pt x="64207" y="214013"/>
                  </a:lnTo>
                  <a:lnTo>
                    <a:pt x="31164" y="205384"/>
                  </a:lnTo>
                  <a:lnTo>
                    <a:pt x="24874" y="202243"/>
                  </a:lnTo>
                  <a:lnTo>
                    <a:pt x="14128" y="199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4" name="SMARTInkShape-1366"/>
            <p:cNvSpPr/>
            <p:nvPr/>
          </p:nvSpPr>
          <p:spPr>
            <a:xfrm>
              <a:off x="6094612" y="329710"/>
              <a:ext cx="170459" cy="141779"/>
            </a:xfrm>
            <a:custGeom>
              <a:avLst/>
              <a:gdLst/>
              <a:ahLst/>
              <a:cxnLst/>
              <a:rect l="0" t="0" r="0" b="0"/>
              <a:pathLst>
                <a:path w="170459" h="141779">
                  <a:moveTo>
                    <a:pt x="6151" y="127490"/>
                  </a:moveTo>
                  <a:lnTo>
                    <a:pt x="6151" y="138691"/>
                  </a:lnTo>
                  <a:lnTo>
                    <a:pt x="6151" y="124751"/>
                  </a:lnTo>
                  <a:lnTo>
                    <a:pt x="0" y="100847"/>
                  </a:lnTo>
                  <a:lnTo>
                    <a:pt x="9037" y="68889"/>
                  </a:lnTo>
                  <a:lnTo>
                    <a:pt x="14041" y="47182"/>
                  </a:lnTo>
                  <a:lnTo>
                    <a:pt x="36797" y="18804"/>
                  </a:lnTo>
                  <a:lnTo>
                    <a:pt x="50598" y="6685"/>
                  </a:lnTo>
                  <a:lnTo>
                    <a:pt x="54832" y="4091"/>
                  </a:lnTo>
                  <a:lnTo>
                    <a:pt x="72169" y="440"/>
                  </a:lnTo>
                  <a:lnTo>
                    <a:pt x="93658" y="0"/>
                  </a:lnTo>
                  <a:lnTo>
                    <a:pt x="117990" y="8886"/>
                  </a:lnTo>
                  <a:lnTo>
                    <a:pt x="132333" y="19499"/>
                  </a:lnTo>
                  <a:lnTo>
                    <a:pt x="155982" y="50459"/>
                  </a:lnTo>
                  <a:lnTo>
                    <a:pt x="160055" y="59123"/>
                  </a:lnTo>
                  <a:lnTo>
                    <a:pt x="163186" y="92768"/>
                  </a:lnTo>
                  <a:lnTo>
                    <a:pt x="163308" y="125505"/>
                  </a:lnTo>
                  <a:lnTo>
                    <a:pt x="163310" y="128548"/>
                  </a:lnTo>
                  <a:lnTo>
                    <a:pt x="165428" y="134046"/>
                  </a:lnTo>
                  <a:lnTo>
                    <a:pt x="170458" y="1417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5" name="SMARTInkShape-1367"/>
            <p:cNvSpPr/>
            <p:nvPr/>
          </p:nvSpPr>
          <p:spPr>
            <a:xfrm>
              <a:off x="6000750" y="278900"/>
              <a:ext cx="14289" cy="13995"/>
            </a:xfrm>
            <a:custGeom>
              <a:avLst/>
              <a:gdLst/>
              <a:ahLst/>
              <a:cxnLst/>
              <a:rect l="0" t="0" r="0" b="0"/>
              <a:pathLst>
                <a:path w="14289" h="13995">
                  <a:moveTo>
                    <a:pt x="14288" y="6850"/>
                  </a:moveTo>
                  <a:lnTo>
                    <a:pt x="14288" y="3058"/>
                  </a:lnTo>
                  <a:lnTo>
                    <a:pt x="13494" y="1941"/>
                  </a:lnTo>
                  <a:lnTo>
                    <a:pt x="12171" y="1196"/>
                  </a:lnTo>
                  <a:lnTo>
                    <a:pt x="4345" y="0"/>
                  </a:lnTo>
                  <a:lnTo>
                    <a:pt x="2896" y="696"/>
                  </a:lnTo>
                  <a:lnTo>
                    <a:pt x="1931" y="1954"/>
                  </a:lnTo>
                  <a:lnTo>
                    <a:pt x="381" y="5883"/>
                  </a:lnTo>
                  <a:lnTo>
                    <a:pt x="0" y="13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6" name="SMARTInkShape-1368"/>
            <p:cNvSpPr/>
            <p:nvPr/>
          </p:nvSpPr>
          <p:spPr>
            <a:xfrm>
              <a:off x="6025827" y="350044"/>
              <a:ext cx="10644" cy="85726"/>
            </a:xfrm>
            <a:custGeom>
              <a:avLst/>
              <a:gdLst/>
              <a:ahLst/>
              <a:cxnLst/>
              <a:rect l="0" t="0" r="0" b="0"/>
              <a:pathLst>
                <a:path w="10644" h="85726">
                  <a:moveTo>
                    <a:pt x="10643" y="0"/>
                  </a:moveTo>
                  <a:lnTo>
                    <a:pt x="10643" y="3792"/>
                  </a:lnTo>
                  <a:lnTo>
                    <a:pt x="1823" y="35959"/>
                  </a:lnTo>
                  <a:lnTo>
                    <a:pt x="0" y="40642"/>
                  </a:lnTo>
                  <a:lnTo>
                    <a:pt x="90" y="50077"/>
                  </a:lnTo>
                  <a:lnTo>
                    <a:pt x="4159" y="80040"/>
                  </a:lnTo>
                  <a:lnTo>
                    <a:pt x="5527" y="81935"/>
                  </a:lnTo>
                  <a:lnTo>
                    <a:pt x="10643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882" name="SMARTInkShape-Group180"/>
          <p:cNvGrpSpPr/>
          <p:nvPr/>
        </p:nvGrpSpPr>
        <p:grpSpPr>
          <a:xfrm>
            <a:off x="207169" y="5378485"/>
            <a:ext cx="3114668" cy="821719"/>
            <a:chOff x="207169" y="4033862"/>
            <a:chExt cx="3114668" cy="616289"/>
          </a:xfrm>
        </p:grpSpPr>
        <p:sp>
          <p:nvSpPr>
            <p:cNvPr id="858" name="SMARTInkShape-1369"/>
            <p:cNvSpPr/>
            <p:nvPr/>
          </p:nvSpPr>
          <p:spPr>
            <a:xfrm>
              <a:off x="3178969" y="4386678"/>
              <a:ext cx="142868" cy="263473"/>
            </a:xfrm>
            <a:custGeom>
              <a:avLst/>
              <a:gdLst/>
              <a:ahLst/>
              <a:cxnLst/>
              <a:rect l="0" t="0" r="0" b="0"/>
              <a:pathLst>
                <a:path w="142868" h="263473">
                  <a:moveTo>
                    <a:pt x="128587" y="28160"/>
                  </a:moveTo>
                  <a:lnTo>
                    <a:pt x="128587" y="18217"/>
                  </a:lnTo>
                  <a:lnTo>
                    <a:pt x="126471" y="13686"/>
                  </a:lnTo>
                  <a:lnTo>
                    <a:pt x="118644" y="4311"/>
                  </a:lnTo>
                  <a:lnTo>
                    <a:pt x="114114" y="1685"/>
                  </a:lnTo>
                  <a:lnTo>
                    <a:pt x="104738" y="0"/>
                  </a:lnTo>
                  <a:lnTo>
                    <a:pt x="76713" y="6884"/>
                  </a:lnTo>
                  <a:lnTo>
                    <a:pt x="67532" y="12243"/>
                  </a:lnTo>
                  <a:lnTo>
                    <a:pt x="59785" y="19651"/>
                  </a:lnTo>
                  <a:lnTo>
                    <a:pt x="53256" y="30754"/>
                  </a:lnTo>
                  <a:lnTo>
                    <a:pt x="50969" y="40217"/>
                  </a:lnTo>
                  <a:lnTo>
                    <a:pt x="50133" y="58038"/>
                  </a:lnTo>
                  <a:lnTo>
                    <a:pt x="52179" y="63399"/>
                  </a:lnTo>
                  <a:lnTo>
                    <a:pt x="66802" y="80519"/>
                  </a:lnTo>
                  <a:lnTo>
                    <a:pt x="71494" y="83181"/>
                  </a:lnTo>
                  <a:lnTo>
                    <a:pt x="80715" y="84679"/>
                  </a:lnTo>
                  <a:lnTo>
                    <a:pt x="84766" y="84889"/>
                  </a:lnTo>
                  <a:lnTo>
                    <a:pt x="91384" y="83006"/>
                  </a:lnTo>
                  <a:lnTo>
                    <a:pt x="102100" y="75329"/>
                  </a:lnTo>
                  <a:lnTo>
                    <a:pt x="116655" y="51514"/>
                  </a:lnTo>
                  <a:lnTo>
                    <a:pt x="122929" y="35870"/>
                  </a:lnTo>
                  <a:lnTo>
                    <a:pt x="126073" y="30793"/>
                  </a:lnTo>
                  <a:lnTo>
                    <a:pt x="127842" y="23472"/>
                  </a:lnTo>
                  <a:lnTo>
                    <a:pt x="128489" y="15293"/>
                  </a:lnTo>
                  <a:lnTo>
                    <a:pt x="128586" y="45262"/>
                  </a:lnTo>
                  <a:lnTo>
                    <a:pt x="129381" y="57192"/>
                  </a:lnTo>
                  <a:lnTo>
                    <a:pt x="134738" y="90260"/>
                  </a:lnTo>
                  <a:lnTo>
                    <a:pt x="140444" y="120595"/>
                  </a:lnTo>
                  <a:lnTo>
                    <a:pt x="142395" y="149518"/>
                  </a:lnTo>
                  <a:lnTo>
                    <a:pt x="142812" y="184517"/>
                  </a:lnTo>
                  <a:lnTo>
                    <a:pt x="142867" y="214888"/>
                  </a:lnTo>
                  <a:lnTo>
                    <a:pt x="139080" y="231830"/>
                  </a:lnTo>
                  <a:lnTo>
                    <a:pt x="132931" y="243111"/>
                  </a:lnTo>
                  <a:lnTo>
                    <a:pt x="126082" y="251481"/>
                  </a:lnTo>
                  <a:lnTo>
                    <a:pt x="115233" y="258988"/>
                  </a:lnTo>
                  <a:lnTo>
                    <a:pt x="105757" y="262447"/>
                  </a:lnTo>
                  <a:lnTo>
                    <a:pt x="94130" y="263472"/>
                  </a:lnTo>
                  <a:lnTo>
                    <a:pt x="61053" y="256603"/>
                  </a:lnTo>
                  <a:lnTo>
                    <a:pt x="26056" y="244630"/>
                  </a:lnTo>
                  <a:lnTo>
                    <a:pt x="0" y="235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9" name="SMARTInkShape-1370"/>
            <p:cNvSpPr/>
            <p:nvPr/>
          </p:nvSpPr>
          <p:spPr>
            <a:xfrm>
              <a:off x="3064669" y="4300636"/>
              <a:ext cx="149921" cy="171353"/>
            </a:xfrm>
            <a:custGeom>
              <a:avLst/>
              <a:gdLst/>
              <a:ahLst/>
              <a:cxnLst/>
              <a:rect l="0" t="0" r="0" b="0"/>
              <a:pathLst>
                <a:path w="149921" h="171353">
                  <a:moveTo>
                    <a:pt x="7144" y="114202"/>
                  </a:moveTo>
                  <a:lnTo>
                    <a:pt x="7144" y="117994"/>
                  </a:lnTo>
                  <a:lnTo>
                    <a:pt x="5027" y="121972"/>
                  </a:lnTo>
                  <a:lnTo>
                    <a:pt x="2234" y="126386"/>
                  </a:lnTo>
                  <a:lnTo>
                    <a:pt x="441" y="135688"/>
                  </a:lnTo>
                  <a:lnTo>
                    <a:pt x="0" y="142766"/>
                  </a:lnTo>
                  <a:lnTo>
                    <a:pt x="0" y="132832"/>
                  </a:lnTo>
                  <a:lnTo>
                    <a:pt x="10642" y="101167"/>
                  </a:lnTo>
                  <a:lnTo>
                    <a:pt x="37835" y="65554"/>
                  </a:lnTo>
                  <a:lnTo>
                    <a:pt x="56156" y="37912"/>
                  </a:lnTo>
                  <a:lnTo>
                    <a:pt x="78764" y="21948"/>
                  </a:lnTo>
                  <a:lnTo>
                    <a:pt x="97508" y="10302"/>
                  </a:lnTo>
                  <a:lnTo>
                    <a:pt x="112629" y="5572"/>
                  </a:lnTo>
                  <a:lnTo>
                    <a:pt x="118320" y="2422"/>
                  </a:lnTo>
                  <a:lnTo>
                    <a:pt x="128440" y="399"/>
                  </a:lnTo>
                  <a:lnTo>
                    <a:pt x="138083" y="0"/>
                  </a:lnTo>
                  <a:lnTo>
                    <a:pt x="139680" y="761"/>
                  </a:lnTo>
                  <a:lnTo>
                    <a:pt x="140745" y="2062"/>
                  </a:lnTo>
                  <a:lnTo>
                    <a:pt x="148901" y="22847"/>
                  </a:lnTo>
                  <a:lnTo>
                    <a:pt x="149920" y="44076"/>
                  </a:lnTo>
                  <a:lnTo>
                    <a:pt x="143859" y="75433"/>
                  </a:lnTo>
                  <a:lnTo>
                    <a:pt x="140888" y="99826"/>
                  </a:lnTo>
                  <a:lnTo>
                    <a:pt x="137259" y="114176"/>
                  </a:lnTo>
                  <a:lnTo>
                    <a:pt x="135791" y="147391"/>
                  </a:lnTo>
                  <a:lnTo>
                    <a:pt x="135731" y="1713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0" name="SMARTInkShape-1371"/>
            <p:cNvSpPr/>
            <p:nvPr/>
          </p:nvSpPr>
          <p:spPr>
            <a:xfrm>
              <a:off x="3064669" y="4264819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7144" y="186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1" name="SMARTInkShape-1372"/>
            <p:cNvSpPr/>
            <p:nvPr/>
          </p:nvSpPr>
          <p:spPr>
            <a:xfrm>
              <a:off x="3028950" y="4336256"/>
              <a:ext cx="21432" cy="128589"/>
            </a:xfrm>
            <a:custGeom>
              <a:avLst/>
              <a:gdLst/>
              <a:ahLst/>
              <a:cxnLst/>
              <a:rect l="0" t="0" r="0" b="0"/>
              <a:pathLst>
                <a:path w="21432" h="128589">
                  <a:moveTo>
                    <a:pt x="21431" y="0"/>
                  </a:moveTo>
                  <a:lnTo>
                    <a:pt x="15280" y="6151"/>
                  </a:lnTo>
                  <a:lnTo>
                    <a:pt x="14582" y="10642"/>
                  </a:lnTo>
                  <a:lnTo>
                    <a:pt x="13499" y="38267"/>
                  </a:lnTo>
                  <a:lnTo>
                    <a:pt x="8634" y="51685"/>
                  </a:lnTo>
                  <a:lnTo>
                    <a:pt x="5158" y="78729"/>
                  </a:lnTo>
                  <a:lnTo>
                    <a:pt x="1528" y="92913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2" name="SMARTInkShape-1373"/>
            <p:cNvSpPr/>
            <p:nvPr/>
          </p:nvSpPr>
          <p:spPr>
            <a:xfrm>
              <a:off x="2907506" y="4272068"/>
              <a:ext cx="149858" cy="171308"/>
            </a:xfrm>
            <a:custGeom>
              <a:avLst/>
              <a:gdLst/>
              <a:ahLst/>
              <a:cxnLst/>
              <a:rect l="0" t="0" r="0" b="0"/>
              <a:pathLst>
                <a:path w="149858" h="171308">
                  <a:moveTo>
                    <a:pt x="85725" y="35613"/>
                  </a:moveTo>
                  <a:lnTo>
                    <a:pt x="61545" y="12227"/>
                  </a:lnTo>
                  <a:lnTo>
                    <a:pt x="39718" y="2584"/>
                  </a:lnTo>
                  <a:lnTo>
                    <a:pt x="12295" y="0"/>
                  </a:lnTo>
                  <a:lnTo>
                    <a:pt x="10578" y="758"/>
                  </a:lnTo>
                  <a:lnTo>
                    <a:pt x="9433" y="2058"/>
                  </a:lnTo>
                  <a:lnTo>
                    <a:pt x="7368" y="5619"/>
                  </a:lnTo>
                  <a:lnTo>
                    <a:pt x="3804" y="9847"/>
                  </a:lnTo>
                  <a:lnTo>
                    <a:pt x="3330" y="12879"/>
                  </a:lnTo>
                  <a:lnTo>
                    <a:pt x="4920" y="20482"/>
                  </a:lnTo>
                  <a:lnTo>
                    <a:pt x="16892" y="41504"/>
                  </a:lnTo>
                  <a:lnTo>
                    <a:pt x="47070" y="72842"/>
                  </a:lnTo>
                  <a:lnTo>
                    <a:pt x="79136" y="101595"/>
                  </a:lnTo>
                  <a:lnTo>
                    <a:pt x="113722" y="135147"/>
                  </a:lnTo>
                  <a:lnTo>
                    <a:pt x="145880" y="161522"/>
                  </a:lnTo>
                  <a:lnTo>
                    <a:pt x="149857" y="170915"/>
                  </a:lnTo>
                  <a:lnTo>
                    <a:pt x="133911" y="171307"/>
                  </a:lnTo>
                  <a:lnTo>
                    <a:pt x="99620" y="164067"/>
                  </a:lnTo>
                  <a:lnTo>
                    <a:pt x="64322" y="156983"/>
                  </a:lnTo>
                  <a:lnTo>
                    <a:pt x="30833" y="150397"/>
                  </a:lnTo>
                  <a:lnTo>
                    <a:pt x="0" y="1499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3" name="SMARTInkShape-1374"/>
            <p:cNvSpPr/>
            <p:nvPr/>
          </p:nvSpPr>
          <p:spPr>
            <a:xfrm>
              <a:off x="2814796" y="4251734"/>
              <a:ext cx="132255" cy="205868"/>
            </a:xfrm>
            <a:custGeom>
              <a:avLst/>
              <a:gdLst/>
              <a:ahLst/>
              <a:cxnLst/>
              <a:rect l="0" t="0" r="0" b="0"/>
              <a:pathLst>
                <a:path w="132255" h="205868">
                  <a:moveTo>
                    <a:pt x="71279" y="41660"/>
                  </a:moveTo>
                  <a:lnTo>
                    <a:pt x="54689" y="27187"/>
                  </a:lnTo>
                  <a:lnTo>
                    <a:pt x="47237" y="21733"/>
                  </a:lnTo>
                  <a:lnTo>
                    <a:pt x="37785" y="11326"/>
                  </a:lnTo>
                  <a:lnTo>
                    <a:pt x="8953" y="602"/>
                  </a:lnTo>
                  <a:lnTo>
                    <a:pt x="5916" y="0"/>
                  </a:lnTo>
                  <a:lnTo>
                    <a:pt x="3891" y="393"/>
                  </a:lnTo>
                  <a:lnTo>
                    <a:pt x="2541" y="1449"/>
                  </a:lnTo>
                  <a:lnTo>
                    <a:pt x="1041" y="4738"/>
                  </a:lnTo>
                  <a:lnTo>
                    <a:pt x="0" y="15621"/>
                  </a:lnTo>
                  <a:lnTo>
                    <a:pt x="3681" y="26448"/>
                  </a:lnTo>
                  <a:lnTo>
                    <a:pt x="26581" y="53694"/>
                  </a:lnTo>
                  <a:lnTo>
                    <a:pt x="60809" y="85945"/>
                  </a:lnTo>
                  <a:lnTo>
                    <a:pt x="94038" y="121359"/>
                  </a:lnTo>
                  <a:lnTo>
                    <a:pt x="115803" y="153259"/>
                  </a:lnTo>
                  <a:lnTo>
                    <a:pt x="125112" y="167656"/>
                  </a:lnTo>
                  <a:lnTo>
                    <a:pt x="129890" y="182847"/>
                  </a:lnTo>
                  <a:lnTo>
                    <a:pt x="131785" y="185791"/>
                  </a:lnTo>
                  <a:lnTo>
                    <a:pt x="132254" y="188547"/>
                  </a:lnTo>
                  <a:lnTo>
                    <a:pt x="131772" y="191179"/>
                  </a:lnTo>
                  <a:lnTo>
                    <a:pt x="130658" y="193726"/>
                  </a:lnTo>
                  <a:lnTo>
                    <a:pt x="129121" y="195425"/>
                  </a:lnTo>
                  <a:lnTo>
                    <a:pt x="114043" y="204278"/>
                  </a:lnTo>
                  <a:lnTo>
                    <a:pt x="93675" y="205867"/>
                  </a:lnTo>
                  <a:lnTo>
                    <a:pt x="61671" y="199478"/>
                  </a:lnTo>
                  <a:lnTo>
                    <a:pt x="48236" y="198223"/>
                  </a:lnTo>
                  <a:lnTo>
                    <a:pt x="34066" y="193206"/>
                  </a:lnTo>
                  <a:lnTo>
                    <a:pt x="26165" y="191564"/>
                  </a:lnTo>
                  <a:lnTo>
                    <a:pt x="14625" y="186158"/>
                  </a:lnTo>
                  <a:lnTo>
                    <a:pt x="12078" y="185617"/>
                  </a:lnTo>
                  <a:lnTo>
                    <a:pt x="10381" y="184463"/>
                  </a:lnTo>
                  <a:lnTo>
                    <a:pt x="9249" y="182899"/>
                  </a:lnTo>
                  <a:lnTo>
                    <a:pt x="6985" y="1773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4" name="SMARTInkShape-1375"/>
            <p:cNvSpPr/>
            <p:nvPr/>
          </p:nvSpPr>
          <p:spPr>
            <a:xfrm>
              <a:off x="2643188" y="4250949"/>
              <a:ext cx="121016" cy="199608"/>
            </a:xfrm>
            <a:custGeom>
              <a:avLst/>
              <a:gdLst/>
              <a:ahLst/>
              <a:cxnLst/>
              <a:rect l="0" t="0" r="0" b="0"/>
              <a:pathLst>
                <a:path w="121016" h="199608">
                  <a:moveTo>
                    <a:pt x="0" y="63876"/>
                  </a:moveTo>
                  <a:lnTo>
                    <a:pt x="0" y="57026"/>
                  </a:lnTo>
                  <a:lnTo>
                    <a:pt x="3792" y="56819"/>
                  </a:lnTo>
                  <a:lnTo>
                    <a:pt x="31317" y="63219"/>
                  </a:lnTo>
                  <a:lnTo>
                    <a:pt x="65277" y="63850"/>
                  </a:lnTo>
                  <a:lnTo>
                    <a:pt x="81627" y="63077"/>
                  </a:lnTo>
                  <a:lnTo>
                    <a:pt x="94653" y="58171"/>
                  </a:lnTo>
                  <a:lnTo>
                    <a:pt x="116564" y="40027"/>
                  </a:lnTo>
                  <a:lnTo>
                    <a:pt x="119275" y="35285"/>
                  </a:lnTo>
                  <a:lnTo>
                    <a:pt x="121015" y="25773"/>
                  </a:lnTo>
                  <a:lnTo>
                    <a:pt x="119136" y="21012"/>
                  </a:lnTo>
                  <a:lnTo>
                    <a:pt x="116449" y="16250"/>
                  </a:lnTo>
                  <a:lnTo>
                    <a:pt x="115255" y="11488"/>
                  </a:lnTo>
                  <a:lnTo>
                    <a:pt x="110491" y="6726"/>
                  </a:lnTo>
                  <a:lnTo>
                    <a:pt x="106998" y="4345"/>
                  </a:lnTo>
                  <a:lnTo>
                    <a:pt x="90705" y="993"/>
                  </a:lnTo>
                  <a:lnTo>
                    <a:pt x="74588" y="0"/>
                  </a:lnTo>
                  <a:lnTo>
                    <a:pt x="66752" y="1885"/>
                  </a:lnTo>
                  <a:lnTo>
                    <a:pt x="47801" y="12585"/>
                  </a:lnTo>
                  <a:lnTo>
                    <a:pt x="34107" y="26727"/>
                  </a:lnTo>
                  <a:lnTo>
                    <a:pt x="26271" y="33078"/>
                  </a:lnTo>
                  <a:lnTo>
                    <a:pt x="12230" y="54685"/>
                  </a:lnTo>
                  <a:lnTo>
                    <a:pt x="8650" y="68737"/>
                  </a:lnTo>
                  <a:lnTo>
                    <a:pt x="7231" y="101982"/>
                  </a:lnTo>
                  <a:lnTo>
                    <a:pt x="7963" y="115471"/>
                  </a:lnTo>
                  <a:lnTo>
                    <a:pt x="17090" y="133926"/>
                  </a:lnTo>
                  <a:lnTo>
                    <a:pt x="42437" y="168954"/>
                  </a:lnTo>
                  <a:lnTo>
                    <a:pt x="44960" y="172028"/>
                  </a:lnTo>
                  <a:lnTo>
                    <a:pt x="79804" y="192409"/>
                  </a:lnTo>
                  <a:lnTo>
                    <a:pt x="88649" y="196408"/>
                  </a:lnTo>
                  <a:lnTo>
                    <a:pt x="107156" y="1996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5" name="SMARTInkShape-1376"/>
            <p:cNvSpPr/>
            <p:nvPr/>
          </p:nvSpPr>
          <p:spPr>
            <a:xfrm>
              <a:off x="2514928" y="4136231"/>
              <a:ext cx="213986" cy="371476"/>
            </a:xfrm>
            <a:custGeom>
              <a:avLst/>
              <a:gdLst/>
              <a:ahLst/>
              <a:cxnLst/>
              <a:rect l="0" t="0" r="0" b="0"/>
              <a:pathLst>
                <a:path w="213986" h="371476">
                  <a:moveTo>
                    <a:pt x="42535" y="0"/>
                  </a:moveTo>
                  <a:lnTo>
                    <a:pt x="42535" y="9943"/>
                  </a:lnTo>
                  <a:lnTo>
                    <a:pt x="35832" y="43065"/>
                  </a:lnTo>
                  <a:lnTo>
                    <a:pt x="35430" y="77110"/>
                  </a:lnTo>
                  <a:lnTo>
                    <a:pt x="33286" y="94550"/>
                  </a:lnTo>
                  <a:lnTo>
                    <a:pt x="28911" y="128809"/>
                  </a:lnTo>
                  <a:lnTo>
                    <a:pt x="26261" y="155090"/>
                  </a:lnTo>
                  <a:lnTo>
                    <a:pt x="22632" y="172953"/>
                  </a:lnTo>
                  <a:lnTo>
                    <a:pt x="15601" y="207367"/>
                  </a:lnTo>
                  <a:lnTo>
                    <a:pt x="8130" y="239121"/>
                  </a:lnTo>
                  <a:lnTo>
                    <a:pt x="1334" y="269791"/>
                  </a:lnTo>
                  <a:lnTo>
                    <a:pt x="0" y="290183"/>
                  </a:lnTo>
                  <a:lnTo>
                    <a:pt x="1935" y="297774"/>
                  </a:lnTo>
                  <a:lnTo>
                    <a:pt x="4647" y="304588"/>
                  </a:lnTo>
                  <a:lnTo>
                    <a:pt x="6967" y="316555"/>
                  </a:lnTo>
                  <a:lnTo>
                    <a:pt x="10323" y="322725"/>
                  </a:lnTo>
                  <a:lnTo>
                    <a:pt x="20467" y="330660"/>
                  </a:lnTo>
                  <a:lnTo>
                    <a:pt x="53601" y="345252"/>
                  </a:lnTo>
                  <a:lnTo>
                    <a:pt x="83937" y="354801"/>
                  </a:lnTo>
                  <a:lnTo>
                    <a:pt x="115800" y="362214"/>
                  </a:lnTo>
                  <a:lnTo>
                    <a:pt x="148641" y="367705"/>
                  </a:lnTo>
                  <a:lnTo>
                    <a:pt x="182174" y="370730"/>
                  </a:lnTo>
                  <a:lnTo>
                    <a:pt x="213985" y="371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6" name="SMARTInkShape-1377"/>
            <p:cNvSpPr/>
            <p:nvPr/>
          </p:nvSpPr>
          <p:spPr>
            <a:xfrm>
              <a:off x="2257853" y="4293402"/>
              <a:ext cx="148046" cy="185710"/>
            </a:xfrm>
            <a:custGeom>
              <a:avLst/>
              <a:gdLst/>
              <a:ahLst/>
              <a:cxnLst/>
              <a:rect l="0" t="0" r="0" b="0"/>
              <a:pathLst>
                <a:path w="148046" h="185710">
                  <a:moveTo>
                    <a:pt x="71010" y="7136"/>
                  </a:moveTo>
                  <a:lnTo>
                    <a:pt x="63953" y="7136"/>
                  </a:lnTo>
                  <a:lnTo>
                    <a:pt x="60099" y="3343"/>
                  </a:lnTo>
                  <a:lnTo>
                    <a:pt x="56106" y="1481"/>
                  </a:lnTo>
                  <a:lnTo>
                    <a:pt x="22918" y="31"/>
                  </a:lnTo>
                  <a:lnTo>
                    <a:pt x="11857" y="0"/>
                  </a:lnTo>
                  <a:lnTo>
                    <a:pt x="6884" y="2112"/>
                  </a:lnTo>
                  <a:lnTo>
                    <a:pt x="4447" y="3786"/>
                  </a:lnTo>
                  <a:lnTo>
                    <a:pt x="1739" y="7764"/>
                  </a:lnTo>
                  <a:lnTo>
                    <a:pt x="535" y="12971"/>
                  </a:lnTo>
                  <a:lnTo>
                    <a:pt x="0" y="20577"/>
                  </a:lnTo>
                  <a:lnTo>
                    <a:pt x="1445" y="24034"/>
                  </a:lnTo>
                  <a:lnTo>
                    <a:pt x="33168" y="55095"/>
                  </a:lnTo>
                  <a:lnTo>
                    <a:pt x="64527" y="84271"/>
                  </a:lnTo>
                  <a:lnTo>
                    <a:pt x="98878" y="114248"/>
                  </a:lnTo>
                  <a:lnTo>
                    <a:pt x="133006" y="147752"/>
                  </a:lnTo>
                  <a:lnTo>
                    <a:pt x="141766" y="158602"/>
                  </a:lnTo>
                  <a:lnTo>
                    <a:pt x="147272" y="169754"/>
                  </a:lnTo>
                  <a:lnTo>
                    <a:pt x="148045" y="172698"/>
                  </a:lnTo>
                  <a:lnTo>
                    <a:pt x="147767" y="174661"/>
                  </a:lnTo>
                  <a:lnTo>
                    <a:pt x="146787" y="175969"/>
                  </a:lnTo>
                  <a:lnTo>
                    <a:pt x="135057" y="184010"/>
                  </a:lnTo>
                  <a:lnTo>
                    <a:pt x="117661" y="185503"/>
                  </a:lnTo>
                  <a:lnTo>
                    <a:pt x="85065" y="185709"/>
                  </a:lnTo>
                  <a:lnTo>
                    <a:pt x="70059" y="184930"/>
                  </a:lnTo>
                  <a:lnTo>
                    <a:pt x="55358" y="180074"/>
                  </a:lnTo>
                  <a:lnTo>
                    <a:pt x="35291" y="178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7" name="SMARTInkShape-1378"/>
            <p:cNvSpPr/>
            <p:nvPr/>
          </p:nvSpPr>
          <p:spPr>
            <a:xfrm>
              <a:off x="2185988" y="4250531"/>
              <a:ext cx="7144" cy="21433"/>
            </a:xfrm>
            <a:custGeom>
              <a:avLst/>
              <a:gdLst/>
              <a:ahLst/>
              <a:cxnLst/>
              <a:rect l="0" t="0" r="0" b="0"/>
              <a:pathLst>
                <a:path w="7144" h="21433">
                  <a:moveTo>
                    <a:pt x="7143" y="21432"/>
                  </a:moveTo>
                  <a:lnTo>
                    <a:pt x="7143" y="1763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8" name="SMARTInkShape-1379"/>
            <p:cNvSpPr/>
            <p:nvPr/>
          </p:nvSpPr>
          <p:spPr>
            <a:xfrm>
              <a:off x="2193221" y="4350544"/>
              <a:ext cx="14199" cy="128588"/>
            </a:xfrm>
            <a:custGeom>
              <a:avLst/>
              <a:gdLst/>
              <a:ahLst/>
              <a:cxnLst/>
              <a:rect l="0" t="0" r="0" b="0"/>
              <a:pathLst>
                <a:path w="14199" h="128588">
                  <a:moveTo>
                    <a:pt x="14198" y="0"/>
                  </a:moveTo>
                  <a:lnTo>
                    <a:pt x="14198" y="9943"/>
                  </a:lnTo>
                  <a:lnTo>
                    <a:pt x="7495" y="43064"/>
                  </a:lnTo>
                  <a:lnTo>
                    <a:pt x="6456" y="52477"/>
                  </a:lnTo>
                  <a:lnTo>
                    <a:pt x="589" y="80970"/>
                  </a:lnTo>
                  <a:lnTo>
                    <a:pt x="0" y="100984"/>
                  </a:lnTo>
                  <a:lnTo>
                    <a:pt x="2067" y="106529"/>
                  </a:lnTo>
                  <a:lnTo>
                    <a:pt x="4837" y="111640"/>
                  </a:lnTo>
                  <a:lnTo>
                    <a:pt x="6616" y="121388"/>
                  </a:lnTo>
                  <a:lnTo>
                    <a:pt x="7054" y="128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9" name="SMARTInkShape-1380"/>
            <p:cNvSpPr/>
            <p:nvPr/>
          </p:nvSpPr>
          <p:spPr>
            <a:xfrm>
              <a:off x="2007696" y="4272087"/>
              <a:ext cx="156861" cy="149884"/>
            </a:xfrm>
            <a:custGeom>
              <a:avLst/>
              <a:gdLst/>
              <a:ahLst/>
              <a:cxnLst/>
              <a:rect l="0" t="0" r="0" b="0"/>
              <a:pathLst>
                <a:path w="156861" h="149884">
                  <a:moveTo>
                    <a:pt x="6842" y="114176"/>
                  </a:moveTo>
                  <a:lnTo>
                    <a:pt x="6842" y="128610"/>
                  </a:lnTo>
                  <a:lnTo>
                    <a:pt x="8958" y="134614"/>
                  </a:lnTo>
                  <a:lnTo>
                    <a:pt x="11751" y="139928"/>
                  </a:lnTo>
                  <a:lnTo>
                    <a:pt x="13983" y="149883"/>
                  </a:lnTo>
                  <a:lnTo>
                    <a:pt x="9075" y="138485"/>
                  </a:lnTo>
                  <a:lnTo>
                    <a:pt x="1990" y="103940"/>
                  </a:lnTo>
                  <a:lnTo>
                    <a:pt x="0" y="80744"/>
                  </a:lnTo>
                  <a:lnTo>
                    <a:pt x="6991" y="47495"/>
                  </a:lnTo>
                  <a:lnTo>
                    <a:pt x="12354" y="34005"/>
                  </a:lnTo>
                  <a:lnTo>
                    <a:pt x="23609" y="19343"/>
                  </a:lnTo>
                  <a:lnTo>
                    <a:pt x="47749" y="4674"/>
                  </a:lnTo>
                  <a:lnTo>
                    <a:pt x="61737" y="1298"/>
                  </a:lnTo>
                  <a:lnTo>
                    <a:pt x="96347" y="0"/>
                  </a:lnTo>
                  <a:lnTo>
                    <a:pt x="121095" y="5603"/>
                  </a:lnTo>
                  <a:lnTo>
                    <a:pt x="156860" y="21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0" name="SMARTInkShape-1381"/>
            <p:cNvSpPr/>
            <p:nvPr/>
          </p:nvSpPr>
          <p:spPr>
            <a:xfrm>
              <a:off x="1879021" y="4300839"/>
              <a:ext cx="121192" cy="148573"/>
            </a:xfrm>
            <a:custGeom>
              <a:avLst/>
              <a:gdLst/>
              <a:ahLst/>
              <a:cxnLst/>
              <a:rect l="0" t="0" r="0" b="0"/>
              <a:pathLst>
                <a:path w="121192" h="148573">
                  <a:moveTo>
                    <a:pt x="78367" y="13986"/>
                  </a:moveTo>
                  <a:lnTo>
                    <a:pt x="82159" y="13986"/>
                  </a:lnTo>
                  <a:lnTo>
                    <a:pt x="86137" y="11869"/>
                  </a:lnTo>
                  <a:lnTo>
                    <a:pt x="90551" y="9077"/>
                  </a:lnTo>
                  <a:lnTo>
                    <a:pt x="98423" y="7136"/>
                  </a:lnTo>
                  <a:lnTo>
                    <a:pt x="105828" y="717"/>
                  </a:lnTo>
                  <a:lnTo>
                    <a:pt x="105405" y="378"/>
                  </a:lnTo>
                  <a:lnTo>
                    <a:pt x="102819" y="0"/>
                  </a:lnTo>
                  <a:lnTo>
                    <a:pt x="99024" y="1949"/>
                  </a:lnTo>
                  <a:lnTo>
                    <a:pt x="93104" y="5461"/>
                  </a:lnTo>
                  <a:lnTo>
                    <a:pt x="62051" y="18836"/>
                  </a:lnTo>
                  <a:lnTo>
                    <a:pt x="33948" y="33838"/>
                  </a:lnTo>
                  <a:lnTo>
                    <a:pt x="21850" y="50333"/>
                  </a:lnTo>
                  <a:lnTo>
                    <a:pt x="15942" y="58715"/>
                  </a:lnTo>
                  <a:lnTo>
                    <a:pt x="5278" y="68690"/>
                  </a:lnTo>
                  <a:lnTo>
                    <a:pt x="2226" y="76928"/>
                  </a:lnTo>
                  <a:lnTo>
                    <a:pt x="0" y="104564"/>
                  </a:lnTo>
                  <a:lnTo>
                    <a:pt x="1997" y="111922"/>
                  </a:lnTo>
                  <a:lnTo>
                    <a:pt x="12777" y="130541"/>
                  </a:lnTo>
                  <a:lnTo>
                    <a:pt x="20376" y="136696"/>
                  </a:lnTo>
                  <a:lnTo>
                    <a:pt x="29045" y="139962"/>
                  </a:lnTo>
                  <a:lnTo>
                    <a:pt x="61738" y="148572"/>
                  </a:lnTo>
                  <a:lnTo>
                    <a:pt x="94244" y="142375"/>
                  </a:lnTo>
                  <a:lnTo>
                    <a:pt x="103620" y="137047"/>
                  </a:lnTo>
                  <a:lnTo>
                    <a:pt x="111426" y="129647"/>
                  </a:lnTo>
                  <a:lnTo>
                    <a:pt x="117971" y="118547"/>
                  </a:lnTo>
                  <a:lnTo>
                    <a:pt x="120264" y="109084"/>
                  </a:lnTo>
                  <a:lnTo>
                    <a:pt x="121191" y="79569"/>
                  </a:lnTo>
                  <a:lnTo>
                    <a:pt x="119096" y="72767"/>
                  </a:lnTo>
                  <a:lnTo>
                    <a:pt x="116312" y="66305"/>
                  </a:lnTo>
                  <a:lnTo>
                    <a:pt x="113951" y="54535"/>
                  </a:lnTo>
                  <a:lnTo>
                    <a:pt x="108577" y="45668"/>
                  </a:lnTo>
                  <a:lnTo>
                    <a:pt x="102752" y="38014"/>
                  </a:lnTo>
                  <a:lnTo>
                    <a:pt x="99798" y="282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1" name="SMARTInkShape-1382"/>
            <p:cNvSpPr/>
            <p:nvPr/>
          </p:nvSpPr>
          <p:spPr>
            <a:xfrm>
              <a:off x="1514769" y="4033862"/>
              <a:ext cx="428028" cy="395264"/>
            </a:xfrm>
            <a:custGeom>
              <a:avLst/>
              <a:gdLst/>
              <a:ahLst/>
              <a:cxnLst/>
              <a:rect l="0" t="0" r="0" b="0"/>
              <a:pathLst>
                <a:path w="428028" h="395264">
                  <a:moveTo>
                    <a:pt x="6850" y="52363"/>
                  </a:moveTo>
                  <a:lnTo>
                    <a:pt x="3057" y="48571"/>
                  </a:lnTo>
                  <a:lnTo>
                    <a:pt x="1196" y="44592"/>
                  </a:lnTo>
                  <a:lnTo>
                    <a:pt x="0" y="31778"/>
                  </a:lnTo>
                  <a:lnTo>
                    <a:pt x="1953" y="25222"/>
                  </a:lnTo>
                  <a:lnTo>
                    <a:pt x="9675" y="14546"/>
                  </a:lnTo>
                  <a:lnTo>
                    <a:pt x="36738" y="2394"/>
                  </a:lnTo>
                  <a:lnTo>
                    <a:pt x="43444" y="0"/>
                  </a:lnTo>
                  <a:lnTo>
                    <a:pt x="77813" y="1068"/>
                  </a:lnTo>
                  <a:lnTo>
                    <a:pt x="109721" y="2769"/>
                  </a:lnTo>
                  <a:lnTo>
                    <a:pt x="139635" y="7153"/>
                  </a:lnTo>
                  <a:lnTo>
                    <a:pt x="168608" y="10392"/>
                  </a:lnTo>
                  <a:lnTo>
                    <a:pt x="197300" y="19907"/>
                  </a:lnTo>
                  <a:lnTo>
                    <a:pt x="225910" y="28900"/>
                  </a:lnTo>
                  <a:lnTo>
                    <a:pt x="253702" y="41266"/>
                  </a:lnTo>
                  <a:lnTo>
                    <a:pt x="284828" y="61783"/>
                  </a:lnTo>
                  <a:lnTo>
                    <a:pt x="313907" y="84739"/>
                  </a:lnTo>
                  <a:lnTo>
                    <a:pt x="342582" y="110264"/>
                  </a:lnTo>
                  <a:lnTo>
                    <a:pt x="369059" y="140353"/>
                  </a:lnTo>
                  <a:lnTo>
                    <a:pt x="389812" y="172843"/>
                  </a:lnTo>
                  <a:lnTo>
                    <a:pt x="408405" y="207101"/>
                  </a:lnTo>
                  <a:lnTo>
                    <a:pt x="420544" y="239738"/>
                  </a:lnTo>
                  <a:lnTo>
                    <a:pt x="426793" y="272732"/>
                  </a:lnTo>
                  <a:lnTo>
                    <a:pt x="428027" y="302180"/>
                  </a:lnTo>
                  <a:lnTo>
                    <a:pt x="427447" y="322968"/>
                  </a:lnTo>
                  <a:lnTo>
                    <a:pt x="418376" y="349593"/>
                  </a:lnTo>
                  <a:lnTo>
                    <a:pt x="394538" y="378557"/>
                  </a:lnTo>
                  <a:lnTo>
                    <a:pt x="376779" y="389078"/>
                  </a:lnTo>
                  <a:lnTo>
                    <a:pt x="348651" y="394041"/>
                  </a:lnTo>
                  <a:lnTo>
                    <a:pt x="313343" y="395022"/>
                  </a:lnTo>
                  <a:lnTo>
                    <a:pt x="285252" y="395191"/>
                  </a:lnTo>
                  <a:lnTo>
                    <a:pt x="256821" y="395242"/>
                  </a:lnTo>
                  <a:lnTo>
                    <a:pt x="228288" y="395257"/>
                  </a:lnTo>
                  <a:lnTo>
                    <a:pt x="199726" y="395261"/>
                  </a:lnTo>
                  <a:lnTo>
                    <a:pt x="169215" y="395263"/>
                  </a:lnTo>
                  <a:lnTo>
                    <a:pt x="135708" y="395263"/>
                  </a:lnTo>
                  <a:lnTo>
                    <a:pt x="114006" y="3881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2" name="SMARTInkShape-1383"/>
            <p:cNvSpPr/>
            <p:nvPr/>
          </p:nvSpPr>
          <p:spPr>
            <a:xfrm>
              <a:off x="1667522" y="4107656"/>
              <a:ext cx="32692" cy="357189"/>
            </a:xfrm>
            <a:custGeom>
              <a:avLst/>
              <a:gdLst/>
              <a:ahLst/>
              <a:cxnLst/>
              <a:rect l="0" t="0" r="0" b="0"/>
              <a:pathLst>
                <a:path w="32692" h="357189">
                  <a:moveTo>
                    <a:pt x="4116" y="0"/>
                  </a:moveTo>
                  <a:lnTo>
                    <a:pt x="323" y="3792"/>
                  </a:lnTo>
                  <a:lnTo>
                    <a:pt x="0" y="5703"/>
                  </a:lnTo>
                  <a:lnTo>
                    <a:pt x="578" y="7771"/>
                  </a:lnTo>
                  <a:lnTo>
                    <a:pt x="2543" y="12185"/>
                  </a:lnTo>
                  <a:lnTo>
                    <a:pt x="7846" y="44703"/>
                  </a:lnTo>
                  <a:lnTo>
                    <a:pt x="12927" y="78824"/>
                  </a:lnTo>
                  <a:lnTo>
                    <a:pt x="17321" y="110997"/>
                  </a:lnTo>
                  <a:lnTo>
                    <a:pt x="18082" y="138545"/>
                  </a:lnTo>
                  <a:lnTo>
                    <a:pt x="18308" y="170608"/>
                  </a:lnTo>
                  <a:lnTo>
                    <a:pt x="18375" y="205244"/>
                  </a:lnTo>
                  <a:lnTo>
                    <a:pt x="22187" y="236849"/>
                  </a:lnTo>
                  <a:lnTo>
                    <a:pt x="24551" y="270115"/>
                  </a:lnTo>
                  <a:lnTo>
                    <a:pt x="25252" y="301314"/>
                  </a:lnTo>
                  <a:lnTo>
                    <a:pt x="26282" y="333804"/>
                  </a:lnTo>
                  <a:lnTo>
                    <a:pt x="32691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3" name="SMARTInkShape-1384"/>
            <p:cNvSpPr/>
            <p:nvPr/>
          </p:nvSpPr>
          <p:spPr>
            <a:xfrm>
              <a:off x="1385888" y="4266252"/>
              <a:ext cx="85369" cy="212546"/>
            </a:xfrm>
            <a:custGeom>
              <a:avLst/>
              <a:gdLst/>
              <a:ahLst/>
              <a:cxnLst/>
              <a:rect l="0" t="0" r="0" b="0"/>
              <a:pathLst>
                <a:path w="85369" h="212546">
                  <a:moveTo>
                    <a:pt x="78581" y="41429"/>
                  </a:moveTo>
                  <a:lnTo>
                    <a:pt x="74788" y="37637"/>
                  </a:lnTo>
                  <a:lnTo>
                    <a:pt x="72927" y="31542"/>
                  </a:lnTo>
                  <a:lnTo>
                    <a:pt x="70839" y="15815"/>
                  </a:lnTo>
                  <a:lnTo>
                    <a:pt x="63705" y="5825"/>
                  </a:lnTo>
                  <a:lnTo>
                    <a:pt x="59269" y="1793"/>
                  </a:lnTo>
                  <a:lnTo>
                    <a:pt x="54652" y="0"/>
                  </a:lnTo>
                  <a:lnTo>
                    <a:pt x="52309" y="316"/>
                  </a:lnTo>
                  <a:lnTo>
                    <a:pt x="40471" y="4843"/>
                  </a:lnTo>
                  <a:lnTo>
                    <a:pt x="38886" y="6720"/>
                  </a:lnTo>
                  <a:lnTo>
                    <a:pt x="34227" y="19021"/>
                  </a:lnTo>
                  <a:lnTo>
                    <a:pt x="32343" y="21728"/>
                  </a:lnTo>
                  <a:lnTo>
                    <a:pt x="29691" y="33122"/>
                  </a:lnTo>
                  <a:lnTo>
                    <a:pt x="34498" y="56104"/>
                  </a:lnTo>
                  <a:lnTo>
                    <a:pt x="47726" y="91407"/>
                  </a:lnTo>
                  <a:lnTo>
                    <a:pt x="62715" y="127090"/>
                  </a:lnTo>
                  <a:lnTo>
                    <a:pt x="73174" y="143098"/>
                  </a:lnTo>
                  <a:lnTo>
                    <a:pt x="83919" y="177118"/>
                  </a:lnTo>
                  <a:lnTo>
                    <a:pt x="85368" y="192410"/>
                  </a:lnTo>
                  <a:lnTo>
                    <a:pt x="83449" y="197961"/>
                  </a:lnTo>
                  <a:lnTo>
                    <a:pt x="75073" y="209073"/>
                  </a:lnTo>
                  <a:lnTo>
                    <a:pt x="70936" y="211187"/>
                  </a:lnTo>
                  <a:lnTo>
                    <a:pt x="61813" y="212545"/>
                  </a:lnTo>
                  <a:lnTo>
                    <a:pt x="57106" y="210614"/>
                  </a:lnTo>
                  <a:lnTo>
                    <a:pt x="52367" y="207904"/>
                  </a:lnTo>
                  <a:lnTo>
                    <a:pt x="44444" y="206378"/>
                  </a:lnTo>
                  <a:lnTo>
                    <a:pt x="33188" y="205132"/>
                  </a:lnTo>
                  <a:lnTo>
                    <a:pt x="15551" y="195818"/>
                  </a:lnTo>
                  <a:lnTo>
                    <a:pt x="10880" y="191273"/>
                  </a:lnTo>
                  <a:lnTo>
                    <a:pt x="9635" y="188950"/>
                  </a:lnTo>
                  <a:lnTo>
                    <a:pt x="8010" y="187401"/>
                  </a:lnTo>
                  <a:lnTo>
                    <a:pt x="0" y="1843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4" name="SMARTInkShape-1385"/>
            <p:cNvSpPr/>
            <p:nvPr/>
          </p:nvSpPr>
          <p:spPr>
            <a:xfrm>
              <a:off x="1243297" y="4236283"/>
              <a:ext cx="112891" cy="207131"/>
            </a:xfrm>
            <a:custGeom>
              <a:avLst/>
              <a:gdLst/>
              <a:ahLst/>
              <a:cxnLst/>
              <a:rect l="0" t="0" r="0" b="0"/>
              <a:pathLst>
                <a:path w="112891" h="207131">
                  <a:moveTo>
                    <a:pt x="6859" y="78542"/>
                  </a:moveTo>
                  <a:lnTo>
                    <a:pt x="10652" y="78542"/>
                  </a:lnTo>
                  <a:lnTo>
                    <a:pt x="14630" y="80659"/>
                  </a:lnTo>
                  <a:lnTo>
                    <a:pt x="16802" y="82334"/>
                  </a:lnTo>
                  <a:lnTo>
                    <a:pt x="23449" y="84196"/>
                  </a:lnTo>
                  <a:lnTo>
                    <a:pt x="57367" y="85647"/>
                  </a:lnTo>
                  <a:lnTo>
                    <a:pt x="65819" y="84875"/>
                  </a:lnTo>
                  <a:lnTo>
                    <a:pt x="87710" y="73499"/>
                  </a:lnTo>
                  <a:lnTo>
                    <a:pt x="101781" y="61836"/>
                  </a:lnTo>
                  <a:lnTo>
                    <a:pt x="104609" y="54978"/>
                  </a:lnTo>
                  <a:lnTo>
                    <a:pt x="106660" y="47431"/>
                  </a:lnTo>
                  <a:lnTo>
                    <a:pt x="112327" y="36119"/>
                  </a:lnTo>
                  <a:lnTo>
                    <a:pt x="112890" y="33592"/>
                  </a:lnTo>
                  <a:lnTo>
                    <a:pt x="111399" y="26549"/>
                  </a:lnTo>
                  <a:lnTo>
                    <a:pt x="105152" y="7557"/>
                  </a:lnTo>
                  <a:lnTo>
                    <a:pt x="103344" y="5025"/>
                  </a:lnTo>
                  <a:lnTo>
                    <a:pt x="99219" y="2211"/>
                  </a:lnTo>
                  <a:lnTo>
                    <a:pt x="93945" y="961"/>
                  </a:lnTo>
                  <a:lnTo>
                    <a:pt x="62906" y="0"/>
                  </a:lnTo>
                  <a:lnTo>
                    <a:pt x="51071" y="3764"/>
                  </a:lnTo>
                  <a:lnTo>
                    <a:pt x="44236" y="9854"/>
                  </a:lnTo>
                  <a:lnTo>
                    <a:pt x="37759" y="17058"/>
                  </a:lnTo>
                  <a:lnTo>
                    <a:pt x="25981" y="27163"/>
                  </a:lnTo>
                  <a:lnTo>
                    <a:pt x="9456" y="59058"/>
                  </a:lnTo>
                  <a:lnTo>
                    <a:pt x="2954" y="73651"/>
                  </a:lnTo>
                  <a:lnTo>
                    <a:pt x="0" y="107253"/>
                  </a:lnTo>
                  <a:lnTo>
                    <a:pt x="1888" y="130221"/>
                  </a:lnTo>
                  <a:lnTo>
                    <a:pt x="7792" y="158784"/>
                  </a:lnTo>
                  <a:lnTo>
                    <a:pt x="30476" y="193784"/>
                  </a:lnTo>
                  <a:lnTo>
                    <a:pt x="42578" y="2071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5" name="SMARTInkShape-1386"/>
            <p:cNvSpPr/>
            <p:nvPr/>
          </p:nvSpPr>
          <p:spPr>
            <a:xfrm>
              <a:off x="1129141" y="4229100"/>
              <a:ext cx="112728" cy="199891"/>
            </a:xfrm>
            <a:custGeom>
              <a:avLst/>
              <a:gdLst/>
              <a:ahLst/>
              <a:cxnLst/>
              <a:rect l="0" t="0" r="0" b="0"/>
              <a:pathLst>
                <a:path w="112728" h="199891">
                  <a:moveTo>
                    <a:pt x="78153" y="0"/>
                  </a:moveTo>
                  <a:lnTo>
                    <a:pt x="78153" y="9943"/>
                  </a:lnTo>
                  <a:lnTo>
                    <a:pt x="76036" y="14473"/>
                  </a:lnTo>
                  <a:lnTo>
                    <a:pt x="74360" y="16793"/>
                  </a:lnTo>
                  <a:lnTo>
                    <a:pt x="58882" y="52340"/>
                  </a:lnTo>
                  <a:lnTo>
                    <a:pt x="30101" y="83667"/>
                  </a:lnTo>
                  <a:lnTo>
                    <a:pt x="11858" y="118098"/>
                  </a:lnTo>
                  <a:lnTo>
                    <a:pt x="2822" y="137922"/>
                  </a:lnTo>
                  <a:lnTo>
                    <a:pt x="0" y="161900"/>
                  </a:lnTo>
                  <a:lnTo>
                    <a:pt x="3491" y="176205"/>
                  </a:lnTo>
                  <a:lnTo>
                    <a:pt x="11782" y="189558"/>
                  </a:lnTo>
                  <a:lnTo>
                    <a:pt x="16375" y="194844"/>
                  </a:lnTo>
                  <a:lnTo>
                    <a:pt x="21063" y="197722"/>
                  </a:lnTo>
                  <a:lnTo>
                    <a:pt x="30281" y="199342"/>
                  </a:lnTo>
                  <a:lnTo>
                    <a:pt x="43826" y="199890"/>
                  </a:lnTo>
                  <a:lnTo>
                    <a:pt x="59251" y="196193"/>
                  </a:lnTo>
                  <a:lnTo>
                    <a:pt x="67900" y="190120"/>
                  </a:lnTo>
                  <a:lnTo>
                    <a:pt x="94847" y="154674"/>
                  </a:lnTo>
                  <a:lnTo>
                    <a:pt x="100918" y="145209"/>
                  </a:lnTo>
                  <a:lnTo>
                    <a:pt x="110010" y="110527"/>
                  </a:lnTo>
                  <a:lnTo>
                    <a:pt x="112727" y="91751"/>
                  </a:lnTo>
                  <a:lnTo>
                    <a:pt x="106529" y="59892"/>
                  </a:lnTo>
                  <a:lnTo>
                    <a:pt x="99584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6" name="SMARTInkShape-1387"/>
            <p:cNvSpPr/>
            <p:nvPr/>
          </p:nvSpPr>
          <p:spPr>
            <a:xfrm>
              <a:off x="979149" y="4236244"/>
              <a:ext cx="149378" cy="264158"/>
            </a:xfrm>
            <a:custGeom>
              <a:avLst/>
              <a:gdLst/>
              <a:ahLst/>
              <a:cxnLst/>
              <a:rect l="0" t="0" r="0" b="0"/>
              <a:pathLst>
                <a:path w="149378" h="264158">
                  <a:moveTo>
                    <a:pt x="142420" y="64294"/>
                  </a:moveTo>
                  <a:lnTo>
                    <a:pt x="110457" y="65087"/>
                  </a:lnTo>
                  <a:lnTo>
                    <a:pt x="75950" y="78767"/>
                  </a:lnTo>
                  <a:lnTo>
                    <a:pt x="63665" y="84220"/>
                  </a:lnTo>
                  <a:lnTo>
                    <a:pt x="37936" y="105204"/>
                  </a:lnTo>
                  <a:lnTo>
                    <a:pt x="12888" y="139539"/>
                  </a:lnTo>
                  <a:lnTo>
                    <a:pt x="3004" y="165058"/>
                  </a:lnTo>
                  <a:lnTo>
                    <a:pt x="0" y="200124"/>
                  </a:lnTo>
                  <a:lnTo>
                    <a:pt x="3472" y="217693"/>
                  </a:lnTo>
                  <a:lnTo>
                    <a:pt x="12550" y="237852"/>
                  </a:lnTo>
                  <a:lnTo>
                    <a:pt x="24388" y="251537"/>
                  </a:lnTo>
                  <a:lnTo>
                    <a:pt x="33341" y="258109"/>
                  </a:lnTo>
                  <a:lnTo>
                    <a:pt x="42611" y="261559"/>
                  </a:lnTo>
                  <a:lnTo>
                    <a:pt x="75757" y="264157"/>
                  </a:lnTo>
                  <a:lnTo>
                    <a:pt x="85275" y="260013"/>
                  </a:lnTo>
                  <a:lnTo>
                    <a:pt x="104321" y="244418"/>
                  </a:lnTo>
                  <a:lnTo>
                    <a:pt x="122952" y="210468"/>
                  </a:lnTo>
                  <a:lnTo>
                    <a:pt x="132812" y="180069"/>
                  </a:lnTo>
                  <a:lnTo>
                    <a:pt x="142403" y="148193"/>
                  </a:lnTo>
                  <a:lnTo>
                    <a:pt x="147442" y="120902"/>
                  </a:lnTo>
                  <a:lnTo>
                    <a:pt x="148935" y="92708"/>
                  </a:lnTo>
                  <a:lnTo>
                    <a:pt x="149377" y="64246"/>
                  </a:lnTo>
                  <a:lnTo>
                    <a:pt x="147392" y="33588"/>
                  </a:lnTo>
                  <a:lnTo>
                    <a:pt x="1424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7" name="SMARTInkShape-1388"/>
            <p:cNvSpPr/>
            <p:nvPr/>
          </p:nvSpPr>
          <p:spPr>
            <a:xfrm>
              <a:off x="664395" y="4279106"/>
              <a:ext cx="263492" cy="217406"/>
            </a:xfrm>
            <a:custGeom>
              <a:avLst/>
              <a:gdLst/>
              <a:ahLst/>
              <a:cxnLst/>
              <a:rect l="0" t="0" r="0" b="0"/>
              <a:pathLst>
                <a:path w="263492" h="217406">
                  <a:moveTo>
                    <a:pt x="7118" y="0"/>
                  </a:moveTo>
                  <a:lnTo>
                    <a:pt x="7118" y="32715"/>
                  </a:lnTo>
                  <a:lnTo>
                    <a:pt x="7118" y="64839"/>
                  </a:lnTo>
                  <a:lnTo>
                    <a:pt x="1463" y="97968"/>
                  </a:lnTo>
                  <a:lnTo>
                    <a:pt x="170" y="129259"/>
                  </a:lnTo>
                  <a:lnTo>
                    <a:pt x="0" y="160603"/>
                  </a:lnTo>
                  <a:lnTo>
                    <a:pt x="8794" y="194319"/>
                  </a:lnTo>
                  <a:lnTo>
                    <a:pt x="12625" y="201458"/>
                  </a:lnTo>
                  <a:lnTo>
                    <a:pt x="16974" y="204631"/>
                  </a:lnTo>
                  <a:lnTo>
                    <a:pt x="23884" y="206417"/>
                  </a:lnTo>
                  <a:lnTo>
                    <a:pt x="34751" y="206946"/>
                  </a:lnTo>
                  <a:lnTo>
                    <a:pt x="41360" y="204953"/>
                  </a:lnTo>
                  <a:lnTo>
                    <a:pt x="73220" y="180757"/>
                  </a:lnTo>
                  <a:lnTo>
                    <a:pt x="101259" y="145155"/>
                  </a:lnTo>
                  <a:lnTo>
                    <a:pt x="119258" y="114923"/>
                  </a:lnTo>
                  <a:lnTo>
                    <a:pt x="121228" y="105722"/>
                  </a:lnTo>
                  <a:lnTo>
                    <a:pt x="121333" y="103344"/>
                  </a:lnTo>
                  <a:lnTo>
                    <a:pt x="121417" y="123192"/>
                  </a:lnTo>
                  <a:lnTo>
                    <a:pt x="117302" y="138929"/>
                  </a:lnTo>
                  <a:lnTo>
                    <a:pt x="121107" y="171498"/>
                  </a:lnTo>
                  <a:lnTo>
                    <a:pt x="122073" y="180997"/>
                  </a:lnTo>
                  <a:lnTo>
                    <a:pt x="127080" y="194475"/>
                  </a:lnTo>
                  <a:lnTo>
                    <a:pt x="131342" y="200998"/>
                  </a:lnTo>
                  <a:lnTo>
                    <a:pt x="151416" y="216570"/>
                  </a:lnTo>
                  <a:lnTo>
                    <a:pt x="154116" y="217405"/>
                  </a:lnTo>
                  <a:lnTo>
                    <a:pt x="156711" y="217168"/>
                  </a:lnTo>
                  <a:lnTo>
                    <a:pt x="162503" y="215582"/>
                  </a:lnTo>
                  <a:lnTo>
                    <a:pt x="179157" y="212447"/>
                  </a:lnTo>
                  <a:lnTo>
                    <a:pt x="188355" y="207927"/>
                  </a:lnTo>
                  <a:lnTo>
                    <a:pt x="211940" y="187592"/>
                  </a:lnTo>
                  <a:lnTo>
                    <a:pt x="230068" y="156466"/>
                  </a:lnTo>
                  <a:lnTo>
                    <a:pt x="251789" y="121353"/>
                  </a:lnTo>
                  <a:lnTo>
                    <a:pt x="260235" y="99986"/>
                  </a:lnTo>
                  <a:lnTo>
                    <a:pt x="263491" y="69316"/>
                  </a:lnTo>
                  <a:lnTo>
                    <a:pt x="261938" y="44351"/>
                  </a:lnTo>
                  <a:lnTo>
                    <a:pt x="255453" y="10019"/>
                  </a:lnTo>
                  <a:lnTo>
                    <a:pt x="2500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8" name="SMARTInkShape-1389"/>
            <p:cNvSpPr/>
            <p:nvPr/>
          </p:nvSpPr>
          <p:spPr>
            <a:xfrm>
              <a:off x="242889" y="4057650"/>
              <a:ext cx="14287" cy="414339"/>
            </a:xfrm>
            <a:custGeom>
              <a:avLst/>
              <a:gdLst/>
              <a:ahLst/>
              <a:cxnLst/>
              <a:rect l="0" t="0" r="0" b="0"/>
              <a:pathLst>
                <a:path w="14287" h="414339">
                  <a:moveTo>
                    <a:pt x="14286" y="0"/>
                  </a:moveTo>
                  <a:lnTo>
                    <a:pt x="13492" y="24974"/>
                  </a:lnTo>
                  <a:lnTo>
                    <a:pt x="8135" y="51570"/>
                  </a:lnTo>
                  <a:lnTo>
                    <a:pt x="7338" y="84593"/>
                  </a:lnTo>
                  <a:lnTo>
                    <a:pt x="7200" y="112289"/>
                  </a:lnTo>
                  <a:lnTo>
                    <a:pt x="6366" y="140603"/>
                  </a:lnTo>
                  <a:lnTo>
                    <a:pt x="2238" y="169895"/>
                  </a:lnTo>
                  <a:lnTo>
                    <a:pt x="662" y="202563"/>
                  </a:lnTo>
                  <a:lnTo>
                    <a:pt x="195" y="233497"/>
                  </a:lnTo>
                  <a:lnTo>
                    <a:pt x="57" y="266652"/>
                  </a:lnTo>
                  <a:lnTo>
                    <a:pt x="16" y="296937"/>
                  </a:lnTo>
                  <a:lnTo>
                    <a:pt x="4" y="325224"/>
                  </a:lnTo>
                  <a:lnTo>
                    <a:pt x="0" y="356518"/>
                  </a:lnTo>
                  <a:lnTo>
                    <a:pt x="2115" y="378420"/>
                  </a:lnTo>
                  <a:lnTo>
                    <a:pt x="7142" y="4143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9" name="SMARTInkShape-1390"/>
            <p:cNvSpPr/>
            <p:nvPr/>
          </p:nvSpPr>
          <p:spPr>
            <a:xfrm>
              <a:off x="207169" y="4300538"/>
              <a:ext cx="192882" cy="7144"/>
            </a:xfrm>
            <a:custGeom>
              <a:avLst/>
              <a:gdLst/>
              <a:ahLst/>
              <a:cxnLst/>
              <a:rect l="0" t="0" r="0" b="0"/>
              <a:pathLst>
                <a:path w="192882" h="7144">
                  <a:moveTo>
                    <a:pt x="0" y="0"/>
                  </a:moveTo>
                  <a:lnTo>
                    <a:pt x="25056" y="0"/>
                  </a:lnTo>
                  <a:lnTo>
                    <a:pt x="56107" y="0"/>
                  </a:lnTo>
                  <a:lnTo>
                    <a:pt x="85416" y="0"/>
                  </a:lnTo>
                  <a:lnTo>
                    <a:pt x="116325" y="0"/>
                  </a:lnTo>
                  <a:lnTo>
                    <a:pt x="148502" y="2116"/>
                  </a:lnTo>
                  <a:lnTo>
                    <a:pt x="192881" y="71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80" name="SMARTInkShape-1391"/>
            <p:cNvSpPr/>
            <p:nvPr/>
          </p:nvSpPr>
          <p:spPr>
            <a:xfrm>
              <a:off x="414345" y="4093369"/>
              <a:ext cx="57144" cy="421482"/>
            </a:xfrm>
            <a:custGeom>
              <a:avLst/>
              <a:gdLst/>
              <a:ahLst/>
              <a:cxnLst/>
              <a:rect l="0" t="0" r="0" b="0"/>
              <a:pathLst>
                <a:path w="57144" h="421482">
                  <a:moveTo>
                    <a:pt x="57143" y="0"/>
                  </a:moveTo>
                  <a:lnTo>
                    <a:pt x="50992" y="0"/>
                  </a:lnTo>
                  <a:lnTo>
                    <a:pt x="40242" y="27546"/>
                  </a:lnTo>
                  <a:lnTo>
                    <a:pt x="27081" y="62679"/>
                  </a:lnTo>
                  <a:lnTo>
                    <a:pt x="21748" y="98253"/>
                  </a:lnTo>
                  <a:lnTo>
                    <a:pt x="16845" y="126390"/>
                  </a:lnTo>
                  <a:lnTo>
                    <a:pt x="15040" y="154836"/>
                  </a:lnTo>
                  <a:lnTo>
                    <a:pt x="13711" y="184166"/>
                  </a:lnTo>
                  <a:lnTo>
                    <a:pt x="9437" y="216845"/>
                  </a:lnTo>
                  <a:lnTo>
                    <a:pt x="7818" y="246989"/>
                  </a:lnTo>
                  <a:lnTo>
                    <a:pt x="6545" y="276029"/>
                  </a:lnTo>
                  <a:lnTo>
                    <a:pt x="2287" y="304742"/>
                  </a:lnTo>
                  <a:lnTo>
                    <a:pt x="672" y="332564"/>
                  </a:lnTo>
                  <a:lnTo>
                    <a:pt x="127" y="363700"/>
                  </a:lnTo>
                  <a:lnTo>
                    <a:pt x="10" y="398379"/>
                  </a:lnTo>
                  <a:lnTo>
                    <a:pt x="0" y="406716"/>
                  </a:lnTo>
                  <a:lnTo>
                    <a:pt x="2113" y="413066"/>
                  </a:lnTo>
                  <a:lnTo>
                    <a:pt x="7136" y="4214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81" name="SMARTInkShape-1392"/>
            <p:cNvSpPr/>
            <p:nvPr/>
          </p:nvSpPr>
          <p:spPr>
            <a:xfrm>
              <a:off x="493667" y="4257788"/>
              <a:ext cx="169542" cy="212381"/>
            </a:xfrm>
            <a:custGeom>
              <a:avLst/>
              <a:gdLst/>
              <a:ahLst/>
              <a:cxnLst/>
              <a:rect l="0" t="0" r="0" b="0"/>
              <a:pathLst>
                <a:path w="169542" h="212381">
                  <a:moveTo>
                    <a:pt x="113552" y="14175"/>
                  </a:moveTo>
                  <a:lnTo>
                    <a:pt x="113552" y="10382"/>
                  </a:lnTo>
                  <a:lnTo>
                    <a:pt x="111435" y="6404"/>
                  </a:lnTo>
                  <a:lnTo>
                    <a:pt x="109759" y="4232"/>
                  </a:lnTo>
                  <a:lnTo>
                    <a:pt x="105781" y="1818"/>
                  </a:lnTo>
                  <a:lnTo>
                    <a:pt x="96759" y="268"/>
                  </a:lnTo>
                  <a:lnTo>
                    <a:pt x="89703" y="0"/>
                  </a:lnTo>
                  <a:lnTo>
                    <a:pt x="84960" y="2054"/>
                  </a:lnTo>
                  <a:lnTo>
                    <a:pt x="53741" y="24725"/>
                  </a:lnTo>
                  <a:lnTo>
                    <a:pt x="22783" y="57097"/>
                  </a:lnTo>
                  <a:lnTo>
                    <a:pt x="4938" y="86560"/>
                  </a:lnTo>
                  <a:lnTo>
                    <a:pt x="0" y="121456"/>
                  </a:lnTo>
                  <a:lnTo>
                    <a:pt x="193" y="149137"/>
                  </a:lnTo>
                  <a:lnTo>
                    <a:pt x="3110" y="160412"/>
                  </a:lnTo>
                  <a:lnTo>
                    <a:pt x="13007" y="175684"/>
                  </a:lnTo>
                  <a:lnTo>
                    <a:pt x="25993" y="190264"/>
                  </a:lnTo>
                  <a:lnTo>
                    <a:pt x="43688" y="200846"/>
                  </a:lnTo>
                  <a:lnTo>
                    <a:pt x="71000" y="210738"/>
                  </a:lnTo>
                  <a:lnTo>
                    <a:pt x="91419" y="212380"/>
                  </a:lnTo>
                  <a:lnTo>
                    <a:pt x="121701" y="204121"/>
                  </a:lnTo>
                  <a:lnTo>
                    <a:pt x="143766" y="194246"/>
                  </a:lnTo>
                  <a:lnTo>
                    <a:pt x="153703" y="186546"/>
                  </a:lnTo>
                  <a:lnTo>
                    <a:pt x="164430" y="169494"/>
                  </a:lnTo>
                  <a:lnTo>
                    <a:pt x="169463" y="143191"/>
                  </a:lnTo>
                  <a:lnTo>
                    <a:pt x="169541" y="126132"/>
                  </a:lnTo>
                  <a:lnTo>
                    <a:pt x="160710" y="92447"/>
                  </a:lnTo>
                  <a:lnTo>
                    <a:pt x="149209" y="62651"/>
                  </a:lnTo>
                  <a:lnTo>
                    <a:pt x="142109" y="46530"/>
                  </a:lnTo>
                  <a:lnTo>
                    <a:pt x="134983" y="356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6834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Now Write: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Answer this question: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does the author use characterization and setting to develop the theme?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Give specific text examples.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 what those examples mean.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 what those examples show as the theme develops. </a:t>
            </a:r>
          </a:p>
        </p:txBody>
      </p:sp>
      <p:grpSp>
        <p:nvGrpSpPr>
          <p:cNvPr id="28" name="SMARTInkShape-Group138"/>
          <p:cNvGrpSpPr/>
          <p:nvPr/>
        </p:nvGrpSpPr>
        <p:grpSpPr>
          <a:xfrm>
            <a:off x="5636420" y="3667125"/>
            <a:ext cx="300036" cy="171451"/>
            <a:chOff x="5636420" y="2750344"/>
            <a:chExt cx="300036" cy="128588"/>
          </a:xfrm>
        </p:grpSpPr>
        <p:sp>
          <p:nvSpPr>
            <p:cNvPr id="26" name="SMARTInkShape-951"/>
            <p:cNvSpPr/>
            <p:nvPr/>
          </p:nvSpPr>
          <p:spPr>
            <a:xfrm>
              <a:off x="5816005" y="2750344"/>
              <a:ext cx="120451" cy="114301"/>
            </a:xfrm>
            <a:custGeom>
              <a:avLst/>
              <a:gdLst/>
              <a:ahLst/>
              <a:cxnLst/>
              <a:rect l="0" t="0" r="0" b="0"/>
              <a:pathLst>
                <a:path w="120451" h="114301">
                  <a:moveTo>
                    <a:pt x="6150" y="0"/>
                  </a:moveTo>
                  <a:lnTo>
                    <a:pt x="2359" y="0"/>
                  </a:lnTo>
                  <a:lnTo>
                    <a:pt x="1241" y="794"/>
                  </a:lnTo>
                  <a:lnTo>
                    <a:pt x="497" y="2116"/>
                  </a:lnTo>
                  <a:lnTo>
                    <a:pt x="0" y="3792"/>
                  </a:lnTo>
                  <a:lnTo>
                    <a:pt x="462" y="5703"/>
                  </a:lnTo>
                  <a:lnTo>
                    <a:pt x="4113" y="12978"/>
                  </a:lnTo>
                  <a:lnTo>
                    <a:pt x="5245" y="20585"/>
                  </a:lnTo>
                  <a:lnTo>
                    <a:pt x="12099" y="29257"/>
                  </a:lnTo>
                  <a:lnTo>
                    <a:pt x="43447" y="58180"/>
                  </a:lnTo>
                  <a:lnTo>
                    <a:pt x="78371" y="83812"/>
                  </a:lnTo>
                  <a:lnTo>
                    <a:pt x="112323" y="107698"/>
                  </a:lnTo>
                  <a:lnTo>
                    <a:pt x="12045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952"/>
            <p:cNvSpPr/>
            <p:nvPr/>
          </p:nvSpPr>
          <p:spPr>
            <a:xfrm>
              <a:off x="5636420" y="2764631"/>
              <a:ext cx="78581" cy="114301"/>
            </a:xfrm>
            <a:custGeom>
              <a:avLst/>
              <a:gdLst/>
              <a:ahLst/>
              <a:cxnLst/>
              <a:rect l="0" t="0" r="0" b="0"/>
              <a:pathLst>
                <a:path w="78581" h="114301">
                  <a:moveTo>
                    <a:pt x="0" y="0"/>
                  </a:moveTo>
                  <a:lnTo>
                    <a:pt x="4909" y="11407"/>
                  </a:lnTo>
                  <a:lnTo>
                    <a:pt x="10641" y="33585"/>
                  </a:lnTo>
                  <a:lnTo>
                    <a:pt x="31465" y="64954"/>
                  </a:lnTo>
                  <a:lnTo>
                    <a:pt x="58970" y="98512"/>
                  </a:lnTo>
                  <a:lnTo>
                    <a:pt x="7858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1" name="SMARTInkShape-Group139"/>
          <p:cNvGrpSpPr/>
          <p:nvPr/>
        </p:nvGrpSpPr>
        <p:grpSpPr>
          <a:xfrm>
            <a:off x="6629401" y="3600451"/>
            <a:ext cx="221457" cy="180976"/>
            <a:chOff x="6629400" y="2700338"/>
            <a:chExt cx="221457" cy="135732"/>
          </a:xfrm>
        </p:grpSpPr>
        <p:sp>
          <p:nvSpPr>
            <p:cNvPr id="29" name="SMARTInkShape-953"/>
            <p:cNvSpPr/>
            <p:nvPr/>
          </p:nvSpPr>
          <p:spPr>
            <a:xfrm>
              <a:off x="6750844" y="2700338"/>
              <a:ext cx="100013" cy="121444"/>
            </a:xfrm>
            <a:custGeom>
              <a:avLst/>
              <a:gdLst/>
              <a:ahLst/>
              <a:cxnLst/>
              <a:rect l="0" t="0" r="0" b="0"/>
              <a:pathLst>
                <a:path w="100013" h="121444">
                  <a:moveTo>
                    <a:pt x="100012" y="0"/>
                  </a:moveTo>
                  <a:lnTo>
                    <a:pt x="79885" y="22243"/>
                  </a:lnTo>
                  <a:lnTo>
                    <a:pt x="55440" y="51847"/>
                  </a:lnTo>
                  <a:lnTo>
                    <a:pt x="34418" y="78244"/>
                  </a:lnTo>
                  <a:lnTo>
                    <a:pt x="7739" y="111734"/>
                  </a:lnTo>
                  <a:lnTo>
                    <a:pt x="0" y="12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" name="SMARTInkShape-954"/>
            <p:cNvSpPr/>
            <p:nvPr/>
          </p:nvSpPr>
          <p:spPr>
            <a:xfrm>
              <a:off x="6629400" y="2707481"/>
              <a:ext cx="57151" cy="128589"/>
            </a:xfrm>
            <a:custGeom>
              <a:avLst/>
              <a:gdLst/>
              <a:ahLst/>
              <a:cxnLst/>
              <a:rect l="0" t="0" r="0" b="0"/>
              <a:pathLst>
                <a:path w="57151" h="128589">
                  <a:moveTo>
                    <a:pt x="57150" y="0"/>
                  </a:moveTo>
                  <a:lnTo>
                    <a:pt x="52240" y="11407"/>
                  </a:lnTo>
                  <a:lnTo>
                    <a:pt x="42366" y="45089"/>
                  </a:lnTo>
                  <a:lnTo>
                    <a:pt x="28532" y="80267"/>
                  </a:lnTo>
                  <a:lnTo>
                    <a:pt x="15870" y="108819"/>
                  </a:lnTo>
                  <a:lnTo>
                    <a:pt x="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9735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179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swiss</vt:lpstr>
      <vt:lpstr>Nov. 3 2014 : Bellringer</vt:lpstr>
      <vt:lpstr>“Through the Tunnel”</vt:lpstr>
      <vt:lpstr>PALS reading </vt:lpstr>
      <vt:lpstr>Discuss with your partner</vt:lpstr>
      <vt:lpstr>Now Write: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Nov. 3 2014 : Bellringer</dc:title>
  <dc:creator>Windows User</dc:creator>
  <cp:lastModifiedBy>Windows User</cp:lastModifiedBy>
  <cp:revision>1</cp:revision>
  <dcterms:created xsi:type="dcterms:W3CDTF">2014-11-03T16:26:02Z</dcterms:created>
  <dcterms:modified xsi:type="dcterms:W3CDTF">2014-11-03T16:38:34Z</dcterms:modified>
</cp:coreProperties>
</file>