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F8E96-0B0D-49D3-AC7F-3DE2DE568BD4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D2BF-FF68-48EF-9026-D15237455D0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5193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F8E96-0B0D-49D3-AC7F-3DE2DE568BD4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D2BF-FF68-48EF-9026-D15237455D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171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F8E96-0B0D-49D3-AC7F-3DE2DE568BD4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D2BF-FF68-48EF-9026-D15237455D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7829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/>
        </p:nvSpPr>
        <p:spPr>
          <a:xfrm>
            <a:off x="372038" y="3949662"/>
            <a:ext cx="8399999" cy="372863"/>
          </a:xfrm>
          <a:prstGeom prst="roundRect">
            <a:avLst>
              <a:gd name="adj" fmla="val 2970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>
              <a:solidFill>
                <a:srgbClr val="292934"/>
              </a:solidFill>
            </a:endParaRPr>
          </a:p>
        </p:txBody>
      </p:sp>
      <p:sp>
        <p:nvSpPr>
          <p:cNvPr id="14" name="Shape 14"/>
          <p:cNvSpPr/>
          <p:nvPr/>
        </p:nvSpPr>
        <p:spPr>
          <a:xfrm rot="10800000" flipH="1">
            <a:off x="372038" y="509877"/>
            <a:ext cx="8399999" cy="380006"/>
          </a:xfrm>
          <a:prstGeom prst="round2SameRect">
            <a:avLst>
              <a:gd name="adj1" fmla="val 10590"/>
              <a:gd name="adj2" fmla="val 0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>
              <a:solidFill>
                <a:srgbClr val="292934"/>
              </a:solidFill>
            </a:endParaRPr>
          </a:p>
        </p:txBody>
      </p:sp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457200" y="186036"/>
            <a:ext cx="8229600" cy="1143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>
          <a:xfrm>
            <a:off x="457200" y="1600202"/>
            <a:ext cx="8229600" cy="4967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95485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F8E96-0B0D-49D3-AC7F-3DE2DE568BD4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D2BF-FF68-48EF-9026-D15237455D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361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F8E96-0B0D-49D3-AC7F-3DE2DE568BD4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D2BF-FF68-48EF-9026-D15237455D0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13662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F8E96-0B0D-49D3-AC7F-3DE2DE568BD4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D2BF-FF68-48EF-9026-D15237455D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826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F8E96-0B0D-49D3-AC7F-3DE2DE568BD4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D2BF-FF68-48EF-9026-D15237455D0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9704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F8E96-0B0D-49D3-AC7F-3DE2DE568BD4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D2BF-FF68-48EF-9026-D15237455D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834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F8E96-0B0D-49D3-AC7F-3DE2DE568BD4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D2BF-FF68-48EF-9026-D15237455D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323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F8E96-0B0D-49D3-AC7F-3DE2DE568BD4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D2BF-FF68-48EF-9026-D15237455D0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586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F8E96-0B0D-49D3-AC7F-3DE2DE568BD4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D2BF-FF68-48EF-9026-D15237455D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400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04F8E96-0B0D-49D3-AC7F-3DE2DE568BD4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E374D2BF-FF68-48EF-9026-D15237455D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418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Bellringer: Oct </a:t>
            </a:r>
            <a:r>
              <a:rPr lang="en-US" dirty="0" smtClean="0"/>
              <a:t>13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91309" y="1447800"/>
            <a:ext cx="76962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On your list of 16 factors for </a:t>
            </a:r>
            <a:r>
              <a:rPr lang="en-US" i="1" dirty="0">
                <a:solidFill>
                  <a:prstClr val="black"/>
                </a:solidFill>
              </a:rPr>
              <a:t>Freakonomics, </a:t>
            </a:r>
            <a:r>
              <a:rPr lang="en-US" dirty="0">
                <a:solidFill>
                  <a:prstClr val="black"/>
                </a:solidFill>
              </a:rPr>
              <a:t>label each factor with one of the following symbols: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r>
              <a:rPr lang="en-US" b="1" dirty="0">
                <a:solidFill>
                  <a:prstClr val="black"/>
                </a:solidFill>
              </a:rPr>
              <a:t>AB</a:t>
            </a:r>
            <a:r>
              <a:rPr lang="en-US" dirty="0">
                <a:solidFill>
                  <a:prstClr val="black"/>
                </a:solidFill>
              </a:rPr>
              <a:t> – does this factor deal with a kid’s </a:t>
            </a:r>
            <a:r>
              <a:rPr lang="en-US" b="1" dirty="0">
                <a:solidFill>
                  <a:prstClr val="black"/>
                </a:solidFill>
              </a:rPr>
              <a:t>ability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r>
              <a:rPr lang="en-US" b="1" dirty="0">
                <a:solidFill>
                  <a:prstClr val="black"/>
                </a:solidFill>
              </a:rPr>
              <a:t>OPP</a:t>
            </a:r>
            <a:r>
              <a:rPr lang="en-US" dirty="0">
                <a:solidFill>
                  <a:prstClr val="black"/>
                </a:solidFill>
              </a:rPr>
              <a:t> – does this factor deal with a kid’s </a:t>
            </a:r>
            <a:r>
              <a:rPr lang="en-US" b="1" dirty="0">
                <a:solidFill>
                  <a:prstClr val="black"/>
                </a:solidFill>
              </a:rPr>
              <a:t>opportunities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r>
              <a:rPr lang="en-US" b="1" dirty="0">
                <a:solidFill>
                  <a:prstClr val="black"/>
                </a:solidFill>
              </a:rPr>
              <a:t>AA</a:t>
            </a:r>
            <a:r>
              <a:rPr lang="en-US" dirty="0">
                <a:solidFill>
                  <a:prstClr val="black"/>
                </a:solidFill>
              </a:rPr>
              <a:t> – does this factor seem to be a possible </a:t>
            </a:r>
            <a:r>
              <a:rPr lang="en-US" b="1" dirty="0">
                <a:solidFill>
                  <a:prstClr val="black"/>
                </a:solidFill>
              </a:rPr>
              <a:t>arbitrary advantage</a:t>
            </a:r>
            <a:endParaRPr lang="en-US" dirty="0">
              <a:solidFill>
                <a:prstClr val="black"/>
              </a:solidFill>
            </a:endParaRPr>
          </a:p>
          <a:p>
            <a:endParaRPr lang="en-US" b="1" dirty="0">
              <a:solidFill>
                <a:prstClr val="black"/>
              </a:solidFill>
            </a:endParaRPr>
          </a:p>
          <a:p>
            <a:r>
              <a:rPr lang="en-US" b="1" dirty="0">
                <a:solidFill>
                  <a:prstClr val="black"/>
                </a:solidFill>
              </a:rPr>
              <a:t>For example: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prstClr val="black"/>
                </a:solidFill>
              </a:rPr>
              <a:t>“Highly educated parents” might be labeled AB or AA depending on how you justify your response.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prstClr val="black"/>
                </a:solidFill>
              </a:rPr>
              <a:t>“Intact Family” might be labeled AA or OPP, again depending on how you justify your response.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prstClr val="black"/>
                </a:solidFill>
              </a:rPr>
              <a:t>YOU pick ONE LABEL for each of the 16. It’s YOUR opinion. </a:t>
            </a:r>
          </a:p>
        </p:txBody>
      </p:sp>
    </p:spTree>
    <p:extLst>
      <p:ext uri="{BB962C8B-B14F-4D97-AF65-F5344CB8AC3E}">
        <p14:creationId xmlns:p14="http://schemas.microsoft.com/office/powerpoint/2010/main" val="2559953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Homework: Complete question 5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Exit ticket: turn in your response for question 4. This is an assessment grade.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280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3428" y="12954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Previously: </a:t>
            </a:r>
            <a:r>
              <a:rPr lang="en-US" i="1" dirty="0" smtClean="0"/>
              <a:t>Freakonomics</a:t>
            </a:r>
            <a:r>
              <a:rPr lang="en-US" dirty="0" smtClean="0"/>
              <a:t> chapter 5: “What Makes a Perfect Parent?”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2590800"/>
            <a:ext cx="6781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solidFill>
                  <a:prstClr val="black"/>
                </a:solidFill>
              </a:rPr>
              <a:t>You began </a:t>
            </a:r>
            <a:r>
              <a:rPr lang="en-US" sz="2500" dirty="0">
                <a:solidFill>
                  <a:prstClr val="black"/>
                </a:solidFill>
              </a:rPr>
              <a:t>by reading </a:t>
            </a:r>
            <a:r>
              <a:rPr lang="en-US" sz="2500" dirty="0">
                <a:solidFill>
                  <a:prstClr val="black"/>
                </a:solidFill>
              </a:rPr>
              <a:t>and predicting </a:t>
            </a:r>
            <a:r>
              <a:rPr lang="en-US" sz="2500" dirty="0">
                <a:solidFill>
                  <a:prstClr val="black"/>
                </a:solidFill>
              </a:rPr>
              <a:t>why </a:t>
            </a:r>
            <a:r>
              <a:rPr lang="en-US" sz="2500" dirty="0">
                <a:solidFill>
                  <a:prstClr val="black"/>
                </a:solidFill>
              </a:rPr>
              <a:t>certain factors mattered and didn’t matter to a child’s performance in school.</a:t>
            </a:r>
          </a:p>
          <a:p>
            <a:endParaRPr lang="en-US" sz="25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977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027664"/>
            <a:ext cx="8534400" cy="5220736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Remember – this information is for EARLY Childhood performance. Re-read their point about academic performance later on in life.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b="1" u="sng" dirty="0" smtClean="0"/>
              <a:t>Harbinger</a:t>
            </a:r>
            <a:r>
              <a:rPr lang="en-US" dirty="0" smtClean="0"/>
              <a:t> (page 168): </a:t>
            </a:r>
            <a:r>
              <a:rPr lang="en-US" dirty="0"/>
              <a:t>a person or thing that announces or signals the approach of another.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915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Activity </a:t>
            </a:r>
            <a:r>
              <a:rPr lang="en-US" dirty="0" err="1" smtClean="0"/>
              <a:t>Packet:Compare</a:t>
            </a:r>
            <a:r>
              <a:rPr lang="en-US" dirty="0" smtClean="0"/>
              <a:t>!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752600"/>
            <a:ext cx="7848600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solidFill>
                  <a:prstClr val="black"/>
                </a:solidFill>
              </a:rPr>
              <a:t>Find the eight factors that </a:t>
            </a:r>
            <a:r>
              <a:rPr lang="en-US" sz="2500" b="1" dirty="0">
                <a:solidFill>
                  <a:prstClr val="black"/>
                </a:solidFill>
              </a:rPr>
              <a:t>do</a:t>
            </a:r>
            <a:r>
              <a:rPr lang="en-US" sz="2500" dirty="0">
                <a:solidFill>
                  <a:prstClr val="black"/>
                </a:solidFill>
              </a:rPr>
              <a:t> matter for a child’s performance in the reading and draw a box around them. </a:t>
            </a:r>
            <a:r>
              <a:rPr lang="en-US" sz="2500" dirty="0">
                <a:solidFill>
                  <a:prstClr val="black"/>
                </a:solidFill>
              </a:rPr>
              <a:t>ON PAGE 177</a:t>
            </a:r>
            <a:endParaRPr lang="en-US" sz="2500" dirty="0">
              <a:solidFill>
                <a:prstClr val="black"/>
              </a:solidFill>
            </a:endParaRPr>
          </a:p>
          <a:p>
            <a:endParaRPr lang="en-US" sz="2500" dirty="0">
              <a:solidFill>
                <a:prstClr val="black"/>
              </a:solidFill>
            </a:endParaRPr>
          </a:p>
          <a:p>
            <a:r>
              <a:rPr lang="en-US" sz="2500" dirty="0">
                <a:solidFill>
                  <a:prstClr val="black"/>
                </a:solidFill>
              </a:rPr>
              <a:t>Decide in your partnership – What do these factors have in common?</a:t>
            </a:r>
          </a:p>
          <a:p>
            <a:endParaRPr lang="en-US" sz="2500" dirty="0">
              <a:solidFill>
                <a:prstClr val="black"/>
              </a:solidFill>
            </a:endParaRPr>
          </a:p>
          <a:p>
            <a:r>
              <a:rPr lang="en-US" sz="2500" dirty="0">
                <a:solidFill>
                  <a:prstClr val="black"/>
                </a:solidFill>
              </a:rPr>
              <a:t>Find what the authors say they have in common.  Explain what they mean. </a:t>
            </a:r>
          </a:p>
        </p:txBody>
      </p:sp>
      <p:grpSp>
        <p:nvGrpSpPr>
          <p:cNvPr id="26" name="SMARTInkShape-Group1"/>
          <p:cNvGrpSpPr/>
          <p:nvPr/>
        </p:nvGrpSpPr>
        <p:grpSpPr>
          <a:xfrm>
            <a:off x="3300485" y="3685844"/>
            <a:ext cx="4120086" cy="546829"/>
            <a:chOff x="3300485" y="3685844"/>
            <a:chExt cx="4120086" cy="546829"/>
          </a:xfrm>
        </p:grpSpPr>
        <p:sp>
          <p:nvSpPr>
            <p:cNvPr id="4" name="SMARTInkShape-1"/>
            <p:cNvSpPr/>
            <p:nvPr/>
          </p:nvSpPr>
          <p:spPr>
            <a:xfrm>
              <a:off x="3402211" y="3830836"/>
              <a:ext cx="89298" cy="401837"/>
            </a:xfrm>
            <a:custGeom>
              <a:avLst/>
              <a:gdLst/>
              <a:ahLst/>
              <a:cxnLst/>
              <a:rect l="0" t="0" r="0" b="0"/>
              <a:pathLst>
                <a:path w="89298" h="401837">
                  <a:moveTo>
                    <a:pt x="0" y="0"/>
                  </a:moveTo>
                  <a:lnTo>
                    <a:pt x="7129" y="42755"/>
                  </a:lnTo>
                  <a:lnTo>
                    <a:pt x="15231" y="77711"/>
                  </a:lnTo>
                  <a:lnTo>
                    <a:pt x="22923" y="113204"/>
                  </a:lnTo>
                  <a:lnTo>
                    <a:pt x="26636" y="148856"/>
                  </a:lnTo>
                  <a:lnTo>
                    <a:pt x="33579" y="185548"/>
                  </a:lnTo>
                  <a:lnTo>
                    <a:pt x="41920" y="226405"/>
                  </a:lnTo>
                  <a:lnTo>
                    <a:pt x="50675" y="264087"/>
                  </a:lnTo>
                  <a:lnTo>
                    <a:pt x="59553" y="299396"/>
                  </a:lnTo>
                  <a:lnTo>
                    <a:pt x="71442" y="338496"/>
                  </a:lnTo>
                  <a:lnTo>
                    <a:pt x="85329" y="381882"/>
                  </a:lnTo>
                  <a:lnTo>
                    <a:pt x="89297" y="40183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92934"/>
                </a:solidFill>
              </a:endParaRPr>
            </a:p>
          </p:txBody>
        </p:sp>
        <p:sp>
          <p:nvSpPr>
            <p:cNvPr id="5" name="SMARTInkShape-2"/>
            <p:cNvSpPr/>
            <p:nvPr/>
          </p:nvSpPr>
          <p:spPr>
            <a:xfrm>
              <a:off x="3300485" y="3685844"/>
              <a:ext cx="331565" cy="323587"/>
            </a:xfrm>
            <a:custGeom>
              <a:avLst/>
              <a:gdLst/>
              <a:ahLst/>
              <a:cxnLst/>
              <a:rect l="0" t="0" r="0" b="0"/>
              <a:pathLst>
                <a:path w="331565" h="323587">
                  <a:moveTo>
                    <a:pt x="12429" y="91414"/>
                  </a:moveTo>
                  <a:lnTo>
                    <a:pt x="11437" y="82300"/>
                  </a:lnTo>
                  <a:lnTo>
                    <a:pt x="0" y="45565"/>
                  </a:lnTo>
                  <a:lnTo>
                    <a:pt x="2275" y="28373"/>
                  </a:lnTo>
                  <a:lnTo>
                    <a:pt x="5660" y="19621"/>
                  </a:lnTo>
                  <a:lnTo>
                    <a:pt x="11885" y="12794"/>
                  </a:lnTo>
                  <a:lnTo>
                    <a:pt x="29385" y="2563"/>
                  </a:lnTo>
                  <a:lnTo>
                    <a:pt x="58330" y="0"/>
                  </a:lnTo>
                  <a:lnTo>
                    <a:pt x="90376" y="2168"/>
                  </a:lnTo>
                  <a:lnTo>
                    <a:pt x="126144" y="8967"/>
                  </a:lnTo>
                  <a:lnTo>
                    <a:pt x="161437" y="18258"/>
                  </a:lnTo>
                  <a:lnTo>
                    <a:pt x="196037" y="33137"/>
                  </a:lnTo>
                  <a:lnTo>
                    <a:pt x="234898" y="55943"/>
                  </a:lnTo>
                  <a:lnTo>
                    <a:pt x="279226" y="86485"/>
                  </a:lnTo>
                  <a:lnTo>
                    <a:pt x="312526" y="127660"/>
                  </a:lnTo>
                  <a:lnTo>
                    <a:pt x="326022" y="154078"/>
                  </a:lnTo>
                  <a:lnTo>
                    <a:pt x="331564" y="190238"/>
                  </a:lnTo>
                  <a:lnTo>
                    <a:pt x="323726" y="227631"/>
                  </a:lnTo>
                  <a:lnTo>
                    <a:pt x="313575" y="259105"/>
                  </a:lnTo>
                  <a:lnTo>
                    <a:pt x="296754" y="278060"/>
                  </a:lnTo>
                  <a:lnTo>
                    <a:pt x="272741" y="294423"/>
                  </a:lnTo>
                  <a:lnTo>
                    <a:pt x="231331" y="309212"/>
                  </a:lnTo>
                  <a:lnTo>
                    <a:pt x="188634" y="318886"/>
                  </a:lnTo>
                  <a:lnTo>
                    <a:pt x="119585" y="32358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92934"/>
                </a:solidFill>
              </a:endParaRPr>
            </a:p>
          </p:txBody>
        </p:sp>
        <p:sp>
          <p:nvSpPr>
            <p:cNvPr id="6" name="SMARTInkShape-3"/>
            <p:cNvSpPr/>
            <p:nvPr/>
          </p:nvSpPr>
          <p:spPr>
            <a:xfrm>
              <a:off x="3648695" y="3973711"/>
              <a:ext cx="655415" cy="185605"/>
            </a:xfrm>
            <a:custGeom>
              <a:avLst/>
              <a:gdLst/>
              <a:ahLst/>
              <a:cxnLst/>
              <a:rect l="0" t="0" r="0" b="0"/>
              <a:pathLst>
                <a:path w="655415" h="185605">
                  <a:moveTo>
                    <a:pt x="137493" y="0"/>
                  </a:moveTo>
                  <a:lnTo>
                    <a:pt x="129804" y="0"/>
                  </a:lnTo>
                  <a:lnTo>
                    <a:pt x="85694" y="25731"/>
                  </a:lnTo>
                  <a:lnTo>
                    <a:pt x="42146" y="53831"/>
                  </a:lnTo>
                  <a:lnTo>
                    <a:pt x="29632" y="66589"/>
                  </a:lnTo>
                  <a:lnTo>
                    <a:pt x="6985" y="109315"/>
                  </a:lnTo>
                  <a:lnTo>
                    <a:pt x="775" y="121675"/>
                  </a:lnTo>
                  <a:lnTo>
                    <a:pt x="0" y="133784"/>
                  </a:lnTo>
                  <a:lnTo>
                    <a:pt x="2846" y="152985"/>
                  </a:lnTo>
                  <a:lnTo>
                    <a:pt x="5065" y="156561"/>
                  </a:lnTo>
                  <a:lnTo>
                    <a:pt x="12820" y="163179"/>
                  </a:lnTo>
                  <a:lnTo>
                    <a:pt x="22882" y="166782"/>
                  </a:lnTo>
                  <a:lnTo>
                    <a:pt x="58496" y="174429"/>
                  </a:lnTo>
                  <a:lnTo>
                    <a:pt x="83328" y="170525"/>
                  </a:lnTo>
                  <a:lnTo>
                    <a:pt x="103695" y="162092"/>
                  </a:lnTo>
                  <a:lnTo>
                    <a:pt x="121305" y="147467"/>
                  </a:lnTo>
                  <a:lnTo>
                    <a:pt x="133247" y="129573"/>
                  </a:lnTo>
                  <a:lnTo>
                    <a:pt x="143526" y="100009"/>
                  </a:lnTo>
                  <a:lnTo>
                    <a:pt x="146253" y="56659"/>
                  </a:lnTo>
                  <a:lnTo>
                    <a:pt x="143701" y="47340"/>
                  </a:lnTo>
                  <a:lnTo>
                    <a:pt x="137856" y="36399"/>
                  </a:lnTo>
                  <a:lnTo>
                    <a:pt x="132859" y="35920"/>
                  </a:lnTo>
                  <a:lnTo>
                    <a:pt x="131427" y="36845"/>
                  </a:lnTo>
                  <a:lnTo>
                    <a:pt x="130473" y="38454"/>
                  </a:lnTo>
                  <a:lnTo>
                    <a:pt x="129836" y="40519"/>
                  </a:lnTo>
                  <a:lnTo>
                    <a:pt x="139636" y="80671"/>
                  </a:lnTo>
                  <a:lnTo>
                    <a:pt x="154563" y="108980"/>
                  </a:lnTo>
                  <a:lnTo>
                    <a:pt x="193018" y="153506"/>
                  </a:lnTo>
                  <a:lnTo>
                    <a:pt x="202850" y="162482"/>
                  </a:lnTo>
                  <a:lnTo>
                    <a:pt x="212971" y="168528"/>
                  </a:lnTo>
                  <a:lnTo>
                    <a:pt x="215687" y="173458"/>
                  </a:lnTo>
                  <a:lnTo>
                    <a:pt x="217404" y="174178"/>
                  </a:lnTo>
                  <a:lnTo>
                    <a:pt x="219540" y="173666"/>
                  </a:lnTo>
                  <a:lnTo>
                    <a:pt x="221956" y="172332"/>
                  </a:lnTo>
                  <a:lnTo>
                    <a:pt x="223567" y="170450"/>
                  </a:lnTo>
                  <a:lnTo>
                    <a:pt x="228799" y="160302"/>
                  </a:lnTo>
                  <a:lnTo>
                    <a:pt x="231105" y="157469"/>
                  </a:lnTo>
                  <a:lnTo>
                    <a:pt x="233669" y="149031"/>
                  </a:lnTo>
                  <a:lnTo>
                    <a:pt x="235539" y="108774"/>
                  </a:lnTo>
                  <a:lnTo>
                    <a:pt x="236688" y="71467"/>
                  </a:lnTo>
                  <a:lnTo>
                    <a:pt x="246741" y="29611"/>
                  </a:lnTo>
                  <a:lnTo>
                    <a:pt x="256968" y="15440"/>
                  </a:lnTo>
                  <a:lnTo>
                    <a:pt x="262692" y="11823"/>
                  </a:lnTo>
                  <a:lnTo>
                    <a:pt x="274451" y="9501"/>
                  </a:lnTo>
                  <a:lnTo>
                    <a:pt x="288095" y="9099"/>
                  </a:lnTo>
                  <a:lnTo>
                    <a:pt x="296370" y="11651"/>
                  </a:lnTo>
                  <a:lnTo>
                    <a:pt x="340413" y="42857"/>
                  </a:lnTo>
                  <a:lnTo>
                    <a:pt x="359036" y="56201"/>
                  </a:lnTo>
                  <a:lnTo>
                    <a:pt x="400497" y="77370"/>
                  </a:lnTo>
                  <a:lnTo>
                    <a:pt x="432154" y="87530"/>
                  </a:lnTo>
                  <a:lnTo>
                    <a:pt x="447931" y="88773"/>
                  </a:lnTo>
                  <a:lnTo>
                    <a:pt x="456705" y="86419"/>
                  </a:lnTo>
                  <a:lnTo>
                    <a:pt x="470422" y="76822"/>
                  </a:lnTo>
                  <a:lnTo>
                    <a:pt x="473977" y="68539"/>
                  </a:lnTo>
                  <a:lnTo>
                    <a:pt x="476259" y="51793"/>
                  </a:lnTo>
                  <a:lnTo>
                    <a:pt x="473925" y="45178"/>
                  </a:lnTo>
                  <a:lnTo>
                    <a:pt x="464342" y="32847"/>
                  </a:lnTo>
                  <a:lnTo>
                    <a:pt x="458707" y="29481"/>
                  </a:lnTo>
                  <a:lnTo>
                    <a:pt x="447310" y="27587"/>
                  </a:lnTo>
                  <a:lnTo>
                    <a:pt x="430422" y="26946"/>
                  </a:lnTo>
                  <a:lnTo>
                    <a:pt x="421142" y="32151"/>
                  </a:lnTo>
                  <a:lnTo>
                    <a:pt x="389985" y="55911"/>
                  </a:lnTo>
                  <a:lnTo>
                    <a:pt x="379323" y="74774"/>
                  </a:lnTo>
                  <a:lnTo>
                    <a:pt x="372526" y="96570"/>
                  </a:lnTo>
                  <a:lnTo>
                    <a:pt x="370230" y="121712"/>
                  </a:lnTo>
                  <a:lnTo>
                    <a:pt x="374572" y="139801"/>
                  </a:lnTo>
                  <a:lnTo>
                    <a:pt x="386883" y="157729"/>
                  </a:lnTo>
                  <a:lnTo>
                    <a:pt x="408821" y="174435"/>
                  </a:lnTo>
                  <a:lnTo>
                    <a:pt x="426355" y="183204"/>
                  </a:lnTo>
                  <a:lnTo>
                    <a:pt x="438186" y="185604"/>
                  </a:lnTo>
                  <a:lnTo>
                    <a:pt x="450059" y="184024"/>
                  </a:lnTo>
                  <a:lnTo>
                    <a:pt x="485938" y="171188"/>
                  </a:lnTo>
                  <a:lnTo>
                    <a:pt x="518125" y="145268"/>
                  </a:lnTo>
                  <a:lnTo>
                    <a:pt x="555079" y="100849"/>
                  </a:lnTo>
                  <a:lnTo>
                    <a:pt x="583443" y="71973"/>
                  </a:lnTo>
                  <a:lnTo>
                    <a:pt x="584864" y="78673"/>
                  </a:lnTo>
                  <a:lnTo>
                    <a:pt x="590082" y="86700"/>
                  </a:lnTo>
                  <a:lnTo>
                    <a:pt x="593062" y="95362"/>
                  </a:lnTo>
                  <a:lnTo>
                    <a:pt x="605225" y="114888"/>
                  </a:lnTo>
                  <a:lnTo>
                    <a:pt x="615020" y="144244"/>
                  </a:lnTo>
                  <a:lnTo>
                    <a:pt x="631714" y="163570"/>
                  </a:lnTo>
                  <a:lnTo>
                    <a:pt x="637605" y="166956"/>
                  </a:lnTo>
                  <a:lnTo>
                    <a:pt x="655414" y="16966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92934"/>
                </a:solidFill>
              </a:endParaRPr>
            </a:p>
          </p:txBody>
        </p:sp>
        <p:sp>
          <p:nvSpPr>
            <p:cNvPr id="7" name="SMARTInkShape-4"/>
            <p:cNvSpPr/>
            <p:nvPr/>
          </p:nvSpPr>
          <p:spPr>
            <a:xfrm>
              <a:off x="4411266" y="3786188"/>
              <a:ext cx="62508" cy="366118"/>
            </a:xfrm>
            <a:custGeom>
              <a:avLst/>
              <a:gdLst/>
              <a:ahLst/>
              <a:cxnLst/>
              <a:rect l="0" t="0" r="0" b="0"/>
              <a:pathLst>
                <a:path w="62508" h="366118">
                  <a:moveTo>
                    <a:pt x="0" y="0"/>
                  </a:moveTo>
                  <a:lnTo>
                    <a:pt x="0" y="39217"/>
                  </a:lnTo>
                  <a:lnTo>
                    <a:pt x="0" y="80828"/>
                  </a:lnTo>
                  <a:lnTo>
                    <a:pt x="2645" y="118822"/>
                  </a:lnTo>
                  <a:lnTo>
                    <a:pt x="7688" y="159511"/>
                  </a:lnTo>
                  <a:lnTo>
                    <a:pt x="9677" y="197203"/>
                  </a:lnTo>
                  <a:lnTo>
                    <a:pt x="15949" y="239191"/>
                  </a:lnTo>
                  <a:lnTo>
                    <a:pt x="19939" y="264679"/>
                  </a:lnTo>
                  <a:lnTo>
                    <a:pt x="33015" y="303370"/>
                  </a:lnTo>
                  <a:lnTo>
                    <a:pt x="53594" y="345423"/>
                  </a:lnTo>
                  <a:lnTo>
                    <a:pt x="60746" y="354863"/>
                  </a:lnTo>
                  <a:lnTo>
                    <a:pt x="62507" y="36611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92934"/>
                </a:solidFill>
              </a:endParaRPr>
            </a:p>
          </p:txBody>
        </p:sp>
        <p:sp>
          <p:nvSpPr>
            <p:cNvPr id="8" name="SMARTInkShape-5"/>
            <p:cNvSpPr/>
            <p:nvPr/>
          </p:nvSpPr>
          <p:spPr>
            <a:xfrm>
              <a:off x="4270000" y="3920141"/>
              <a:ext cx="456572" cy="214258"/>
            </a:xfrm>
            <a:custGeom>
              <a:avLst/>
              <a:gdLst/>
              <a:ahLst/>
              <a:cxnLst/>
              <a:rect l="0" t="0" r="0" b="0"/>
              <a:pathLst>
                <a:path w="456572" h="214258">
                  <a:moveTo>
                    <a:pt x="16250" y="26781"/>
                  </a:moveTo>
                  <a:lnTo>
                    <a:pt x="11510" y="22040"/>
                  </a:lnTo>
                  <a:lnTo>
                    <a:pt x="6536" y="19713"/>
                  </a:lnTo>
                  <a:lnTo>
                    <a:pt x="3821" y="19092"/>
                  </a:lnTo>
                  <a:lnTo>
                    <a:pt x="2011" y="17686"/>
                  </a:lnTo>
                  <a:lnTo>
                    <a:pt x="0" y="13479"/>
                  </a:lnTo>
                  <a:lnTo>
                    <a:pt x="456" y="10967"/>
                  </a:lnTo>
                  <a:lnTo>
                    <a:pt x="3608" y="5531"/>
                  </a:lnTo>
                  <a:lnTo>
                    <a:pt x="5837" y="3685"/>
                  </a:lnTo>
                  <a:lnTo>
                    <a:pt x="10960" y="1633"/>
                  </a:lnTo>
                  <a:lnTo>
                    <a:pt x="53073" y="136"/>
                  </a:lnTo>
                  <a:lnTo>
                    <a:pt x="95035" y="20"/>
                  </a:lnTo>
                  <a:lnTo>
                    <a:pt x="130765" y="0"/>
                  </a:lnTo>
                  <a:lnTo>
                    <a:pt x="171337" y="986"/>
                  </a:lnTo>
                  <a:lnTo>
                    <a:pt x="208935" y="6129"/>
                  </a:lnTo>
                  <a:lnTo>
                    <a:pt x="244219" y="8094"/>
                  </a:lnTo>
                  <a:lnTo>
                    <a:pt x="272973" y="10661"/>
                  </a:lnTo>
                  <a:lnTo>
                    <a:pt x="302773" y="25663"/>
                  </a:lnTo>
                  <a:lnTo>
                    <a:pt x="306312" y="26284"/>
                  </a:lnTo>
                  <a:lnTo>
                    <a:pt x="305867" y="26450"/>
                  </a:lnTo>
                  <a:lnTo>
                    <a:pt x="304578" y="26560"/>
                  </a:lnTo>
                  <a:lnTo>
                    <a:pt x="300500" y="21391"/>
                  </a:lnTo>
                  <a:lnTo>
                    <a:pt x="298023" y="17235"/>
                  </a:lnTo>
                  <a:lnTo>
                    <a:pt x="292626" y="12616"/>
                  </a:lnTo>
                  <a:lnTo>
                    <a:pt x="286920" y="10564"/>
                  </a:lnTo>
                  <a:lnTo>
                    <a:pt x="267468" y="9138"/>
                  </a:lnTo>
                  <a:lnTo>
                    <a:pt x="259202" y="11663"/>
                  </a:lnTo>
                  <a:lnTo>
                    <a:pt x="255608" y="13726"/>
                  </a:lnTo>
                  <a:lnTo>
                    <a:pt x="253213" y="16093"/>
                  </a:lnTo>
                  <a:lnTo>
                    <a:pt x="250551" y="21369"/>
                  </a:lnTo>
                  <a:lnTo>
                    <a:pt x="250834" y="24166"/>
                  </a:lnTo>
                  <a:lnTo>
                    <a:pt x="253793" y="29918"/>
                  </a:lnTo>
                  <a:lnTo>
                    <a:pt x="261038" y="38735"/>
                  </a:lnTo>
                  <a:lnTo>
                    <a:pt x="303108" y="78461"/>
                  </a:lnTo>
                  <a:lnTo>
                    <a:pt x="345066" y="114711"/>
                  </a:lnTo>
                  <a:lnTo>
                    <a:pt x="388926" y="142009"/>
                  </a:lnTo>
                  <a:lnTo>
                    <a:pt x="428504" y="166382"/>
                  </a:lnTo>
                  <a:lnTo>
                    <a:pt x="454822" y="189081"/>
                  </a:lnTo>
                  <a:lnTo>
                    <a:pt x="456467" y="192528"/>
                  </a:lnTo>
                  <a:lnTo>
                    <a:pt x="456571" y="195818"/>
                  </a:lnTo>
                  <a:lnTo>
                    <a:pt x="454351" y="208227"/>
                  </a:lnTo>
                  <a:lnTo>
                    <a:pt x="452185" y="210253"/>
                  </a:lnTo>
                  <a:lnTo>
                    <a:pt x="440647" y="213104"/>
                  </a:lnTo>
                  <a:lnTo>
                    <a:pt x="402748" y="214257"/>
                  </a:lnTo>
                  <a:lnTo>
                    <a:pt x="359756" y="206612"/>
                  </a:lnTo>
                  <a:lnTo>
                    <a:pt x="322941" y="193054"/>
                  </a:lnTo>
                  <a:lnTo>
                    <a:pt x="310977" y="179394"/>
                  </a:lnTo>
                  <a:lnTo>
                    <a:pt x="275211" y="13393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92934"/>
                </a:solidFill>
              </a:endParaRPr>
            </a:p>
          </p:txBody>
        </p:sp>
        <p:sp>
          <p:nvSpPr>
            <p:cNvPr id="9" name="SMARTInkShape-6"/>
            <p:cNvSpPr/>
            <p:nvPr/>
          </p:nvSpPr>
          <p:spPr>
            <a:xfrm>
              <a:off x="4795242" y="3812977"/>
              <a:ext cx="8931" cy="35719"/>
            </a:xfrm>
            <a:custGeom>
              <a:avLst/>
              <a:gdLst/>
              <a:ahLst/>
              <a:cxnLst/>
              <a:rect l="0" t="0" r="0" b="0"/>
              <a:pathLst>
                <a:path w="8931" h="35719">
                  <a:moveTo>
                    <a:pt x="8930" y="0"/>
                  </a:moveTo>
                  <a:lnTo>
                    <a:pt x="8930" y="4740"/>
                  </a:lnTo>
                  <a:lnTo>
                    <a:pt x="6284" y="9713"/>
                  </a:lnTo>
                  <a:lnTo>
                    <a:pt x="4189" y="12428"/>
                  </a:lnTo>
                  <a:lnTo>
                    <a:pt x="1862" y="20737"/>
                  </a:lnTo>
                  <a:lnTo>
                    <a:pt x="0" y="3571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92934"/>
                </a:solidFill>
              </a:endParaRPr>
            </a:p>
          </p:txBody>
        </p:sp>
        <p:sp>
          <p:nvSpPr>
            <p:cNvPr id="10" name="SMARTInkShape-7"/>
            <p:cNvSpPr/>
            <p:nvPr/>
          </p:nvSpPr>
          <p:spPr>
            <a:xfrm>
              <a:off x="5143500" y="3777258"/>
              <a:ext cx="44649" cy="321470"/>
            </a:xfrm>
            <a:custGeom>
              <a:avLst/>
              <a:gdLst/>
              <a:ahLst/>
              <a:cxnLst/>
              <a:rect l="0" t="0" r="0" b="0"/>
              <a:pathLst>
                <a:path w="44649" h="321470">
                  <a:moveTo>
                    <a:pt x="0" y="0"/>
                  </a:moveTo>
                  <a:lnTo>
                    <a:pt x="0" y="40894"/>
                  </a:lnTo>
                  <a:lnTo>
                    <a:pt x="0" y="81048"/>
                  </a:lnTo>
                  <a:lnTo>
                    <a:pt x="0" y="125105"/>
                  </a:lnTo>
                  <a:lnTo>
                    <a:pt x="2646" y="151831"/>
                  </a:lnTo>
                  <a:lnTo>
                    <a:pt x="7689" y="187529"/>
                  </a:lnTo>
                  <a:lnTo>
                    <a:pt x="9677" y="228387"/>
                  </a:lnTo>
                  <a:lnTo>
                    <a:pt x="18002" y="270273"/>
                  </a:lnTo>
                  <a:lnTo>
                    <a:pt x="28834" y="309858"/>
                  </a:lnTo>
                  <a:lnTo>
                    <a:pt x="31128" y="313728"/>
                  </a:lnTo>
                  <a:lnTo>
                    <a:pt x="33651" y="316308"/>
                  </a:lnTo>
                  <a:lnTo>
                    <a:pt x="44648" y="32146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92934"/>
                </a:solidFill>
              </a:endParaRPr>
            </a:p>
          </p:txBody>
        </p:sp>
        <p:sp>
          <p:nvSpPr>
            <p:cNvPr id="11" name="SMARTInkShape-8"/>
            <p:cNvSpPr/>
            <p:nvPr/>
          </p:nvSpPr>
          <p:spPr>
            <a:xfrm>
              <a:off x="5279258" y="3750728"/>
              <a:ext cx="308503" cy="417881"/>
            </a:xfrm>
            <a:custGeom>
              <a:avLst/>
              <a:gdLst/>
              <a:ahLst/>
              <a:cxnLst/>
              <a:rect l="0" t="0" r="0" b="0"/>
              <a:pathLst>
                <a:path w="308503" h="417881">
                  <a:moveTo>
                    <a:pt x="176781" y="35460"/>
                  </a:moveTo>
                  <a:lnTo>
                    <a:pt x="176781" y="618"/>
                  </a:lnTo>
                  <a:lnTo>
                    <a:pt x="174135" y="131"/>
                  </a:lnTo>
                  <a:lnTo>
                    <a:pt x="172041" y="0"/>
                  </a:lnTo>
                  <a:lnTo>
                    <a:pt x="167068" y="2502"/>
                  </a:lnTo>
                  <a:lnTo>
                    <a:pt x="122951" y="31893"/>
                  </a:lnTo>
                  <a:lnTo>
                    <a:pt x="84816" y="73511"/>
                  </a:lnTo>
                  <a:lnTo>
                    <a:pt x="49614" y="117126"/>
                  </a:lnTo>
                  <a:lnTo>
                    <a:pt x="27786" y="158674"/>
                  </a:lnTo>
                  <a:lnTo>
                    <a:pt x="13625" y="200578"/>
                  </a:lnTo>
                  <a:lnTo>
                    <a:pt x="4305" y="235306"/>
                  </a:lnTo>
                  <a:lnTo>
                    <a:pt x="0" y="270732"/>
                  </a:lnTo>
                  <a:lnTo>
                    <a:pt x="5674" y="311128"/>
                  </a:lnTo>
                  <a:lnTo>
                    <a:pt x="16350" y="347771"/>
                  </a:lnTo>
                  <a:lnTo>
                    <a:pt x="19225" y="356776"/>
                  </a:lnTo>
                  <a:lnTo>
                    <a:pt x="30358" y="372074"/>
                  </a:lnTo>
                  <a:lnTo>
                    <a:pt x="61758" y="398064"/>
                  </a:lnTo>
                  <a:lnTo>
                    <a:pt x="87799" y="411561"/>
                  </a:lnTo>
                  <a:lnTo>
                    <a:pt x="130394" y="417880"/>
                  </a:lnTo>
                  <a:lnTo>
                    <a:pt x="164249" y="416990"/>
                  </a:lnTo>
                  <a:lnTo>
                    <a:pt x="205505" y="402563"/>
                  </a:lnTo>
                  <a:lnTo>
                    <a:pt x="226258" y="394078"/>
                  </a:lnTo>
                  <a:lnTo>
                    <a:pt x="266910" y="360681"/>
                  </a:lnTo>
                  <a:lnTo>
                    <a:pt x="279015" y="345698"/>
                  </a:lnTo>
                  <a:lnTo>
                    <a:pt x="298172" y="302055"/>
                  </a:lnTo>
                  <a:lnTo>
                    <a:pt x="307952" y="260504"/>
                  </a:lnTo>
                  <a:lnTo>
                    <a:pt x="308502" y="241643"/>
                  </a:lnTo>
                  <a:lnTo>
                    <a:pt x="300769" y="205282"/>
                  </a:lnTo>
                  <a:lnTo>
                    <a:pt x="289687" y="169436"/>
                  </a:lnTo>
                  <a:lnTo>
                    <a:pt x="269823" y="133692"/>
                  </a:lnTo>
                  <a:lnTo>
                    <a:pt x="234416" y="93779"/>
                  </a:lnTo>
                  <a:lnTo>
                    <a:pt x="215797" y="79418"/>
                  </a:lnTo>
                  <a:lnTo>
                    <a:pt x="172097" y="59473"/>
                  </a:lnTo>
                  <a:lnTo>
                    <a:pt x="149992" y="533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92934"/>
                </a:solidFill>
              </a:endParaRPr>
            </a:p>
          </p:txBody>
        </p:sp>
        <p:sp>
          <p:nvSpPr>
            <p:cNvPr id="12" name="SMARTInkShape-9"/>
            <p:cNvSpPr/>
            <p:nvPr/>
          </p:nvSpPr>
          <p:spPr>
            <a:xfrm>
              <a:off x="5482828" y="4071938"/>
              <a:ext cx="89298" cy="142876"/>
            </a:xfrm>
            <a:custGeom>
              <a:avLst/>
              <a:gdLst/>
              <a:ahLst/>
              <a:cxnLst/>
              <a:rect l="0" t="0" r="0" b="0"/>
              <a:pathLst>
                <a:path w="89298" h="142876">
                  <a:moveTo>
                    <a:pt x="0" y="0"/>
                  </a:moveTo>
                  <a:lnTo>
                    <a:pt x="0" y="12428"/>
                  </a:lnTo>
                  <a:lnTo>
                    <a:pt x="2646" y="18091"/>
                  </a:lnTo>
                  <a:lnTo>
                    <a:pt x="29811" y="60931"/>
                  </a:lnTo>
                  <a:lnTo>
                    <a:pt x="56556" y="105457"/>
                  </a:lnTo>
                  <a:lnTo>
                    <a:pt x="89297" y="142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92934"/>
                </a:solidFill>
              </a:endParaRPr>
            </a:p>
          </p:txBody>
        </p:sp>
        <p:sp>
          <p:nvSpPr>
            <p:cNvPr id="13" name="SMARTInkShape-10"/>
            <p:cNvSpPr/>
            <p:nvPr/>
          </p:nvSpPr>
          <p:spPr>
            <a:xfrm>
              <a:off x="5706070" y="3973714"/>
              <a:ext cx="142876" cy="17857"/>
            </a:xfrm>
            <a:custGeom>
              <a:avLst/>
              <a:gdLst/>
              <a:ahLst/>
              <a:cxnLst/>
              <a:rect l="0" t="0" r="0" b="0"/>
              <a:pathLst>
                <a:path w="142876" h="17857">
                  <a:moveTo>
                    <a:pt x="0" y="8927"/>
                  </a:moveTo>
                  <a:lnTo>
                    <a:pt x="0" y="1238"/>
                  </a:lnTo>
                  <a:lnTo>
                    <a:pt x="993" y="824"/>
                  </a:lnTo>
                  <a:lnTo>
                    <a:pt x="42317" y="0"/>
                  </a:lnTo>
                  <a:lnTo>
                    <a:pt x="85136" y="7686"/>
                  </a:lnTo>
                  <a:lnTo>
                    <a:pt x="115044" y="9674"/>
                  </a:lnTo>
                  <a:lnTo>
                    <a:pt x="142875" y="178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92934"/>
                </a:solidFill>
              </a:endParaRPr>
            </a:p>
          </p:txBody>
        </p:sp>
        <p:sp>
          <p:nvSpPr>
            <p:cNvPr id="14" name="SMARTInkShape-11"/>
            <p:cNvSpPr/>
            <p:nvPr/>
          </p:nvSpPr>
          <p:spPr>
            <a:xfrm>
              <a:off x="5706070" y="4071938"/>
              <a:ext cx="187525" cy="8930"/>
            </a:xfrm>
            <a:custGeom>
              <a:avLst/>
              <a:gdLst/>
              <a:ahLst/>
              <a:cxnLst/>
              <a:rect l="0" t="0" r="0" b="0"/>
              <a:pathLst>
                <a:path w="187525" h="8930">
                  <a:moveTo>
                    <a:pt x="0" y="0"/>
                  </a:moveTo>
                  <a:lnTo>
                    <a:pt x="42317" y="0"/>
                  </a:lnTo>
                  <a:lnTo>
                    <a:pt x="81236" y="0"/>
                  </a:lnTo>
                  <a:lnTo>
                    <a:pt x="124138" y="992"/>
                  </a:lnTo>
                  <a:lnTo>
                    <a:pt x="163373" y="8102"/>
                  </a:lnTo>
                  <a:lnTo>
                    <a:pt x="187524" y="892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92934"/>
                </a:solidFill>
              </a:endParaRPr>
            </a:p>
          </p:txBody>
        </p:sp>
        <p:sp>
          <p:nvSpPr>
            <p:cNvPr id="15" name="SMARTInkShape-12"/>
            <p:cNvSpPr/>
            <p:nvPr/>
          </p:nvSpPr>
          <p:spPr>
            <a:xfrm>
              <a:off x="5795844" y="3893453"/>
              <a:ext cx="311523" cy="258853"/>
            </a:xfrm>
            <a:custGeom>
              <a:avLst/>
              <a:gdLst/>
              <a:ahLst/>
              <a:cxnLst/>
              <a:rect l="0" t="0" r="0" b="0"/>
              <a:pathLst>
                <a:path w="311523" h="258853">
                  <a:moveTo>
                    <a:pt x="17383" y="8820"/>
                  </a:moveTo>
                  <a:lnTo>
                    <a:pt x="12642" y="4080"/>
                  </a:lnTo>
                  <a:lnTo>
                    <a:pt x="7669" y="1753"/>
                  </a:lnTo>
                  <a:lnTo>
                    <a:pt x="0" y="0"/>
                  </a:lnTo>
                  <a:lnTo>
                    <a:pt x="11994" y="12329"/>
                  </a:lnTo>
                  <a:lnTo>
                    <a:pt x="17634" y="15341"/>
                  </a:lnTo>
                  <a:lnTo>
                    <a:pt x="62270" y="35779"/>
                  </a:lnTo>
                  <a:lnTo>
                    <a:pt x="98957" y="50515"/>
                  </a:lnTo>
                  <a:lnTo>
                    <a:pt x="123905" y="60421"/>
                  </a:lnTo>
                  <a:lnTo>
                    <a:pt x="161546" y="81994"/>
                  </a:lnTo>
                  <a:lnTo>
                    <a:pt x="202368" y="94896"/>
                  </a:lnTo>
                  <a:lnTo>
                    <a:pt x="240124" y="109645"/>
                  </a:lnTo>
                  <a:lnTo>
                    <a:pt x="264619" y="120384"/>
                  </a:lnTo>
                  <a:lnTo>
                    <a:pt x="277086" y="123889"/>
                  </a:lnTo>
                  <a:lnTo>
                    <a:pt x="293174" y="134223"/>
                  </a:lnTo>
                  <a:lnTo>
                    <a:pt x="299699" y="138969"/>
                  </a:lnTo>
                  <a:lnTo>
                    <a:pt x="305906" y="141078"/>
                  </a:lnTo>
                  <a:lnTo>
                    <a:pt x="307958" y="142633"/>
                  </a:lnTo>
                  <a:lnTo>
                    <a:pt x="311522" y="150306"/>
                  </a:lnTo>
                  <a:lnTo>
                    <a:pt x="307162" y="156024"/>
                  </a:lnTo>
                  <a:lnTo>
                    <a:pt x="302278" y="158580"/>
                  </a:lnTo>
                  <a:lnTo>
                    <a:pt x="263064" y="175777"/>
                  </a:lnTo>
                  <a:lnTo>
                    <a:pt x="220583" y="193391"/>
                  </a:lnTo>
                  <a:lnTo>
                    <a:pt x="176935" y="217181"/>
                  </a:lnTo>
                  <a:lnTo>
                    <a:pt x="157438" y="235039"/>
                  </a:lnTo>
                  <a:lnTo>
                    <a:pt x="154044" y="240992"/>
                  </a:lnTo>
                  <a:lnTo>
                    <a:pt x="151328" y="25885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92934"/>
                </a:solidFill>
              </a:endParaRPr>
            </a:p>
          </p:txBody>
        </p:sp>
        <p:sp>
          <p:nvSpPr>
            <p:cNvPr id="16" name="SMARTInkShape-13"/>
            <p:cNvSpPr/>
            <p:nvPr/>
          </p:nvSpPr>
          <p:spPr>
            <a:xfrm>
              <a:off x="6143625" y="3912867"/>
              <a:ext cx="169506" cy="212650"/>
            </a:xfrm>
            <a:custGeom>
              <a:avLst/>
              <a:gdLst/>
              <a:ahLst/>
              <a:cxnLst/>
              <a:rect l="0" t="0" r="0" b="0"/>
              <a:pathLst>
                <a:path w="169506" h="212650">
                  <a:moveTo>
                    <a:pt x="0" y="78703"/>
                  </a:moveTo>
                  <a:lnTo>
                    <a:pt x="22360" y="79696"/>
                  </a:lnTo>
                  <a:lnTo>
                    <a:pt x="50802" y="86392"/>
                  </a:lnTo>
                  <a:lnTo>
                    <a:pt x="94026" y="87524"/>
                  </a:lnTo>
                  <a:lnTo>
                    <a:pt x="118821" y="86619"/>
                  </a:lnTo>
                  <a:lnTo>
                    <a:pt x="147631" y="78537"/>
                  </a:lnTo>
                  <a:lnTo>
                    <a:pt x="163554" y="66383"/>
                  </a:lnTo>
                  <a:lnTo>
                    <a:pt x="166948" y="60660"/>
                  </a:lnTo>
                  <a:lnTo>
                    <a:pt x="169128" y="48901"/>
                  </a:lnTo>
                  <a:lnTo>
                    <a:pt x="169505" y="35257"/>
                  </a:lnTo>
                  <a:lnTo>
                    <a:pt x="166948" y="26982"/>
                  </a:lnTo>
                  <a:lnTo>
                    <a:pt x="164877" y="23387"/>
                  </a:lnTo>
                  <a:lnTo>
                    <a:pt x="162503" y="20990"/>
                  </a:lnTo>
                  <a:lnTo>
                    <a:pt x="135898" y="2081"/>
                  </a:lnTo>
                  <a:lnTo>
                    <a:pt x="126214" y="0"/>
                  </a:lnTo>
                  <a:lnTo>
                    <a:pt x="115296" y="1722"/>
                  </a:lnTo>
                  <a:lnTo>
                    <a:pt x="74368" y="14630"/>
                  </a:lnTo>
                  <a:lnTo>
                    <a:pt x="62488" y="20791"/>
                  </a:lnTo>
                  <a:lnTo>
                    <a:pt x="28523" y="50448"/>
                  </a:lnTo>
                  <a:lnTo>
                    <a:pt x="22599" y="61515"/>
                  </a:lnTo>
                  <a:lnTo>
                    <a:pt x="10448" y="102555"/>
                  </a:lnTo>
                  <a:lnTo>
                    <a:pt x="10222" y="132473"/>
                  </a:lnTo>
                  <a:lnTo>
                    <a:pt x="21398" y="164657"/>
                  </a:lnTo>
                  <a:lnTo>
                    <a:pt x="34673" y="182774"/>
                  </a:lnTo>
                  <a:lnTo>
                    <a:pt x="71578" y="206163"/>
                  </a:lnTo>
                  <a:lnTo>
                    <a:pt x="81752" y="209766"/>
                  </a:lnTo>
                  <a:lnTo>
                    <a:pt x="98227" y="21264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92934"/>
                </a:solidFill>
              </a:endParaRPr>
            </a:p>
          </p:txBody>
        </p:sp>
        <p:sp>
          <p:nvSpPr>
            <p:cNvPr id="17" name="SMARTInkShape-14"/>
            <p:cNvSpPr/>
            <p:nvPr/>
          </p:nvSpPr>
          <p:spPr>
            <a:xfrm>
              <a:off x="6349174" y="3875484"/>
              <a:ext cx="124850" cy="249875"/>
            </a:xfrm>
            <a:custGeom>
              <a:avLst/>
              <a:gdLst/>
              <a:ahLst/>
              <a:cxnLst/>
              <a:rect l="0" t="0" r="0" b="0"/>
              <a:pathLst>
                <a:path w="124850" h="249875">
                  <a:moveTo>
                    <a:pt x="124849" y="133946"/>
                  </a:moveTo>
                  <a:lnTo>
                    <a:pt x="120109" y="133946"/>
                  </a:lnTo>
                  <a:lnTo>
                    <a:pt x="118713" y="132954"/>
                  </a:lnTo>
                  <a:lnTo>
                    <a:pt x="117781" y="131300"/>
                  </a:lnTo>
                  <a:lnTo>
                    <a:pt x="117161" y="129205"/>
                  </a:lnTo>
                  <a:lnTo>
                    <a:pt x="115755" y="127809"/>
                  </a:lnTo>
                  <a:lnTo>
                    <a:pt x="108340" y="125384"/>
                  </a:lnTo>
                  <a:lnTo>
                    <a:pt x="97909" y="125125"/>
                  </a:lnTo>
                  <a:lnTo>
                    <a:pt x="90386" y="127710"/>
                  </a:lnTo>
                  <a:lnTo>
                    <a:pt x="86991" y="129789"/>
                  </a:lnTo>
                  <a:lnTo>
                    <a:pt x="51128" y="140832"/>
                  </a:lnTo>
                  <a:lnTo>
                    <a:pt x="23785" y="158832"/>
                  </a:lnTo>
                  <a:lnTo>
                    <a:pt x="6197" y="185081"/>
                  </a:lnTo>
                  <a:lnTo>
                    <a:pt x="1719" y="197824"/>
                  </a:lnTo>
                  <a:lnTo>
                    <a:pt x="0" y="224837"/>
                  </a:lnTo>
                  <a:lnTo>
                    <a:pt x="2553" y="231558"/>
                  </a:lnTo>
                  <a:lnTo>
                    <a:pt x="12277" y="243957"/>
                  </a:lnTo>
                  <a:lnTo>
                    <a:pt x="17932" y="247332"/>
                  </a:lnTo>
                  <a:lnTo>
                    <a:pt x="29339" y="249232"/>
                  </a:lnTo>
                  <a:lnTo>
                    <a:pt x="46232" y="249874"/>
                  </a:lnTo>
                  <a:lnTo>
                    <a:pt x="60765" y="245244"/>
                  </a:lnTo>
                  <a:lnTo>
                    <a:pt x="76325" y="234791"/>
                  </a:lnTo>
                  <a:lnTo>
                    <a:pt x="85887" y="225121"/>
                  </a:lnTo>
                  <a:lnTo>
                    <a:pt x="101001" y="198894"/>
                  </a:lnTo>
                  <a:lnTo>
                    <a:pt x="111205" y="155976"/>
                  </a:lnTo>
                  <a:lnTo>
                    <a:pt x="111178" y="140760"/>
                  </a:lnTo>
                  <a:lnTo>
                    <a:pt x="106549" y="98940"/>
                  </a:lnTo>
                  <a:lnTo>
                    <a:pt x="99374" y="61230"/>
                  </a:lnTo>
                  <a:lnTo>
                    <a:pt x="93709" y="40081"/>
                  </a:lnTo>
                  <a:lnTo>
                    <a:pt x="82906" y="22286"/>
                  </a:lnTo>
                  <a:lnTo>
                    <a:pt x="75159" y="12336"/>
                  </a:lnTo>
                  <a:lnTo>
                    <a:pt x="71271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92934"/>
                </a:solidFill>
              </a:endParaRPr>
            </a:p>
          </p:txBody>
        </p:sp>
        <p:sp>
          <p:nvSpPr>
            <p:cNvPr id="18" name="SMARTInkShape-15"/>
            <p:cNvSpPr/>
            <p:nvPr/>
          </p:nvSpPr>
          <p:spPr>
            <a:xfrm>
              <a:off x="6500861" y="3946922"/>
              <a:ext cx="124968" cy="141469"/>
            </a:xfrm>
            <a:custGeom>
              <a:avLst/>
              <a:gdLst/>
              <a:ahLst/>
              <a:cxnLst/>
              <a:rect l="0" t="0" r="0" b="0"/>
              <a:pathLst>
                <a:path w="124968" h="141469">
                  <a:moveTo>
                    <a:pt x="8881" y="0"/>
                  </a:moveTo>
                  <a:lnTo>
                    <a:pt x="4140" y="4740"/>
                  </a:lnTo>
                  <a:lnTo>
                    <a:pt x="1813" y="9714"/>
                  </a:lnTo>
                  <a:lnTo>
                    <a:pt x="0" y="53831"/>
                  </a:lnTo>
                  <a:lnTo>
                    <a:pt x="950" y="82385"/>
                  </a:lnTo>
                  <a:lnTo>
                    <a:pt x="7020" y="100095"/>
                  </a:lnTo>
                  <a:lnTo>
                    <a:pt x="9628" y="121109"/>
                  </a:lnTo>
                  <a:lnTo>
                    <a:pt x="13513" y="127579"/>
                  </a:lnTo>
                  <a:lnTo>
                    <a:pt x="18546" y="131116"/>
                  </a:lnTo>
                  <a:lnTo>
                    <a:pt x="21277" y="132058"/>
                  </a:lnTo>
                  <a:lnTo>
                    <a:pt x="23099" y="133680"/>
                  </a:lnTo>
                  <a:lnTo>
                    <a:pt x="25122" y="138127"/>
                  </a:lnTo>
                  <a:lnTo>
                    <a:pt x="26654" y="139709"/>
                  </a:lnTo>
                  <a:lnTo>
                    <a:pt x="31002" y="141468"/>
                  </a:lnTo>
                  <a:lnTo>
                    <a:pt x="33550" y="140945"/>
                  </a:lnTo>
                  <a:lnTo>
                    <a:pt x="44769" y="135622"/>
                  </a:lnTo>
                  <a:lnTo>
                    <a:pt x="47690" y="135063"/>
                  </a:lnTo>
                  <a:lnTo>
                    <a:pt x="56540" y="129536"/>
                  </a:lnTo>
                  <a:lnTo>
                    <a:pt x="83297" y="104142"/>
                  </a:lnTo>
                  <a:lnTo>
                    <a:pt x="110084" y="64087"/>
                  </a:lnTo>
                  <a:lnTo>
                    <a:pt x="124036" y="21160"/>
                  </a:lnTo>
                  <a:lnTo>
                    <a:pt x="12496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92934"/>
                </a:solidFill>
              </a:endParaRPr>
            </a:p>
          </p:txBody>
        </p:sp>
        <p:sp>
          <p:nvSpPr>
            <p:cNvPr id="19" name="SMARTInkShape-16"/>
            <p:cNvSpPr/>
            <p:nvPr/>
          </p:nvSpPr>
          <p:spPr>
            <a:xfrm>
              <a:off x="6697434" y="3983882"/>
              <a:ext cx="124848" cy="114846"/>
            </a:xfrm>
            <a:custGeom>
              <a:avLst/>
              <a:gdLst/>
              <a:ahLst/>
              <a:cxnLst/>
              <a:rect l="0" t="0" r="0" b="0"/>
              <a:pathLst>
                <a:path w="124848" h="114846">
                  <a:moveTo>
                    <a:pt x="124847" y="7688"/>
                  </a:moveTo>
                  <a:lnTo>
                    <a:pt x="120106" y="7688"/>
                  </a:lnTo>
                  <a:lnTo>
                    <a:pt x="115134" y="5043"/>
                  </a:lnTo>
                  <a:lnTo>
                    <a:pt x="109616" y="1551"/>
                  </a:lnTo>
                  <a:lnTo>
                    <a:pt x="103856" y="0"/>
                  </a:lnTo>
                  <a:lnTo>
                    <a:pt x="100932" y="578"/>
                  </a:lnTo>
                  <a:lnTo>
                    <a:pt x="91083" y="5141"/>
                  </a:lnTo>
                  <a:lnTo>
                    <a:pt x="47301" y="12329"/>
                  </a:lnTo>
                  <a:lnTo>
                    <a:pt x="20316" y="25767"/>
                  </a:lnTo>
                  <a:lnTo>
                    <a:pt x="6303" y="37497"/>
                  </a:lnTo>
                  <a:lnTo>
                    <a:pt x="2708" y="43426"/>
                  </a:lnTo>
                  <a:lnTo>
                    <a:pt x="400" y="55317"/>
                  </a:lnTo>
                  <a:lnTo>
                    <a:pt x="0" y="68985"/>
                  </a:lnTo>
                  <a:lnTo>
                    <a:pt x="2552" y="77265"/>
                  </a:lnTo>
                  <a:lnTo>
                    <a:pt x="12275" y="90665"/>
                  </a:lnTo>
                  <a:lnTo>
                    <a:pt x="42073" y="108859"/>
                  </a:lnTo>
                  <a:lnTo>
                    <a:pt x="64436" y="113662"/>
                  </a:lnTo>
                  <a:lnTo>
                    <a:pt x="80199" y="1148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92934"/>
                </a:solidFill>
              </a:endParaRPr>
            </a:p>
          </p:txBody>
        </p:sp>
        <p:sp>
          <p:nvSpPr>
            <p:cNvPr id="20" name="SMARTInkShape-17"/>
            <p:cNvSpPr/>
            <p:nvPr/>
          </p:nvSpPr>
          <p:spPr>
            <a:xfrm>
              <a:off x="6822803" y="4018363"/>
              <a:ext cx="133425" cy="107154"/>
            </a:xfrm>
            <a:custGeom>
              <a:avLst/>
              <a:gdLst/>
              <a:ahLst/>
              <a:cxnLst/>
              <a:rect l="0" t="0" r="0" b="0"/>
              <a:pathLst>
                <a:path w="133425" h="107154">
                  <a:moveTo>
                    <a:pt x="53056" y="26785"/>
                  </a:moveTo>
                  <a:lnTo>
                    <a:pt x="53056" y="22045"/>
                  </a:lnTo>
                  <a:lnTo>
                    <a:pt x="54049" y="20649"/>
                  </a:lnTo>
                  <a:lnTo>
                    <a:pt x="55702" y="19718"/>
                  </a:lnTo>
                  <a:lnTo>
                    <a:pt x="57797" y="19097"/>
                  </a:lnTo>
                  <a:lnTo>
                    <a:pt x="59193" y="17691"/>
                  </a:lnTo>
                  <a:lnTo>
                    <a:pt x="60745" y="13483"/>
                  </a:lnTo>
                  <a:lnTo>
                    <a:pt x="61618" y="5536"/>
                  </a:lnTo>
                  <a:lnTo>
                    <a:pt x="60748" y="3690"/>
                  </a:lnTo>
                  <a:lnTo>
                    <a:pt x="59177" y="2458"/>
                  </a:lnTo>
                  <a:lnTo>
                    <a:pt x="53414" y="141"/>
                  </a:lnTo>
                  <a:lnTo>
                    <a:pt x="39763" y="0"/>
                  </a:lnTo>
                  <a:lnTo>
                    <a:pt x="34581" y="2644"/>
                  </a:lnTo>
                  <a:lnTo>
                    <a:pt x="11360" y="22920"/>
                  </a:lnTo>
                  <a:lnTo>
                    <a:pt x="5421" y="25067"/>
                  </a:lnTo>
                  <a:lnTo>
                    <a:pt x="3439" y="26632"/>
                  </a:lnTo>
                  <a:lnTo>
                    <a:pt x="1239" y="31017"/>
                  </a:lnTo>
                  <a:lnTo>
                    <a:pt x="0" y="39063"/>
                  </a:lnTo>
                  <a:lnTo>
                    <a:pt x="2356" y="44810"/>
                  </a:lnTo>
                  <a:lnTo>
                    <a:pt x="11953" y="56584"/>
                  </a:lnTo>
                  <a:lnTo>
                    <a:pt x="17590" y="59873"/>
                  </a:lnTo>
                  <a:lnTo>
                    <a:pt x="29293" y="61984"/>
                  </a:lnTo>
                  <a:lnTo>
                    <a:pt x="47108" y="62458"/>
                  </a:lnTo>
                  <a:lnTo>
                    <a:pt x="53058" y="59838"/>
                  </a:lnTo>
                  <a:lnTo>
                    <a:pt x="59010" y="56358"/>
                  </a:lnTo>
                  <a:lnTo>
                    <a:pt x="69152" y="53941"/>
                  </a:lnTo>
                  <a:lnTo>
                    <a:pt x="79809" y="44678"/>
                  </a:lnTo>
                  <a:lnTo>
                    <a:pt x="79844" y="57948"/>
                  </a:lnTo>
                  <a:lnTo>
                    <a:pt x="82490" y="63125"/>
                  </a:lnTo>
                  <a:lnTo>
                    <a:pt x="85982" y="68733"/>
                  </a:lnTo>
                  <a:lnTo>
                    <a:pt x="88939" y="77469"/>
                  </a:lnTo>
                  <a:lnTo>
                    <a:pt x="109734" y="101203"/>
                  </a:lnTo>
                  <a:lnTo>
                    <a:pt x="115618" y="104508"/>
                  </a:lnTo>
                  <a:lnTo>
                    <a:pt x="133424" y="10715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92934"/>
                </a:solidFill>
              </a:endParaRPr>
            </a:p>
          </p:txBody>
        </p:sp>
        <p:sp>
          <p:nvSpPr>
            <p:cNvPr id="21" name="SMARTInkShape-18"/>
            <p:cNvSpPr/>
            <p:nvPr/>
          </p:nvSpPr>
          <p:spPr>
            <a:xfrm>
              <a:off x="6983088" y="3830836"/>
              <a:ext cx="71366" cy="348259"/>
            </a:xfrm>
            <a:custGeom>
              <a:avLst/>
              <a:gdLst/>
              <a:ahLst/>
              <a:cxnLst/>
              <a:rect l="0" t="0" r="0" b="0"/>
              <a:pathLst>
                <a:path w="71366" h="348259">
                  <a:moveTo>
                    <a:pt x="17787" y="0"/>
                  </a:moveTo>
                  <a:lnTo>
                    <a:pt x="17787" y="12429"/>
                  </a:lnTo>
                  <a:lnTo>
                    <a:pt x="15141" y="18091"/>
                  </a:lnTo>
                  <a:lnTo>
                    <a:pt x="13046" y="20991"/>
                  </a:lnTo>
                  <a:lnTo>
                    <a:pt x="10098" y="34552"/>
                  </a:lnTo>
                  <a:lnTo>
                    <a:pt x="8930" y="74520"/>
                  </a:lnTo>
                  <a:lnTo>
                    <a:pt x="7887" y="92305"/>
                  </a:lnTo>
                  <a:lnTo>
                    <a:pt x="757" y="128987"/>
                  </a:lnTo>
                  <a:lnTo>
                    <a:pt x="0" y="171813"/>
                  </a:lnTo>
                  <a:lnTo>
                    <a:pt x="2588" y="198935"/>
                  </a:lnTo>
                  <a:lnTo>
                    <a:pt x="10953" y="240536"/>
                  </a:lnTo>
                  <a:lnTo>
                    <a:pt x="26901" y="283838"/>
                  </a:lnTo>
                  <a:lnTo>
                    <a:pt x="44592" y="318655"/>
                  </a:lnTo>
                  <a:lnTo>
                    <a:pt x="59461" y="341126"/>
                  </a:lnTo>
                  <a:lnTo>
                    <a:pt x="71365" y="34825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92934"/>
                </a:solidFill>
              </a:endParaRPr>
            </a:p>
          </p:txBody>
        </p:sp>
        <p:sp>
          <p:nvSpPr>
            <p:cNvPr id="22" name="SMARTInkShape-19"/>
            <p:cNvSpPr/>
            <p:nvPr/>
          </p:nvSpPr>
          <p:spPr>
            <a:xfrm>
              <a:off x="6868647" y="3964925"/>
              <a:ext cx="248299" cy="133803"/>
            </a:xfrm>
            <a:custGeom>
              <a:avLst/>
              <a:gdLst/>
              <a:ahLst/>
              <a:cxnLst/>
              <a:rect l="0" t="0" r="0" b="0"/>
              <a:pathLst>
                <a:path w="248299" h="133803">
                  <a:moveTo>
                    <a:pt x="25072" y="26645"/>
                  </a:moveTo>
                  <a:lnTo>
                    <a:pt x="20331" y="21905"/>
                  </a:lnTo>
                  <a:lnTo>
                    <a:pt x="15358" y="19578"/>
                  </a:lnTo>
                  <a:lnTo>
                    <a:pt x="12643" y="18957"/>
                  </a:lnTo>
                  <a:lnTo>
                    <a:pt x="4081" y="13343"/>
                  </a:lnTo>
                  <a:lnTo>
                    <a:pt x="859" y="8166"/>
                  </a:lnTo>
                  <a:lnTo>
                    <a:pt x="0" y="5396"/>
                  </a:lnTo>
                  <a:lnTo>
                    <a:pt x="421" y="3549"/>
                  </a:lnTo>
                  <a:lnTo>
                    <a:pt x="1692" y="2318"/>
                  </a:lnTo>
                  <a:lnTo>
                    <a:pt x="3532" y="1498"/>
                  </a:lnTo>
                  <a:lnTo>
                    <a:pt x="31747" y="0"/>
                  </a:lnTo>
                  <a:lnTo>
                    <a:pt x="70599" y="6943"/>
                  </a:lnTo>
                  <a:lnTo>
                    <a:pt x="105613" y="13162"/>
                  </a:lnTo>
                  <a:lnTo>
                    <a:pt x="147329" y="17808"/>
                  </a:lnTo>
                  <a:lnTo>
                    <a:pt x="185260" y="24606"/>
                  </a:lnTo>
                  <a:lnTo>
                    <a:pt x="222261" y="27369"/>
                  </a:lnTo>
                  <a:lnTo>
                    <a:pt x="248141" y="35542"/>
                  </a:lnTo>
                  <a:lnTo>
                    <a:pt x="248298" y="48001"/>
                  </a:lnTo>
                  <a:lnTo>
                    <a:pt x="245661" y="53665"/>
                  </a:lnTo>
                  <a:lnTo>
                    <a:pt x="242174" y="59490"/>
                  </a:lnTo>
                  <a:lnTo>
                    <a:pt x="239218" y="68347"/>
                  </a:lnTo>
                  <a:lnTo>
                    <a:pt x="233492" y="77256"/>
                  </a:lnTo>
                  <a:lnTo>
                    <a:pt x="222431" y="112139"/>
                  </a:lnTo>
                  <a:lnTo>
                    <a:pt x="221525" y="13380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92934"/>
                </a:solidFill>
              </a:endParaRPr>
            </a:p>
          </p:txBody>
        </p:sp>
        <p:sp>
          <p:nvSpPr>
            <p:cNvPr id="23" name="SMARTInkShape-20"/>
            <p:cNvSpPr/>
            <p:nvPr/>
          </p:nvSpPr>
          <p:spPr>
            <a:xfrm>
              <a:off x="7090172" y="3893344"/>
              <a:ext cx="17860" cy="53579"/>
            </a:xfrm>
            <a:custGeom>
              <a:avLst/>
              <a:gdLst/>
              <a:ahLst/>
              <a:cxnLst/>
              <a:rect l="0" t="0" r="0" b="0"/>
              <a:pathLst>
                <a:path w="17860" h="53579">
                  <a:moveTo>
                    <a:pt x="17859" y="53578"/>
                  </a:moveTo>
                  <a:lnTo>
                    <a:pt x="17859" y="48837"/>
                  </a:lnTo>
                  <a:lnTo>
                    <a:pt x="15214" y="43864"/>
                  </a:lnTo>
                  <a:lnTo>
                    <a:pt x="11722" y="38347"/>
                  </a:lnTo>
                  <a:lnTo>
                    <a:pt x="8765" y="29662"/>
                  </a:lnTo>
                  <a:lnTo>
                    <a:pt x="3038" y="20805"/>
                  </a:lnTo>
                  <a:lnTo>
                    <a:pt x="900" y="11897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92934"/>
                </a:solidFill>
              </a:endParaRPr>
            </a:p>
          </p:txBody>
        </p:sp>
        <p:sp>
          <p:nvSpPr>
            <p:cNvPr id="24" name="SMARTInkShape-21"/>
            <p:cNvSpPr/>
            <p:nvPr/>
          </p:nvSpPr>
          <p:spPr>
            <a:xfrm>
              <a:off x="7162995" y="3955852"/>
              <a:ext cx="87808" cy="159328"/>
            </a:xfrm>
            <a:custGeom>
              <a:avLst/>
              <a:gdLst/>
              <a:ahLst/>
              <a:cxnLst/>
              <a:rect l="0" t="0" r="0" b="0"/>
              <a:pathLst>
                <a:path w="87808" h="159328">
                  <a:moveTo>
                    <a:pt x="34333" y="8929"/>
                  </a:moveTo>
                  <a:lnTo>
                    <a:pt x="34333" y="34077"/>
                  </a:lnTo>
                  <a:lnTo>
                    <a:pt x="28196" y="42523"/>
                  </a:lnTo>
                  <a:lnTo>
                    <a:pt x="18519" y="65742"/>
                  </a:lnTo>
                  <a:lnTo>
                    <a:pt x="11237" y="76585"/>
                  </a:lnTo>
                  <a:lnTo>
                    <a:pt x="0" y="108860"/>
                  </a:lnTo>
                  <a:lnTo>
                    <a:pt x="1876" y="118166"/>
                  </a:lnTo>
                  <a:lnTo>
                    <a:pt x="8510" y="131916"/>
                  </a:lnTo>
                  <a:lnTo>
                    <a:pt x="19641" y="145450"/>
                  </a:lnTo>
                  <a:lnTo>
                    <a:pt x="25489" y="148980"/>
                  </a:lnTo>
                  <a:lnTo>
                    <a:pt x="53933" y="159327"/>
                  </a:lnTo>
                  <a:lnTo>
                    <a:pt x="57321" y="158804"/>
                  </a:lnTo>
                  <a:lnTo>
                    <a:pt x="78934" y="149655"/>
                  </a:lnTo>
                  <a:lnTo>
                    <a:pt x="81926" y="147395"/>
                  </a:lnTo>
                  <a:lnTo>
                    <a:pt x="85251" y="139592"/>
                  </a:lnTo>
                  <a:lnTo>
                    <a:pt x="87807" y="95121"/>
                  </a:lnTo>
                  <a:lnTo>
                    <a:pt x="86888" y="77352"/>
                  </a:lnTo>
                  <a:lnTo>
                    <a:pt x="83157" y="65467"/>
                  </a:lnTo>
                  <a:lnTo>
                    <a:pt x="54901" y="23811"/>
                  </a:lnTo>
                  <a:lnTo>
                    <a:pt x="34333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92934"/>
                </a:solidFill>
              </a:endParaRPr>
            </a:p>
          </p:txBody>
        </p:sp>
        <p:sp>
          <p:nvSpPr>
            <p:cNvPr id="25" name="SMARTInkShape-22"/>
            <p:cNvSpPr/>
            <p:nvPr/>
          </p:nvSpPr>
          <p:spPr>
            <a:xfrm>
              <a:off x="7304484" y="3973725"/>
              <a:ext cx="116087" cy="169651"/>
            </a:xfrm>
            <a:custGeom>
              <a:avLst/>
              <a:gdLst/>
              <a:ahLst/>
              <a:cxnLst/>
              <a:rect l="0" t="0" r="0" b="0"/>
              <a:pathLst>
                <a:path w="116087" h="169651">
                  <a:moveTo>
                    <a:pt x="0" y="98213"/>
                  </a:moveTo>
                  <a:lnTo>
                    <a:pt x="0" y="124998"/>
                  </a:lnTo>
                  <a:lnTo>
                    <a:pt x="0" y="112572"/>
                  </a:lnTo>
                  <a:lnTo>
                    <a:pt x="2646" y="106910"/>
                  </a:lnTo>
                  <a:lnTo>
                    <a:pt x="4741" y="104011"/>
                  </a:lnTo>
                  <a:lnTo>
                    <a:pt x="7689" y="90449"/>
                  </a:lnTo>
                  <a:lnTo>
                    <a:pt x="9677" y="74226"/>
                  </a:lnTo>
                  <a:lnTo>
                    <a:pt x="19940" y="45234"/>
                  </a:lnTo>
                  <a:lnTo>
                    <a:pt x="47661" y="6317"/>
                  </a:lnTo>
                  <a:lnTo>
                    <a:pt x="53595" y="2800"/>
                  </a:lnTo>
                  <a:lnTo>
                    <a:pt x="69675" y="151"/>
                  </a:lnTo>
                  <a:lnTo>
                    <a:pt x="83712" y="0"/>
                  </a:lnTo>
                  <a:lnTo>
                    <a:pt x="85573" y="987"/>
                  </a:lnTo>
                  <a:lnTo>
                    <a:pt x="86815" y="2638"/>
                  </a:lnTo>
                  <a:lnTo>
                    <a:pt x="89186" y="7118"/>
                  </a:lnTo>
                  <a:lnTo>
                    <a:pt x="93547" y="12416"/>
                  </a:lnTo>
                  <a:lnTo>
                    <a:pt x="96146" y="20724"/>
                  </a:lnTo>
                  <a:lnTo>
                    <a:pt x="98295" y="30039"/>
                  </a:lnTo>
                  <a:lnTo>
                    <a:pt x="104090" y="41853"/>
                  </a:lnTo>
                  <a:lnTo>
                    <a:pt x="111777" y="86430"/>
                  </a:lnTo>
                  <a:lnTo>
                    <a:pt x="115834" y="127985"/>
                  </a:lnTo>
                  <a:lnTo>
                    <a:pt x="116086" y="1696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92934"/>
                </a:solidFill>
              </a:endParaRPr>
            </a:p>
          </p:txBody>
        </p:sp>
      </p:grpSp>
      <p:grpSp>
        <p:nvGrpSpPr>
          <p:cNvPr id="29" name="SMARTInkShape-Group2"/>
          <p:cNvGrpSpPr/>
          <p:nvPr/>
        </p:nvGrpSpPr>
        <p:grpSpPr>
          <a:xfrm>
            <a:off x="1455539" y="5223867"/>
            <a:ext cx="303610" cy="125017"/>
            <a:chOff x="1455539" y="5223867"/>
            <a:chExt cx="303610" cy="125017"/>
          </a:xfrm>
        </p:grpSpPr>
        <p:sp>
          <p:nvSpPr>
            <p:cNvPr id="27" name="SMARTInkShape-23"/>
            <p:cNvSpPr/>
            <p:nvPr/>
          </p:nvSpPr>
          <p:spPr>
            <a:xfrm>
              <a:off x="1455539" y="5259586"/>
              <a:ext cx="142876" cy="89298"/>
            </a:xfrm>
            <a:custGeom>
              <a:avLst/>
              <a:gdLst/>
              <a:ahLst/>
              <a:cxnLst/>
              <a:rect l="0" t="0" r="0" b="0"/>
              <a:pathLst>
                <a:path w="142876" h="89298">
                  <a:moveTo>
                    <a:pt x="0" y="0"/>
                  </a:moveTo>
                  <a:lnTo>
                    <a:pt x="4740" y="0"/>
                  </a:lnTo>
                  <a:lnTo>
                    <a:pt x="6137" y="992"/>
                  </a:lnTo>
                  <a:lnTo>
                    <a:pt x="7068" y="2646"/>
                  </a:lnTo>
                  <a:lnTo>
                    <a:pt x="7688" y="4740"/>
                  </a:lnTo>
                  <a:lnTo>
                    <a:pt x="9094" y="6137"/>
                  </a:lnTo>
                  <a:lnTo>
                    <a:pt x="18480" y="11024"/>
                  </a:lnTo>
                  <a:lnTo>
                    <a:pt x="62756" y="42841"/>
                  </a:lnTo>
                  <a:lnTo>
                    <a:pt x="104194" y="70119"/>
                  </a:lnTo>
                  <a:lnTo>
                    <a:pt x="127003" y="84480"/>
                  </a:lnTo>
                  <a:lnTo>
                    <a:pt x="142875" y="8929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92934"/>
                </a:solidFill>
              </a:endParaRPr>
            </a:p>
          </p:txBody>
        </p:sp>
        <p:sp>
          <p:nvSpPr>
            <p:cNvPr id="28" name="SMARTInkShape-24"/>
            <p:cNvSpPr/>
            <p:nvPr/>
          </p:nvSpPr>
          <p:spPr>
            <a:xfrm>
              <a:off x="1660922" y="5223867"/>
              <a:ext cx="98227" cy="89298"/>
            </a:xfrm>
            <a:custGeom>
              <a:avLst/>
              <a:gdLst/>
              <a:ahLst/>
              <a:cxnLst/>
              <a:rect l="0" t="0" r="0" b="0"/>
              <a:pathLst>
                <a:path w="98227" h="89298">
                  <a:moveTo>
                    <a:pt x="0" y="0"/>
                  </a:moveTo>
                  <a:lnTo>
                    <a:pt x="29504" y="26858"/>
                  </a:lnTo>
                  <a:lnTo>
                    <a:pt x="56912" y="48810"/>
                  </a:lnTo>
                  <a:lnTo>
                    <a:pt x="98226" y="8929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92934"/>
                </a:solidFill>
              </a:endParaRPr>
            </a:p>
          </p:txBody>
        </p:sp>
      </p:grpSp>
      <p:grpSp>
        <p:nvGrpSpPr>
          <p:cNvPr id="32" name="SMARTInkShape-Group3"/>
          <p:cNvGrpSpPr/>
          <p:nvPr/>
        </p:nvGrpSpPr>
        <p:grpSpPr>
          <a:xfrm>
            <a:off x="2598539" y="5188148"/>
            <a:ext cx="258962" cy="169666"/>
            <a:chOff x="2598539" y="5188148"/>
            <a:chExt cx="258962" cy="169666"/>
          </a:xfrm>
        </p:grpSpPr>
        <p:sp>
          <p:nvSpPr>
            <p:cNvPr id="30" name="SMARTInkShape-25"/>
            <p:cNvSpPr/>
            <p:nvPr/>
          </p:nvSpPr>
          <p:spPr>
            <a:xfrm>
              <a:off x="2598539" y="5206008"/>
              <a:ext cx="116087" cy="151806"/>
            </a:xfrm>
            <a:custGeom>
              <a:avLst/>
              <a:gdLst/>
              <a:ahLst/>
              <a:cxnLst/>
              <a:rect l="0" t="0" r="0" b="0"/>
              <a:pathLst>
                <a:path w="116087" h="151806">
                  <a:moveTo>
                    <a:pt x="116086" y="0"/>
                  </a:moveTo>
                  <a:lnTo>
                    <a:pt x="108398" y="0"/>
                  </a:lnTo>
                  <a:lnTo>
                    <a:pt x="102784" y="4740"/>
                  </a:lnTo>
                  <a:lnTo>
                    <a:pt x="100252" y="9713"/>
                  </a:lnTo>
                  <a:lnTo>
                    <a:pt x="93886" y="25732"/>
                  </a:lnTo>
                  <a:lnTo>
                    <a:pt x="86045" y="33926"/>
                  </a:lnTo>
                  <a:lnTo>
                    <a:pt x="76938" y="41867"/>
                  </a:lnTo>
                  <a:lnTo>
                    <a:pt x="41554" y="84254"/>
                  </a:lnTo>
                  <a:lnTo>
                    <a:pt x="14994" y="126263"/>
                  </a:lnTo>
                  <a:lnTo>
                    <a:pt x="3991" y="139557"/>
                  </a:lnTo>
                  <a:lnTo>
                    <a:pt x="0" y="15180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92934"/>
                </a:solidFill>
              </a:endParaRPr>
            </a:p>
          </p:txBody>
        </p:sp>
        <p:sp>
          <p:nvSpPr>
            <p:cNvPr id="31" name="SMARTInkShape-26"/>
            <p:cNvSpPr/>
            <p:nvPr/>
          </p:nvSpPr>
          <p:spPr>
            <a:xfrm>
              <a:off x="2803922" y="5188148"/>
              <a:ext cx="53579" cy="98228"/>
            </a:xfrm>
            <a:custGeom>
              <a:avLst/>
              <a:gdLst/>
              <a:ahLst/>
              <a:cxnLst/>
              <a:rect l="0" t="0" r="0" b="0"/>
              <a:pathLst>
                <a:path w="53579" h="98228">
                  <a:moveTo>
                    <a:pt x="53578" y="0"/>
                  </a:moveTo>
                  <a:lnTo>
                    <a:pt x="53578" y="12429"/>
                  </a:lnTo>
                  <a:lnTo>
                    <a:pt x="50932" y="18092"/>
                  </a:lnTo>
                  <a:lnTo>
                    <a:pt x="23766" y="60058"/>
                  </a:lnTo>
                  <a:lnTo>
                    <a:pt x="0" y="9822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92934"/>
                </a:solidFill>
              </a:endParaRPr>
            </a:p>
          </p:txBody>
        </p:sp>
      </p:grpSp>
      <p:grpSp>
        <p:nvGrpSpPr>
          <p:cNvPr id="40" name="SMARTInkShape-Group4"/>
          <p:cNvGrpSpPr/>
          <p:nvPr/>
        </p:nvGrpSpPr>
        <p:grpSpPr>
          <a:xfrm>
            <a:off x="2985188" y="2969729"/>
            <a:ext cx="1911592" cy="1691569"/>
            <a:chOff x="2985188" y="2969729"/>
            <a:chExt cx="1911592" cy="1691569"/>
          </a:xfrm>
        </p:grpSpPr>
        <p:sp>
          <p:nvSpPr>
            <p:cNvPr id="33" name="SMARTInkShape-27"/>
            <p:cNvSpPr/>
            <p:nvPr/>
          </p:nvSpPr>
          <p:spPr>
            <a:xfrm>
              <a:off x="2985188" y="3491681"/>
              <a:ext cx="1911592" cy="980171"/>
            </a:xfrm>
            <a:custGeom>
              <a:avLst/>
              <a:gdLst/>
              <a:ahLst/>
              <a:cxnLst/>
              <a:rect l="0" t="0" r="0" b="0"/>
              <a:pathLst>
                <a:path w="1911592" h="980171">
                  <a:moveTo>
                    <a:pt x="193781" y="214139"/>
                  </a:moveTo>
                  <a:lnTo>
                    <a:pt x="186652" y="222261"/>
                  </a:lnTo>
                  <a:lnTo>
                    <a:pt x="166923" y="261735"/>
                  </a:lnTo>
                  <a:lnTo>
                    <a:pt x="146955" y="304817"/>
                  </a:lnTo>
                  <a:lnTo>
                    <a:pt x="138891" y="348945"/>
                  </a:lnTo>
                  <a:lnTo>
                    <a:pt x="133530" y="384058"/>
                  </a:lnTo>
                  <a:lnTo>
                    <a:pt x="131942" y="422244"/>
                  </a:lnTo>
                  <a:lnTo>
                    <a:pt x="134117" y="462331"/>
                  </a:lnTo>
                  <a:lnTo>
                    <a:pt x="143691" y="501990"/>
                  </a:lnTo>
                  <a:lnTo>
                    <a:pt x="159096" y="542514"/>
                  </a:lnTo>
                  <a:lnTo>
                    <a:pt x="176228" y="582303"/>
                  </a:lnTo>
                  <a:lnTo>
                    <a:pt x="189948" y="609940"/>
                  </a:lnTo>
                  <a:lnTo>
                    <a:pt x="219986" y="647811"/>
                  </a:lnTo>
                  <a:lnTo>
                    <a:pt x="255013" y="684168"/>
                  </a:lnTo>
                  <a:lnTo>
                    <a:pt x="297362" y="720075"/>
                  </a:lnTo>
                  <a:lnTo>
                    <a:pt x="330106" y="743932"/>
                  </a:lnTo>
                  <a:lnTo>
                    <a:pt x="367148" y="767764"/>
                  </a:lnTo>
                  <a:lnTo>
                    <a:pt x="406763" y="790593"/>
                  </a:lnTo>
                  <a:lnTo>
                    <a:pt x="447520" y="810661"/>
                  </a:lnTo>
                  <a:lnTo>
                    <a:pt x="491432" y="829503"/>
                  </a:lnTo>
                  <a:lnTo>
                    <a:pt x="514253" y="838694"/>
                  </a:lnTo>
                  <a:lnTo>
                    <a:pt x="537406" y="847798"/>
                  </a:lnTo>
                  <a:lnTo>
                    <a:pt x="560778" y="856844"/>
                  </a:lnTo>
                  <a:lnTo>
                    <a:pt x="584297" y="865851"/>
                  </a:lnTo>
                  <a:lnTo>
                    <a:pt x="607914" y="874833"/>
                  </a:lnTo>
                  <a:lnTo>
                    <a:pt x="631597" y="883797"/>
                  </a:lnTo>
                  <a:lnTo>
                    <a:pt x="655322" y="892750"/>
                  </a:lnTo>
                  <a:lnTo>
                    <a:pt x="680069" y="900702"/>
                  </a:lnTo>
                  <a:lnTo>
                    <a:pt x="705496" y="907989"/>
                  </a:lnTo>
                  <a:lnTo>
                    <a:pt x="731377" y="914831"/>
                  </a:lnTo>
                  <a:lnTo>
                    <a:pt x="757561" y="921376"/>
                  </a:lnTo>
                  <a:lnTo>
                    <a:pt x="783947" y="927724"/>
                  </a:lnTo>
                  <a:lnTo>
                    <a:pt x="810467" y="933941"/>
                  </a:lnTo>
                  <a:lnTo>
                    <a:pt x="837077" y="940069"/>
                  </a:lnTo>
                  <a:lnTo>
                    <a:pt x="863746" y="946140"/>
                  </a:lnTo>
                  <a:lnTo>
                    <a:pt x="890456" y="952171"/>
                  </a:lnTo>
                  <a:lnTo>
                    <a:pt x="917192" y="957184"/>
                  </a:lnTo>
                  <a:lnTo>
                    <a:pt x="943945" y="961518"/>
                  </a:lnTo>
                  <a:lnTo>
                    <a:pt x="970711" y="965400"/>
                  </a:lnTo>
                  <a:lnTo>
                    <a:pt x="997484" y="968980"/>
                  </a:lnTo>
                  <a:lnTo>
                    <a:pt x="1024263" y="972359"/>
                  </a:lnTo>
                  <a:lnTo>
                    <a:pt x="1051045" y="975603"/>
                  </a:lnTo>
                  <a:lnTo>
                    <a:pt x="1077829" y="977766"/>
                  </a:lnTo>
                  <a:lnTo>
                    <a:pt x="1104615" y="979208"/>
                  </a:lnTo>
                  <a:lnTo>
                    <a:pt x="1131402" y="980170"/>
                  </a:lnTo>
                  <a:lnTo>
                    <a:pt x="1158190" y="979819"/>
                  </a:lnTo>
                  <a:lnTo>
                    <a:pt x="1184978" y="978592"/>
                  </a:lnTo>
                  <a:lnTo>
                    <a:pt x="1211766" y="976782"/>
                  </a:lnTo>
                  <a:lnTo>
                    <a:pt x="1238555" y="974584"/>
                  </a:lnTo>
                  <a:lnTo>
                    <a:pt x="1265344" y="972126"/>
                  </a:lnTo>
                  <a:lnTo>
                    <a:pt x="1292133" y="969495"/>
                  </a:lnTo>
                  <a:lnTo>
                    <a:pt x="1317929" y="965757"/>
                  </a:lnTo>
                  <a:lnTo>
                    <a:pt x="1343065" y="961280"/>
                  </a:lnTo>
                  <a:lnTo>
                    <a:pt x="1367759" y="956311"/>
                  </a:lnTo>
                  <a:lnTo>
                    <a:pt x="1392160" y="951014"/>
                  </a:lnTo>
                  <a:lnTo>
                    <a:pt x="1416364" y="945499"/>
                  </a:lnTo>
                  <a:lnTo>
                    <a:pt x="1440438" y="939837"/>
                  </a:lnTo>
                  <a:lnTo>
                    <a:pt x="1463432" y="934078"/>
                  </a:lnTo>
                  <a:lnTo>
                    <a:pt x="1507502" y="922388"/>
                  </a:lnTo>
                  <a:lnTo>
                    <a:pt x="1529971" y="918477"/>
                  </a:lnTo>
                  <a:lnTo>
                    <a:pt x="1552886" y="915870"/>
                  </a:lnTo>
                  <a:lnTo>
                    <a:pt x="1597531" y="909004"/>
                  </a:lnTo>
                  <a:lnTo>
                    <a:pt x="1637217" y="892723"/>
                  </a:lnTo>
                  <a:lnTo>
                    <a:pt x="1674698" y="874904"/>
                  </a:lnTo>
                  <a:lnTo>
                    <a:pt x="1710208" y="856071"/>
                  </a:lnTo>
                  <a:lnTo>
                    <a:pt x="1742527" y="834470"/>
                  </a:lnTo>
                  <a:lnTo>
                    <a:pt x="1773428" y="811642"/>
                  </a:lnTo>
                  <a:lnTo>
                    <a:pt x="1816069" y="773830"/>
                  </a:lnTo>
                  <a:lnTo>
                    <a:pt x="1851193" y="731208"/>
                  </a:lnTo>
                  <a:lnTo>
                    <a:pt x="1877806" y="687160"/>
                  </a:lnTo>
                  <a:lnTo>
                    <a:pt x="1895613" y="642689"/>
                  </a:lnTo>
                  <a:lnTo>
                    <a:pt x="1903643" y="611973"/>
                  </a:lnTo>
                  <a:lnTo>
                    <a:pt x="1910519" y="578478"/>
                  </a:lnTo>
                  <a:lnTo>
                    <a:pt x="1911591" y="543747"/>
                  </a:lnTo>
                  <a:lnTo>
                    <a:pt x="1907768" y="507476"/>
                  </a:lnTo>
                  <a:lnTo>
                    <a:pt x="1899454" y="468204"/>
                  </a:lnTo>
                  <a:lnTo>
                    <a:pt x="1889144" y="430244"/>
                  </a:lnTo>
                  <a:lnTo>
                    <a:pt x="1875963" y="393530"/>
                  </a:lnTo>
                  <a:lnTo>
                    <a:pt x="1856876" y="357369"/>
                  </a:lnTo>
                  <a:lnTo>
                    <a:pt x="1835163" y="321453"/>
                  </a:lnTo>
                  <a:lnTo>
                    <a:pt x="1810300" y="285647"/>
                  </a:lnTo>
                  <a:lnTo>
                    <a:pt x="1779406" y="249889"/>
                  </a:lnTo>
                  <a:lnTo>
                    <a:pt x="1745831" y="216799"/>
                  </a:lnTo>
                  <a:lnTo>
                    <a:pt x="1709081" y="185556"/>
                  </a:lnTo>
                  <a:lnTo>
                    <a:pt x="1666289" y="155133"/>
                  </a:lnTo>
                  <a:lnTo>
                    <a:pt x="1643766" y="141068"/>
                  </a:lnTo>
                  <a:lnTo>
                    <a:pt x="1620812" y="127722"/>
                  </a:lnTo>
                  <a:lnTo>
                    <a:pt x="1597573" y="114856"/>
                  </a:lnTo>
                  <a:lnTo>
                    <a:pt x="1574142" y="103302"/>
                  </a:lnTo>
                  <a:lnTo>
                    <a:pt x="1550584" y="92623"/>
                  </a:lnTo>
                  <a:lnTo>
                    <a:pt x="1526941" y="82527"/>
                  </a:lnTo>
                  <a:lnTo>
                    <a:pt x="1502250" y="72819"/>
                  </a:lnTo>
                  <a:lnTo>
                    <a:pt x="1476859" y="63371"/>
                  </a:lnTo>
                  <a:lnTo>
                    <a:pt x="1451002" y="54096"/>
                  </a:lnTo>
                  <a:lnTo>
                    <a:pt x="1424835" y="45928"/>
                  </a:lnTo>
                  <a:lnTo>
                    <a:pt x="1398460" y="38498"/>
                  </a:lnTo>
                  <a:lnTo>
                    <a:pt x="1371947" y="31561"/>
                  </a:lnTo>
                  <a:lnTo>
                    <a:pt x="1344350" y="25944"/>
                  </a:lnTo>
                  <a:lnTo>
                    <a:pt x="1316030" y="21207"/>
                  </a:lnTo>
                  <a:lnTo>
                    <a:pt x="1287228" y="17057"/>
                  </a:lnTo>
                  <a:lnTo>
                    <a:pt x="1258105" y="13298"/>
                  </a:lnTo>
                  <a:lnTo>
                    <a:pt x="1228768" y="9800"/>
                  </a:lnTo>
                  <a:lnTo>
                    <a:pt x="1199288" y="6476"/>
                  </a:lnTo>
                  <a:lnTo>
                    <a:pt x="1169713" y="4259"/>
                  </a:lnTo>
                  <a:lnTo>
                    <a:pt x="1140074" y="2782"/>
                  </a:lnTo>
                  <a:lnTo>
                    <a:pt x="1110393" y="1797"/>
                  </a:lnTo>
                  <a:lnTo>
                    <a:pt x="1080684" y="1140"/>
                  </a:lnTo>
                  <a:lnTo>
                    <a:pt x="1050956" y="702"/>
                  </a:lnTo>
                  <a:lnTo>
                    <a:pt x="1021215" y="410"/>
                  </a:lnTo>
                  <a:lnTo>
                    <a:pt x="990474" y="216"/>
                  </a:lnTo>
                  <a:lnTo>
                    <a:pt x="959066" y="86"/>
                  </a:lnTo>
                  <a:lnTo>
                    <a:pt x="927213" y="0"/>
                  </a:lnTo>
                  <a:lnTo>
                    <a:pt x="895064" y="1926"/>
                  </a:lnTo>
                  <a:lnTo>
                    <a:pt x="862717" y="5195"/>
                  </a:lnTo>
                  <a:lnTo>
                    <a:pt x="830238" y="9359"/>
                  </a:lnTo>
                  <a:lnTo>
                    <a:pt x="797671" y="13127"/>
                  </a:lnTo>
                  <a:lnTo>
                    <a:pt x="765047" y="16631"/>
                  </a:lnTo>
                  <a:lnTo>
                    <a:pt x="732382" y="19959"/>
                  </a:lnTo>
                  <a:lnTo>
                    <a:pt x="700684" y="24163"/>
                  </a:lnTo>
                  <a:lnTo>
                    <a:pt x="669630" y="28949"/>
                  </a:lnTo>
                  <a:lnTo>
                    <a:pt x="639006" y="34124"/>
                  </a:lnTo>
                  <a:lnTo>
                    <a:pt x="607676" y="40551"/>
                  </a:lnTo>
                  <a:lnTo>
                    <a:pt x="575875" y="47813"/>
                  </a:lnTo>
                  <a:lnTo>
                    <a:pt x="543760" y="55630"/>
                  </a:lnTo>
                  <a:lnTo>
                    <a:pt x="512428" y="63818"/>
                  </a:lnTo>
                  <a:lnTo>
                    <a:pt x="481619" y="72253"/>
                  </a:lnTo>
                  <a:lnTo>
                    <a:pt x="451157" y="80853"/>
                  </a:lnTo>
                  <a:lnTo>
                    <a:pt x="421920" y="90555"/>
                  </a:lnTo>
                  <a:lnTo>
                    <a:pt x="393498" y="100992"/>
                  </a:lnTo>
                  <a:lnTo>
                    <a:pt x="365621" y="111919"/>
                  </a:lnTo>
                  <a:lnTo>
                    <a:pt x="338106" y="123172"/>
                  </a:lnTo>
                  <a:lnTo>
                    <a:pt x="310834" y="134643"/>
                  </a:lnTo>
                  <a:lnTo>
                    <a:pt x="283723" y="146259"/>
                  </a:lnTo>
                  <a:lnTo>
                    <a:pt x="258703" y="157971"/>
                  </a:lnTo>
                  <a:lnTo>
                    <a:pt x="235078" y="169749"/>
                  </a:lnTo>
                  <a:lnTo>
                    <a:pt x="212382" y="181569"/>
                  </a:lnTo>
                  <a:lnTo>
                    <a:pt x="168644" y="207932"/>
                  </a:lnTo>
                  <a:lnTo>
                    <a:pt x="128039" y="236185"/>
                  </a:lnTo>
                  <a:lnTo>
                    <a:pt x="93455" y="265279"/>
                  </a:lnTo>
                  <a:lnTo>
                    <a:pt x="50835" y="304808"/>
                  </a:lnTo>
                  <a:lnTo>
                    <a:pt x="22552" y="346397"/>
                  </a:lnTo>
                  <a:lnTo>
                    <a:pt x="6345" y="390138"/>
                  </a:lnTo>
                  <a:lnTo>
                    <a:pt x="0" y="429778"/>
                  </a:lnTo>
                  <a:lnTo>
                    <a:pt x="7600" y="471399"/>
                  </a:lnTo>
                  <a:lnTo>
                    <a:pt x="27160" y="510409"/>
                  </a:lnTo>
                  <a:lnTo>
                    <a:pt x="61288" y="551844"/>
                  </a:lnTo>
                  <a:lnTo>
                    <a:pt x="91239" y="580858"/>
                  </a:lnTo>
                  <a:lnTo>
                    <a:pt x="123402" y="608305"/>
                  </a:lnTo>
                  <a:lnTo>
                    <a:pt x="154233" y="630426"/>
                  </a:lnTo>
                  <a:lnTo>
                    <a:pt x="194741" y="659614"/>
                  </a:lnTo>
                  <a:lnTo>
                    <a:pt x="220570" y="67848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92934"/>
                </a:solidFill>
              </a:endParaRPr>
            </a:p>
          </p:txBody>
        </p:sp>
        <p:sp>
          <p:nvSpPr>
            <p:cNvPr id="34" name="SMARTInkShape-28"/>
            <p:cNvSpPr/>
            <p:nvPr/>
          </p:nvSpPr>
          <p:spPr>
            <a:xfrm>
              <a:off x="2985339" y="3014378"/>
              <a:ext cx="693693" cy="350256"/>
            </a:xfrm>
            <a:custGeom>
              <a:avLst/>
              <a:gdLst/>
              <a:ahLst/>
              <a:cxnLst/>
              <a:rect l="0" t="0" r="0" b="0"/>
              <a:pathLst>
                <a:path w="693693" h="350256">
                  <a:moveTo>
                    <a:pt x="77544" y="48505"/>
                  </a:moveTo>
                  <a:lnTo>
                    <a:pt x="77544" y="53245"/>
                  </a:lnTo>
                  <a:lnTo>
                    <a:pt x="74898" y="58219"/>
                  </a:lnTo>
                  <a:lnTo>
                    <a:pt x="51812" y="95486"/>
                  </a:lnTo>
                  <a:lnTo>
                    <a:pt x="35677" y="130325"/>
                  </a:lnTo>
                  <a:lnTo>
                    <a:pt x="17055" y="174395"/>
                  </a:lnTo>
                  <a:lnTo>
                    <a:pt x="6705" y="209498"/>
                  </a:lnTo>
                  <a:lnTo>
                    <a:pt x="0" y="245035"/>
                  </a:lnTo>
                  <a:lnTo>
                    <a:pt x="659" y="278054"/>
                  </a:lnTo>
                  <a:lnTo>
                    <a:pt x="9771" y="311137"/>
                  </a:lnTo>
                  <a:lnTo>
                    <a:pt x="22957" y="330602"/>
                  </a:lnTo>
                  <a:lnTo>
                    <a:pt x="31124" y="337593"/>
                  </a:lnTo>
                  <a:lnTo>
                    <a:pt x="39054" y="340699"/>
                  </a:lnTo>
                  <a:lnTo>
                    <a:pt x="49192" y="342080"/>
                  </a:lnTo>
                  <a:lnTo>
                    <a:pt x="70797" y="338117"/>
                  </a:lnTo>
                  <a:lnTo>
                    <a:pt x="105756" y="320760"/>
                  </a:lnTo>
                  <a:lnTo>
                    <a:pt x="149850" y="295577"/>
                  </a:lnTo>
                  <a:lnTo>
                    <a:pt x="192037" y="262233"/>
                  </a:lnTo>
                  <a:lnTo>
                    <a:pt x="227049" y="226983"/>
                  </a:lnTo>
                  <a:lnTo>
                    <a:pt x="249098" y="182435"/>
                  </a:lnTo>
                  <a:lnTo>
                    <a:pt x="258792" y="160397"/>
                  </a:lnTo>
                  <a:lnTo>
                    <a:pt x="259632" y="147513"/>
                  </a:lnTo>
                  <a:lnTo>
                    <a:pt x="256828" y="127814"/>
                  </a:lnTo>
                  <a:lnTo>
                    <a:pt x="255606" y="125190"/>
                  </a:lnTo>
                  <a:lnTo>
                    <a:pt x="253799" y="123441"/>
                  </a:lnTo>
                  <a:lnTo>
                    <a:pt x="248510" y="120633"/>
                  </a:lnTo>
                  <a:lnTo>
                    <a:pt x="245141" y="122895"/>
                  </a:lnTo>
                  <a:lnTo>
                    <a:pt x="240336" y="128200"/>
                  </a:lnTo>
                  <a:lnTo>
                    <a:pt x="233045" y="142343"/>
                  </a:lnTo>
                  <a:lnTo>
                    <a:pt x="222497" y="182542"/>
                  </a:lnTo>
                  <a:lnTo>
                    <a:pt x="222335" y="195389"/>
                  </a:lnTo>
                  <a:lnTo>
                    <a:pt x="227821" y="217372"/>
                  </a:lnTo>
                  <a:lnTo>
                    <a:pt x="236723" y="232044"/>
                  </a:lnTo>
                  <a:lnTo>
                    <a:pt x="246186" y="242857"/>
                  </a:lnTo>
                  <a:lnTo>
                    <a:pt x="257007" y="248985"/>
                  </a:lnTo>
                  <a:lnTo>
                    <a:pt x="284862" y="252919"/>
                  </a:lnTo>
                  <a:lnTo>
                    <a:pt x="327830" y="251114"/>
                  </a:lnTo>
                  <a:lnTo>
                    <a:pt x="354440" y="241490"/>
                  </a:lnTo>
                  <a:lnTo>
                    <a:pt x="399023" y="213744"/>
                  </a:lnTo>
                  <a:lnTo>
                    <a:pt x="443662" y="172938"/>
                  </a:lnTo>
                  <a:lnTo>
                    <a:pt x="471259" y="143823"/>
                  </a:lnTo>
                  <a:lnTo>
                    <a:pt x="482816" y="119081"/>
                  </a:lnTo>
                  <a:lnTo>
                    <a:pt x="487586" y="75180"/>
                  </a:lnTo>
                  <a:lnTo>
                    <a:pt x="487174" y="46682"/>
                  </a:lnTo>
                  <a:lnTo>
                    <a:pt x="481138" y="29003"/>
                  </a:lnTo>
                  <a:lnTo>
                    <a:pt x="472855" y="13638"/>
                  </a:lnTo>
                  <a:lnTo>
                    <a:pt x="470527" y="7211"/>
                  </a:lnTo>
                  <a:lnTo>
                    <a:pt x="466184" y="1048"/>
                  </a:lnTo>
                  <a:lnTo>
                    <a:pt x="464630" y="0"/>
                  </a:lnTo>
                  <a:lnTo>
                    <a:pt x="463594" y="293"/>
                  </a:lnTo>
                  <a:lnTo>
                    <a:pt x="462902" y="1481"/>
                  </a:lnTo>
                  <a:lnTo>
                    <a:pt x="461793" y="12501"/>
                  </a:lnTo>
                  <a:lnTo>
                    <a:pt x="462537" y="53049"/>
                  </a:lnTo>
                  <a:lnTo>
                    <a:pt x="471239" y="91993"/>
                  </a:lnTo>
                  <a:lnTo>
                    <a:pt x="476967" y="124890"/>
                  </a:lnTo>
                  <a:lnTo>
                    <a:pt x="480292" y="150915"/>
                  </a:lnTo>
                  <a:lnTo>
                    <a:pt x="492328" y="187879"/>
                  </a:lnTo>
                  <a:lnTo>
                    <a:pt x="502619" y="223967"/>
                  </a:lnTo>
                  <a:lnTo>
                    <a:pt x="511952" y="258802"/>
                  </a:lnTo>
                  <a:lnTo>
                    <a:pt x="523995" y="297743"/>
                  </a:lnTo>
                  <a:lnTo>
                    <a:pt x="532948" y="319799"/>
                  </a:lnTo>
                  <a:lnTo>
                    <a:pt x="548171" y="342699"/>
                  </a:lnTo>
                  <a:lnTo>
                    <a:pt x="550295" y="350255"/>
                  </a:lnTo>
                  <a:lnTo>
                    <a:pt x="550469" y="349882"/>
                  </a:lnTo>
                  <a:lnTo>
                    <a:pt x="556951" y="306066"/>
                  </a:lnTo>
                  <a:lnTo>
                    <a:pt x="560494" y="262772"/>
                  </a:lnTo>
                  <a:lnTo>
                    <a:pt x="572143" y="230461"/>
                  </a:lnTo>
                  <a:lnTo>
                    <a:pt x="585469" y="212330"/>
                  </a:lnTo>
                  <a:lnTo>
                    <a:pt x="593669" y="205652"/>
                  </a:lnTo>
                  <a:lnTo>
                    <a:pt x="603863" y="199246"/>
                  </a:lnTo>
                  <a:lnTo>
                    <a:pt x="607017" y="196624"/>
                  </a:lnTo>
                  <a:lnTo>
                    <a:pt x="615813" y="193711"/>
                  </a:lnTo>
                  <a:lnTo>
                    <a:pt x="620937" y="192934"/>
                  </a:lnTo>
                  <a:lnTo>
                    <a:pt x="629276" y="194716"/>
                  </a:lnTo>
                  <a:lnTo>
                    <a:pt x="642714" y="203945"/>
                  </a:lnTo>
                  <a:lnTo>
                    <a:pt x="663905" y="225153"/>
                  </a:lnTo>
                  <a:lnTo>
                    <a:pt x="678806" y="251439"/>
                  </a:lnTo>
                  <a:lnTo>
                    <a:pt x="683586" y="273836"/>
                  </a:lnTo>
                  <a:lnTo>
                    <a:pt x="685406" y="286477"/>
                  </a:lnTo>
                  <a:lnTo>
                    <a:pt x="693311" y="314219"/>
                  </a:lnTo>
                  <a:lnTo>
                    <a:pt x="693692" y="3253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92934"/>
                </a:solidFill>
              </a:endParaRPr>
            </a:p>
          </p:txBody>
        </p:sp>
        <p:sp>
          <p:nvSpPr>
            <p:cNvPr id="35" name="SMARTInkShape-29"/>
            <p:cNvSpPr/>
            <p:nvPr/>
          </p:nvSpPr>
          <p:spPr>
            <a:xfrm>
              <a:off x="3715390" y="3170039"/>
              <a:ext cx="157797" cy="167855"/>
            </a:xfrm>
            <a:custGeom>
              <a:avLst/>
              <a:gdLst/>
              <a:ahLst/>
              <a:cxnLst/>
              <a:rect l="0" t="0" r="0" b="0"/>
              <a:pathLst>
                <a:path w="157797" h="167855">
                  <a:moveTo>
                    <a:pt x="70798" y="26789"/>
                  </a:moveTo>
                  <a:lnTo>
                    <a:pt x="63109" y="26789"/>
                  </a:lnTo>
                  <a:lnTo>
                    <a:pt x="44808" y="43958"/>
                  </a:lnTo>
                  <a:lnTo>
                    <a:pt x="14280" y="83478"/>
                  </a:lnTo>
                  <a:lnTo>
                    <a:pt x="4222" y="101243"/>
                  </a:lnTo>
                  <a:lnTo>
                    <a:pt x="0" y="130974"/>
                  </a:lnTo>
                  <a:lnTo>
                    <a:pt x="2290" y="140232"/>
                  </a:lnTo>
                  <a:lnTo>
                    <a:pt x="4290" y="144089"/>
                  </a:lnTo>
                  <a:lnTo>
                    <a:pt x="11804" y="151022"/>
                  </a:lnTo>
                  <a:lnTo>
                    <a:pt x="32796" y="163556"/>
                  </a:lnTo>
                  <a:lnTo>
                    <a:pt x="54908" y="167854"/>
                  </a:lnTo>
                  <a:lnTo>
                    <a:pt x="80311" y="164387"/>
                  </a:lnTo>
                  <a:lnTo>
                    <a:pt x="101949" y="157077"/>
                  </a:lnTo>
                  <a:lnTo>
                    <a:pt x="133096" y="133072"/>
                  </a:lnTo>
                  <a:lnTo>
                    <a:pt x="148457" y="115827"/>
                  </a:lnTo>
                  <a:lnTo>
                    <a:pt x="156647" y="100795"/>
                  </a:lnTo>
                  <a:lnTo>
                    <a:pt x="157796" y="96963"/>
                  </a:lnTo>
                  <a:lnTo>
                    <a:pt x="156427" y="87413"/>
                  </a:lnTo>
                  <a:lnTo>
                    <a:pt x="147464" y="65112"/>
                  </a:lnTo>
                  <a:lnTo>
                    <a:pt x="139267" y="56059"/>
                  </a:lnTo>
                  <a:lnTo>
                    <a:pt x="130002" y="47735"/>
                  </a:lnTo>
                  <a:lnTo>
                    <a:pt x="118215" y="32885"/>
                  </a:lnTo>
                  <a:lnTo>
                    <a:pt x="7079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92934"/>
                </a:solidFill>
              </a:endParaRPr>
            </a:p>
          </p:txBody>
        </p:sp>
        <p:sp>
          <p:nvSpPr>
            <p:cNvPr id="36" name="SMARTInkShape-30"/>
            <p:cNvSpPr/>
            <p:nvPr/>
          </p:nvSpPr>
          <p:spPr>
            <a:xfrm>
              <a:off x="4048882" y="2991445"/>
              <a:ext cx="31986" cy="348259"/>
            </a:xfrm>
            <a:custGeom>
              <a:avLst/>
              <a:gdLst/>
              <a:ahLst/>
              <a:cxnLst/>
              <a:rect l="0" t="0" r="0" b="0"/>
              <a:pathLst>
                <a:path w="31986" h="348259">
                  <a:moveTo>
                    <a:pt x="5196" y="0"/>
                  </a:moveTo>
                  <a:lnTo>
                    <a:pt x="5196" y="4741"/>
                  </a:lnTo>
                  <a:lnTo>
                    <a:pt x="51" y="22361"/>
                  </a:lnTo>
                  <a:lnTo>
                    <a:pt x="4614" y="64810"/>
                  </a:lnTo>
                  <a:lnTo>
                    <a:pt x="2435" y="108199"/>
                  </a:lnTo>
                  <a:lnTo>
                    <a:pt x="0" y="130440"/>
                  </a:lnTo>
                  <a:lnTo>
                    <a:pt x="3876" y="171618"/>
                  </a:lnTo>
                  <a:lnTo>
                    <a:pt x="4935" y="212935"/>
                  </a:lnTo>
                  <a:lnTo>
                    <a:pt x="11281" y="255896"/>
                  </a:lnTo>
                  <a:lnTo>
                    <a:pt x="18492" y="298465"/>
                  </a:lnTo>
                  <a:lnTo>
                    <a:pt x="25100" y="327468"/>
                  </a:lnTo>
                  <a:lnTo>
                    <a:pt x="28925" y="335049"/>
                  </a:lnTo>
                  <a:lnTo>
                    <a:pt x="31985" y="34825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92934"/>
                </a:solidFill>
              </a:endParaRPr>
            </a:p>
          </p:txBody>
        </p:sp>
        <p:sp>
          <p:nvSpPr>
            <p:cNvPr id="37" name="SMARTInkShape-31"/>
            <p:cNvSpPr/>
            <p:nvPr/>
          </p:nvSpPr>
          <p:spPr>
            <a:xfrm>
              <a:off x="3921483" y="2969729"/>
              <a:ext cx="427276" cy="369975"/>
            </a:xfrm>
            <a:custGeom>
              <a:avLst/>
              <a:gdLst/>
              <a:ahLst/>
              <a:cxnLst/>
              <a:rect l="0" t="0" r="0" b="0"/>
              <a:pathLst>
                <a:path w="427276" h="369975">
                  <a:moveTo>
                    <a:pt x="16509" y="227099"/>
                  </a:moveTo>
                  <a:lnTo>
                    <a:pt x="11769" y="227099"/>
                  </a:lnTo>
                  <a:lnTo>
                    <a:pt x="10372" y="226107"/>
                  </a:lnTo>
                  <a:lnTo>
                    <a:pt x="9441" y="224453"/>
                  </a:lnTo>
                  <a:lnTo>
                    <a:pt x="8821" y="222359"/>
                  </a:lnTo>
                  <a:lnTo>
                    <a:pt x="7415" y="220962"/>
                  </a:lnTo>
                  <a:lnTo>
                    <a:pt x="3207" y="219411"/>
                  </a:lnTo>
                  <a:lnTo>
                    <a:pt x="1688" y="218005"/>
                  </a:lnTo>
                  <a:lnTo>
                    <a:pt x="0" y="213797"/>
                  </a:lnTo>
                  <a:lnTo>
                    <a:pt x="1534" y="212278"/>
                  </a:lnTo>
                  <a:lnTo>
                    <a:pt x="44600" y="199704"/>
                  </a:lnTo>
                  <a:lnTo>
                    <a:pt x="88755" y="188284"/>
                  </a:lnTo>
                  <a:lnTo>
                    <a:pt x="119064" y="182398"/>
                  </a:lnTo>
                  <a:lnTo>
                    <a:pt x="151386" y="176474"/>
                  </a:lnTo>
                  <a:lnTo>
                    <a:pt x="182288" y="170534"/>
                  </a:lnTo>
                  <a:lnTo>
                    <a:pt x="215204" y="161941"/>
                  </a:lnTo>
                  <a:lnTo>
                    <a:pt x="247693" y="151507"/>
                  </a:lnTo>
                  <a:lnTo>
                    <a:pt x="287304" y="134476"/>
                  </a:lnTo>
                  <a:lnTo>
                    <a:pt x="317341" y="115871"/>
                  </a:lnTo>
                  <a:lnTo>
                    <a:pt x="338257" y="91947"/>
                  </a:lnTo>
                  <a:lnTo>
                    <a:pt x="350188" y="66999"/>
                  </a:lnTo>
                  <a:lnTo>
                    <a:pt x="355093" y="34098"/>
                  </a:lnTo>
                  <a:lnTo>
                    <a:pt x="352861" y="24574"/>
                  </a:lnTo>
                  <a:lnTo>
                    <a:pt x="348671" y="13633"/>
                  </a:lnTo>
                  <a:lnTo>
                    <a:pt x="348084" y="10375"/>
                  </a:lnTo>
                  <a:lnTo>
                    <a:pt x="344784" y="4108"/>
                  </a:lnTo>
                  <a:lnTo>
                    <a:pt x="342516" y="1048"/>
                  </a:lnTo>
                  <a:lnTo>
                    <a:pt x="341003" y="0"/>
                  </a:lnTo>
                  <a:lnTo>
                    <a:pt x="339995" y="293"/>
                  </a:lnTo>
                  <a:lnTo>
                    <a:pt x="339323" y="1481"/>
                  </a:lnTo>
                  <a:lnTo>
                    <a:pt x="337882" y="2273"/>
                  </a:lnTo>
                  <a:lnTo>
                    <a:pt x="333636" y="3153"/>
                  </a:lnTo>
                  <a:lnTo>
                    <a:pt x="328441" y="8836"/>
                  </a:lnTo>
                  <a:lnTo>
                    <a:pt x="305212" y="52668"/>
                  </a:lnTo>
                  <a:lnTo>
                    <a:pt x="295971" y="85047"/>
                  </a:lnTo>
                  <a:lnTo>
                    <a:pt x="289111" y="124846"/>
                  </a:lnTo>
                  <a:lnTo>
                    <a:pt x="279194" y="164788"/>
                  </a:lnTo>
                  <a:lnTo>
                    <a:pt x="276206" y="207221"/>
                  </a:lnTo>
                  <a:lnTo>
                    <a:pt x="275615" y="244560"/>
                  </a:lnTo>
                  <a:lnTo>
                    <a:pt x="275483" y="286073"/>
                  </a:lnTo>
                  <a:lnTo>
                    <a:pt x="275470" y="315823"/>
                  </a:lnTo>
                  <a:lnTo>
                    <a:pt x="275470" y="303917"/>
                  </a:lnTo>
                  <a:lnTo>
                    <a:pt x="280211" y="290650"/>
                  </a:lnTo>
                  <a:lnTo>
                    <a:pt x="310022" y="247517"/>
                  </a:lnTo>
                  <a:lnTo>
                    <a:pt x="325253" y="232161"/>
                  </a:lnTo>
                  <a:lnTo>
                    <a:pt x="331661" y="229349"/>
                  </a:lnTo>
                  <a:lnTo>
                    <a:pt x="357541" y="227296"/>
                  </a:lnTo>
                  <a:lnTo>
                    <a:pt x="364201" y="229833"/>
                  </a:lnTo>
                  <a:lnTo>
                    <a:pt x="376562" y="239545"/>
                  </a:lnTo>
                  <a:lnTo>
                    <a:pt x="379931" y="247844"/>
                  </a:lnTo>
                  <a:lnTo>
                    <a:pt x="382421" y="257155"/>
                  </a:lnTo>
                  <a:lnTo>
                    <a:pt x="396760" y="284594"/>
                  </a:lnTo>
                  <a:lnTo>
                    <a:pt x="404735" y="323024"/>
                  </a:lnTo>
                  <a:lnTo>
                    <a:pt x="418236" y="357236"/>
                  </a:lnTo>
                  <a:lnTo>
                    <a:pt x="427275" y="36997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92934"/>
                </a:solidFill>
              </a:endParaRPr>
            </a:p>
          </p:txBody>
        </p:sp>
        <p:sp>
          <p:nvSpPr>
            <p:cNvPr id="38" name="SMARTInkShape-32"/>
            <p:cNvSpPr/>
            <p:nvPr/>
          </p:nvSpPr>
          <p:spPr>
            <a:xfrm>
              <a:off x="4330898" y="3170194"/>
              <a:ext cx="151806" cy="160580"/>
            </a:xfrm>
            <a:custGeom>
              <a:avLst/>
              <a:gdLst/>
              <a:ahLst/>
              <a:cxnLst/>
              <a:rect l="0" t="0" r="0" b="0"/>
              <a:pathLst>
                <a:path w="151806" h="160580">
                  <a:moveTo>
                    <a:pt x="0" y="115931"/>
                  </a:moveTo>
                  <a:lnTo>
                    <a:pt x="0" y="108242"/>
                  </a:lnTo>
                  <a:lnTo>
                    <a:pt x="4741" y="102629"/>
                  </a:lnTo>
                  <a:lnTo>
                    <a:pt x="12359" y="100097"/>
                  </a:lnTo>
                  <a:lnTo>
                    <a:pt x="27805" y="96026"/>
                  </a:lnTo>
                  <a:lnTo>
                    <a:pt x="69665" y="80033"/>
                  </a:lnTo>
                  <a:lnTo>
                    <a:pt x="114069" y="59691"/>
                  </a:lnTo>
                  <a:lnTo>
                    <a:pt x="145211" y="32954"/>
                  </a:lnTo>
                  <a:lnTo>
                    <a:pt x="148874" y="26797"/>
                  </a:lnTo>
                  <a:lnTo>
                    <a:pt x="151226" y="14760"/>
                  </a:lnTo>
                  <a:lnTo>
                    <a:pt x="148902" y="8789"/>
                  </a:lnTo>
                  <a:lnTo>
                    <a:pt x="146893" y="5808"/>
                  </a:lnTo>
                  <a:lnTo>
                    <a:pt x="144562" y="3820"/>
                  </a:lnTo>
                  <a:lnTo>
                    <a:pt x="139326" y="1612"/>
                  </a:lnTo>
                  <a:lnTo>
                    <a:pt x="117249" y="0"/>
                  </a:lnTo>
                  <a:lnTo>
                    <a:pt x="94892" y="7005"/>
                  </a:lnTo>
                  <a:lnTo>
                    <a:pt x="77285" y="16077"/>
                  </a:lnTo>
                  <a:lnTo>
                    <a:pt x="60492" y="30893"/>
                  </a:lnTo>
                  <a:lnTo>
                    <a:pt x="42190" y="59545"/>
                  </a:lnTo>
                  <a:lnTo>
                    <a:pt x="41026" y="65442"/>
                  </a:lnTo>
                  <a:lnTo>
                    <a:pt x="42377" y="77286"/>
                  </a:lnTo>
                  <a:lnTo>
                    <a:pt x="48716" y="95110"/>
                  </a:lnTo>
                  <a:lnTo>
                    <a:pt x="61619" y="112959"/>
                  </a:lnTo>
                  <a:lnTo>
                    <a:pt x="97022" y="135776"/>
                  </a:lnTo>
                  <a:lnTo>
                    <a:pt x="137977" y="154104"/>
                  </a:lnTo>
                  <a:lnTo>
                    <a:pt x="151805" y="16057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92934"/>
                </a:solidFill>
              </a:endParaRPr>
            </a:p>
          </p:txBody>
        </p:sp>
        <p:sp>
          <p:nvSpPr>
            <p:cNvPr id="39" name="SMARTInkShape-33"/>
            <p:cNvSpPr/>
            <p:nvPr/>
          </p:nvSpPr>
          <p:spPr>
            <a:xfrm>
              <a:off x="3554961" y="4438770"/>
              <a:ext cx="645859" cy="222528"/>
            </a:xfrm>
            <a:custGeom>
              <a:avLst/>
              <a:gdLst/>
              <a:ahLst/>
              <a:cxnLst/>
              <a:rect l="0" t="0" r="0" b="0"/>
              <a:pathLst>
                <a:path w="645859" h="222528">
                  <a:moveTo>
                    <a:pt x="168719" y="17144"/>
                  </a:moveTo>
                  <a:lnTo>
                    <a:pt x="163978" y="17144"/>
                  </a:lnTo>
                  <a:lnTo>
                    <a:pt x="162582" y="16152"/>
                  </a:lnTo>
                  <a:lnTo>
                    <a:pt x="161651" y="14498"/>
                  </a:lnTo>
                  <a:lnTo>
                    <a:pt x="161030" y="12404"/>
                  </a:lnTo>
                  <a:lnTo>
                    <a:pt x="155416" y="4715"/>
                  </a:lnTo>
                  <a:lnTo>
                    <a:pt x="150239" y="1698"/>
                  </a:lnTo>
                  <a:lnTo>
                    <a:pt x="139100" y="0"/>
                  </a:lnTo>
                  <a:lnTo>
                    <a:pt x="111791" y="371"/>
                  </a:lnTo>
                  <a:lnTo>
                    <a:pt x="100092" y="4067"/>
                  </a:lnTo>
                  <a:lnTo>
                    <a:pt x="59784" y="32708"/>
                  </a:lnTo>
                  <a:lnTo>
                    <a:pt x="33614" y="55974"/>
                  </a:lnTo>
                  <a:lnTo>
                    <a:pt x="6237" y="91570"/>
                  </a:lnTo>
                  <a:lnTo>
                    <a:pt x="474" y="112727"/>
                  </a:lnTo>
                  <a:lnTo>
                    <a:pt x="0" y="116585"/>
                  </a:lnTo>
                  <a:lnTo>
                    <a:pt x="2121" y="123517"/>
                  </a:lnTo>
                  <a:lnTo>
                    <a:pt x="4075" y="126754"/>
                  </a:lnTo>
                  <a:lnTo>
                    <a:pt x="16307" y="136052"/>
                  </a:lnTo>
                  <a:lnTo>
                    <a:pt x="29543" y="136799"/>
                  </a:lnTo>
                  <a:lnTo>
                    <a:pt x="71971" y="132708"/>
                  </a:lnTo>
                  <a:lnTo>
                    <a:pt x="116021" y="120963"/>
                  </a:lnTo>
                  <a:lnTo>
                    <a:pt x="158199" y="104569"/>
                  </a:lnTo>
                  <a:lnTo>
                    <a:pt x="188065" y="84647"/>
                  </a:lnTo>
                  <a:lnTo>
                    <a:pt x="210427" y="61603"/>
                  </a:lnTo>
                  <a:lnTo>
                    <a:pt x="218780" y="46523"/>
                  </a:lnTo>
                  <a:lnTo>
                    <a:pt x="222279" y="26242"/>
                  </a:lnTo>
                  <a:lnTo>
                    <a:pt x="215227" y="42877"/>
                  </a:lnTo>
                  <a:lnTo>
                    <a:pt x="213476" y="84825"/>
                  </a:lnTo>
                  <a:lnTo>
                    <a:pt x="225806" y="125996"/>
                  </a:lnTo>
                  <a:lnTo>
                    <a:pt x="243422" y="152233"/>
                  </a:lnTo>
                  <a:lnTo>
                    <a:pt x="269869" y="179624"/>
                  </a:lnTo>
                  <a:lnTo>
                    <a:pt x="277505" y="183615"/>
                  </a:lnTo>
                  <a:lnTo>
                    <a:pt x="290492" y="186177"/>
                  </a:lnTo>
                  <a:lnTo>
                    <a:pt x="296593" y="186528"/>
                  </a:lnTo>
                  <a:lnTo>
                    <a:pt x="298617" y="185629"/>
                  </a:lnTo>
                  <a:lnTo>
                    <a:pt x="299966" y="184037"/>
                  </a:lnTo>
                  <a:lnTo>
                    <a:pt x="320685" y="141855"/>
                  </a:lnTo>
                  <a:lnTo>
                    <a:pt x="325556" y="130118"/>
                  </a:lnTo>
                  <a:lnTo>
                    <a:pt x="333680" y="100470"/>
                  </a:lnTo>
                  <a:lnTo>
                    <a:pt x="341730" y="87364"/>
                  </a:lnTo>
                  <a:lnTo>
                    <a:pt x="359476" y="68901"/>
                  </a:lnTo>
                  <a:lnTo>
                    <a:pt x="380808" y="56280"/>
                  </a:lnTo>
                  <a:lnTo>
                    <a:pt x="407335" y="53313"/>
                  </a:lnTo>
                  <a:lnTo>
                    <a:pt x="448544" y="61984"/>
                  </a:lnTo>
                  <a:lnTo>
                    <a:pt x="490374" y="76954"/>
                  </a:lnTo>
                  <a:lnTo>
                    <a:pt x="534672" y="97527"/>
                  </a:lnTo>
                  <a:lnTo>
                    <a:pt x="546669" y="102479"/>
                  </a:lnTo>
                  <a:lnTo>
                    <a:pt x="588410" y="106209"/>
                  </a:lnTo>
                  <a:lnTo>
                    <a:pt x="600318" y="105346"/>
                  </a:lnTo>
                  <a:lnTo>
                    <a:pt x="617187" y="99282"/>
                  </a:lnTo>
                  <a:lnTo>
                    <a:pt x="635517" y="85446"/>
                  </a:lnTo>
                  <a:lnTo>
                    <a:pt x="644814" y="71888"/>
                  </a:lnTo>
                  <a:lnTo>
                    <a:pt x="645858" y="67531"/>
                  </a:lnTo>
                  <a:lnTo>
                    <a:pt x="645561" y="63633"/>
                  </a:lnTo>
                  <a:lnTo>
                    <a:pt x="642698" y="50250"/>
                  </a:lnTo>
                  <a:lnTo>
                    <a:pt x="640477" y="47152"/>
                  </a:lnTo>
                  <a:lnTo>
                    <a:pt x="632720" y="41064"/>
                  </a:lnTo>
                  <a:lnTo>
                    <a:pt x="622658" y="37697"/>
                  </a:lnTo>
                  <a:lnTo>
                    <a:pt x="582374" y="35161"/>
                  </a:lnTo>
                  <a:lnTo>
                    <a:pt x="545616" y="44738"/>
                  </a:lnTo>
                  <a:lnTo>
                    <a:pt x="529100" y="53101"/>
                  </a:lnTo>
                  <a:lnTo>
                    <a:pt x="521373" y="59914"/>
                  </a:lnTo>
                  <a:lnTo>
                    <a:pt x="514631" y="69556"/>
                  </a:lnTo>
                  <a:lnTo>
                    <a:pt x="509997" y="86141"/>
                  </a:lnTo>
                  <a:lnTo>
                    <a:pt x="511560" y="97750"/>
                  </a:lnTo>
                  <a:lnTo>
                    <a:pt x="520647" y="121371"/>
                  </a:lnTo>
                  <a:lnTo>
                    <a:pt x="547247" y="152275"/>
                  </a:lnTo>
                  <a:lnTo>
                    <a:pt x="587044" y="184396"/>
                  </a:lnTo>
                  <a:lnTo>
                    <a:pt x="629905" y="214272"/>
                  </a:lnTo>
                  <a:lnTo>
                    <a:pt x="641992" y="22252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92934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45316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Compare!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752600"/>
            <a:ext cx="7924800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solidFill>
                  <a:prstClr val="black"/>
                </a:solidFill>
              </a:rPr>
              <a:t>Find the eight factors that </a:t>
            </a:r>
            <a:r>
              <a:rPr lang="en-US" sz="2500" b="1" dirty="0">
                <a:solidFill>
                  <a:prstClr val="black"/>
                </a:solidFill>
              </a:rPr>
              <a:t>do not </a:t>
            </a:r>
            <a:r>
              <a:rPr lang="en-US" sz="2500" dirty="0">
                <a:solidFill>
                  <a:prstClr val="black"/>
                </a:solidFill>
              </a:rPr>
              <a:t>matter for a child’s performance in the reading and draw a box around them. </a:t>
            </a:r>
            <a:r>
              <a:rPr lang="en-US" sz="2500" dirty="0">
                <a:solidFill>
                  <a:prstClr val="black"/>
                </a:solidFill>
              </a:rPr>
              <a:t>(page 177) </a:t>
            </a:r>
            <a:endParaRPr lang="en-US" sz="2500" dirty="0">
              <a:solidFill>
                <a:prstClr val="black"/>
              </a:solidFill>
            </a:endParaRPr>
          </a:p>
          <a:p>
            <a:endParaRPr lang="en-US" sz="2500" dirty="0">
              <a:solidFill>
                <a:prstClr val="black"/>
              </a:solidFill>
            </a:endParaRPr>
          </a:p>
          <a:p>
            <a:r>
              <a:rPr lang="en-US" sz="2500" dirty="0">
                <a:solidFill>
                  <a:prstClr val="black"/>
                </a:solidFill>
              </a:rPr>
              <a:t>Decide in your partnership – What do these factors have in common?</a:t>
            </a:r>
          </a:p>
          <a:p>
            <a:endParaRPr lang="en-US" sz="2500" dirty="0">
              <a:solidFill>
                <a:prstClr val="black"/>
              </a:solidFill>
            </a:endParaRPr>
          </a:p>
          <a:p>
            <a:r>
              <a:rPr lang="en-US" sz="2500" dirty="0">
                <a:solidFill>
                  <a:prstClr val="black"/>
                </a:solidFill>
              </a:rPr>
              <a:t>Find what the authors say they have in common.  Explain what they mean. </a:t>
            </a:r>
          </a:p>
        </p:txBody>
      </p:sp>
      <p:grpSp>
        <p:nvGrpSpPr>
          <p:cNvPr id="23" name="SMARTInkShape-Group5"/>
          <p:cNvGrpSpPr/>
          <p:nvPr/>
        </p:nvGrpSpPr>
        <p:grpSpPr>
          <a:xfrm>
            <a:off x="4277320" y="4902729"/>
            <a:ext cx="3732611" cy="705116"/>
            <a:chOff x="4277320" y="4902729"/>
            <a:chExt cx="3732611" cy="705116"/>
          </a:xfrm>
        </p:grpSpPr>
        <p:sp>
          <p:nvSpPr>
            <p:cNvPr id="4" name="SMARTInkShape-34"/>
            <p:cNvSpPr/>
            <p:nvPr/>
          </p:nvSpPr>
          <p:spPr>
            <a:xfrm>
              <a:off x="7983141" y="4911328"/>
              <a:ext cx="26790" cy="89298"/>
            </a:xfrm>
            <a:custGeom>
              <a:avLst/>
              <a:gdLst/>
              <a:ahLst/>
              <a:cxnLst/>
              <a:rect l="0" t="0" r="0" b="0"/>
              <a:pathLst>
                <a:path w="26790" h="89298">
                  <a:moveTo>
                    <a:pt x="26789" y="0"/>
                  </a:moveTo>
                  <a:lnTo>
                    <a:pt x="25797" y="23353"/>
                  </a:lnTo>
                  <a:lnTo>
                    <a:pt x="11558" y="64791"/>
                  </a:lnTo>
                  <a:lnTo>
                    <a:pt x="0" y="8929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92934"/>
                </a:solidFill>
              </a:endParaRPr>
            </a:p>
          </p:txBody>
        </p:sp>
        <p:sp>
          <p:nvSpPr>
            <p:cNvPr id="5" name="SMARTInkShape-35"/>
            <p:cNvSpPr/>
            <p:nvPr/>
          </p:nvSpPr>
          <p:spPr>
            <a:xfrm>
              <a:off x="7911703" y="4911328"/>
              <a:ext cx="44650" cy="89298"/>
            </a:xfrm>
            <a:custGeom>
              <a:avLst/>
              <a:gdLst/>
              <a:ahLst/>
              <a:cxnLst/>
              <a:rect l="0" t="0" r="0" b="0"/>
              <a:pathLst>
                <a:path w="44650" h="89298">
                  <a:moveTo>
                    <a:pt x="44649" y="0"/>
                  </a:moveTo>
                  <a:lnTo>
                    <a:pt x="44649" y="4741"/>
                  </a:lnTo>
                  <a:lnTo>
                    <a:pt x="42003" y="9713"/>
                  </a:lnTo>
                  <a:lnTo>
                    <a:pt x="17791" y="53831"/>
                  </a:lnTo>
                  <a:lnTo>
                    <a:pt x="0" y="8929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92934"/>
                </a:solidFill>
              </a:endParaRPr>
            </a:p>
          </p:txBody>
        </p:sp>
        <p:sp>
          <p:nvSpPr>
            <p:cNvPr id="6" name="SMARTInkShape-36"/>
            <p:cNvSpPr/>
            <p:nvPr/>
          </p:nvSpPr>
          <p:spPr>
            <a:xfrm>
              <a:off x="7715250" y="5170822"/>
              <a:ext cx="78972" cy="113608"/>
            </a:xfrm>
            <a:custGeom>
              <a:avLst/>
              <a:gdLst/>
              <a:ahLst/>
              <a:cxnLst/>
              <a:rect l="0" t="0" r="0" b="0"/>
              <a:pathLst>
                <a:path w="78972" h="113608">
                  <a:moveTo>
                    <a:pt x="0" y="17326"/>
                  </a:moveTo>
                  <a:lnTo>
                    <a:pt x="992" y="49363"/>
                  </a:lnTo>
                  <a:lnTo>
                    <a:pt x="9094" y="90033"/>
                  </a:lnTo>
                  <a:lnTo>
                    <a:pt x="15814" y="102259"/>
                  </a:lnTo>
                  <a:lnTo>
                    <a:pt x="25148" y="113607"/>
                  </a:lnTo>
                  <a:lnTo>
                    <a:pt x="26687" y="113263"/>
                  </a:lnTo>
                  <a:lnTo>
                    <a:pt x="41925" y="100208"/>
                  </a:lnTo>
                  <a:lnTo>
                    <a:pt x="50677" y="90611"/>
                  </a:lnTo>
                  <a:lnTo>
                    <a:pt x="67476" y="59630"/>
                  </a:lnTo>
                  <a:lnTo>
                    <a:pt x="78971" y="24662"/>
                  </a:lnTo>
                  <a:lnTo>
                    <a:pt x="78445" y="21225"/>
                  </a:lnTo>
                  <a:lnTo>
                    <a:pt x="75212" y="14759"/>
                  </a:lnTo>
                  <a:lnTo>
                    <a:pt x="67816" y="5542"/>
                  </a:lnTo>
                  <a:lnTo>
                    <a:pt x="62221" y="2167"/>
                  </a:lnTo>
                  <a:lnTo>
                    <a:pt x="50847" y="267"/>
                  </a:lnTo>
                  <a:lnTo>
                    <a:pt x="45804" y="0"/>
                  </a:lnTo>
                  <a:lnTo>
                    <a:pt x="37555" y="2350"/>
                  </a:lnTo>
                  <a:lnTo>
                    <a:pt x="21078" y="14730"/>
                  </a:lnTo>
                  <a:lnTo>
                    <a:pt x="8930" y="2625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92934"/>
                </a:solidFill>
              </a:endParaRPr>
            </a:p>
          </p:txBody>
        </p:sp>
        <p:sp>
          <p:nvSpPr>
            <p:cNvPr id="7" name="SMARTInkShape-37"/>
            <p:cNvSpPr/>
            <p:nvPr/>
          </p:nvSpPr>
          <p:spPr>
            <a:xfrm>
              <a:off x="7484887" y="4902729"/>
              <a:ext cx="184429" cy="424840"/>
            </a:xfrm>
            <a:custGeom>
              <a:avLst/>
              <a:gdLst/>
              <a:ahLst/>
              <a:cxnLst/>
              <a:rect l="0" t="0" r="0" b="0"/>
              <a:pathLst>
                <a:path w="184429" h="424840">
                  <a:moveTo>
                    <a:pt x="96418" y="169334"/>
                  </a:moveTo>
                  <a:lnTo>
                    <a:pt x="96418" y="177022"/>
                  </a:lnTo>
                  <a:lnTo>
                    <a:pt x="59846" y="217466"/>
                  </a:lnTo>
                  <a:lnTo>
                    <a:pt x="31814" y="260081"/>
                  </a:lnTo>
                  <a:lnTo>
                    <a:pt x="16812" y="304153"/>
                  </a:lnTo>
                  <a:lnTo>
                    <a:pt x="4295" y="346336"/>
                  </a:lnTo>
                  <a:lnTo>
                    <a:pt x="0" y="374245"/>
                  </a:lnTo>
                  <a:lnTo>
                    <a:pt x="3468" y="396625"/>
                  </a:lnTo>
                  <a:lnTo>
                    <a:pt x="10779" y="415824"/>
                  </a:lnTo>
                  <a:lnTo>
                    <a:pt x="14520" y="419981"/>
                  </a:lnTo>
                  <a:lnTo>
                    <a:pt x="23969" y="424599"/>
                  </a:lnTo>
                  <a:lnTo>
                    <a:pt x="28275" y="424839"/>
                  </a:lnTo>
                  <a:lnTo>
                    <a:pt x="35705" y="422459"/>
                  </a:lnTo>
                  <a:lnTo>
                    <a:pt x="67071" y="394779"/>
                  </a:lnTo>
                  <a:lnTo>
                    <a:pt x="89555" y="357329"/>
                  </a:lnTo>
                  <a:lnTo>
                    <a:pt x="101219" y="323372"/>
                  </a:lnTo>
                  <a:lnTo>
                    <a:pt x="111952" y="287184"/>
                  </a:lnTo>
                  <a:lnTo>
                    <a:pt x="126265" y="245483"/>
                  </a:lnTo>
                  <a:lnTo>
                    <a:pt x="137232" y="201707"/>
                  </a:lnTo>
                  <a:lnTo>
                    <a:pt x="145773" y="158310"/>
                  </a:lnTo>
                  <a:lnTo>
                    <a:pt x="149737" y="118883"/>
                  </a:lnTo>
                  <a:lnTo>
                    <a:pt x="156754" y="78207"/>
                  </a:lnTo>
                  <a:lnTo>
                    <a:pt x="168014" y="39436"/>
                  </a:lnTo>
                  <a:lnTo>
                    <a:pt x="174187" y="18728"/>
                  </a:lnTo>
                  <a:lnTo>
                    <a:pt x="176272" y="3434"/>
                  </a:lnTo>
                  <a:lnTo>
                    <a:pt x="177434" y="2179"/>
                  </a:lnTo>
                  <a:lnTo>
                    <a:pt x="184428" y="0"/>
                  </a:lnTo>
                  <a:lnTo>
                    <a:pt x="177913" y="24556"/>
                  </a:lnTo>
                  <a:lnTo>
                    <a:pt x="174287" y="65748"/>
                  </a:lnTo>
                  <a:lnTo>
                    <a:pt x="167116" y="101600"/>
                  </a:lnTo>
                  <a:lnTo>
                    <a:pt x="158706" y="143642"/>
                  </a:lnTo>
                  <a:lnTo>
                    <a:pt x="151883" y="173790"/>
                  </a:lnTo>
                  <a:lnTo>
                    <a:pt x="142236" y="207033"/>
                  </a:lnTo>
                  <a:lnTo>
                    <a:pt x="133980" y="239005"/>
                  </a:lnTo>
                  <a:lnTo>
                    <a:pt x="126399" y="282251"/>
                  </a:lnTo>
                  <a:lnTo>
                    <a:pt x="124152" y="320199"/>
                  </a:lnTo>
                  <a:lnTo>
                    <a:pt x="123394" y="363837"/>
                  </a:lnTo>
                  <a:lnTo>
                    <a:pt x="124236" y="392999"/>
                  </a:lnTo>
                  <a:lnTo>
                    <a:pt x="127963" y="402025"/>
                  </a:lnTo>
                  <a:lnTo>
                    <a:pt x="130347" y="403836"/>
                  </a:lnTo>
                  <a:lnTo>
                    <a:pt x="132928" y="404051"/>
                  </a:lnTo>
                  <a:lnTo>
                    <a:pt x="158926" y="39257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92934"/>
                </a:solidFill>
              </a:endParaRPr>
            </a:p>
          </p:txBody>
        </p:sp>
        <p:sp>
          <p:nvSpPr>
            <p:cNvPr id="8" name="SMARTInkShape-38"/>
            <p:cNvSpPr/>
            <p:nvPr/>
          </p:nvSpPr>
          <p:spPr>
            <a:xfrm>
              <a:off x="7090172" y="5072218"/>
              <a:ext cx="240651" cy="258806"/>
            </a:xfrm>
            <a:custGeom>
              <a:avLst/>
              <a:gdLst/>
              <a:ahLst/>
              <a:cxnLst/>
              <a:rect l="0" t="0" r="0" b="0"/>
              <a:pathLst>
                <a:path w="240651" h="258806">
                  <a:moveTo>
                    <a:pt x="0" y="115930"/>
                  </a:moveTo>
                  <a:lnTo>
                    <a:pt x="20737" y="97839"/>
                  </a:lnTo>
                  <a:lnTo>
                    <a:pt x="63544" y="77546"/>
                  </a:lnTo>
                  <a:lnTo>
                    <a:pt x="107293" y="56232"/>
                  </a:lnTo>
                  <a:lnTo>
                    <a:pt x="147082" y="33937"/>
                  </a:lnTo>
                  <a:lnTo>
                    <a:pt x="185432" y="17882"/>
                  </a:lnTo>
                  <a:lnTo>
                    <a:pt x="215991" y="2506"/>
                  </a:lnTo>
                  <a:lnTo>
                    <a:pt x="235965" y="0"/>
                  </a:lnTo>
                  <a:lnTo>
                    <a:pt x="237677" y="941"/>
                  </a:lnTo>
                  <a:lnTo>
                    <a:pt x="238819" y="2559"/>
                  </a:lnTo>
                  <a:lnTo>
                    <a:pt x="240426" y="9578"/>
                  </a:lnTo>
                  <a:lnTo>
                    <a:pt x="240650" y="12287"/>
                  </a:lnTo>
                  <a:lnTo>
                    <a:pt x="236227" y="25579"/>
                  </a:lnTo>
                  <a:lnTo>
                    <a:pt x="209319" y="67408"/>
                  </a:lnTo>
                  <a:lnTo>
                    <a:pt x="206549" y="76969"/>
                  </a:lnTo>
                  <a:lnTo>
                    <a:pt x="205536" y="92083"/>
                  </a:lnTo>
                  <a:lnTo>
                    <a:pt x="206477" y="94079"/>
                  </a:lnTo>
                  <a:lnTo>
                    <a:pt x="208096" y="95410"/>
                  </a:lnTo>
                  <a:lnTo>
                    <a:pt x="212542" y="97880"/>
                  </a:lnTo>
                  <a:lnTo>
                    <a:pt x="217825" y="102286"/>
                  </a:lnTo>
                  <a:lnTo>
                    <a:pt x="220834" y="107551"/>
                  </a:lnTo>
                  <a:lnTo>
                    <a:pt x="223165" y="113199"/>
                  </a:lnTo>
                  <a:lnTo>
                    <a:pt x="229062" y="121956"/>
                  </a:lnTo>
                  <a:lnTo>
                    <a:pt x="231250" y="131827"/>
                  </a:lnTo>
                  <a:lnTo>
                    <a:pt x="231099" y="164898"/>
                  </a:lnTo>
                  <a:lnTo>
                    <a:pt x="219732" y="201055"/>
                  </a:lnTo>
                  <a:lnTo>
                    <a:pt x="190304" y="242861"/>
                  </a:lnTo>
                  <a:lnTo>
                    <a:pt x="169664" y="25880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92934"/>
                </a:solidFill>
              </a:endParaRPr>
            </a:p>
          </p:txBody>
        </p:sp>
        <p:sp>
          <p:nvSpPr>
            <p:cNvPr id="9" name="SMARTInkShape-39"/>
            <p:cNvSpPr/>
            <p:nvPr/>
          </p:nvSpPr>
          <p:spPr>
            <a:xfrm>
              <a:off x="7179521" y="4955977"/>
              <a:ext cx="26738" cy="321469"/>
            </a:xfrm>
            <a:custGeom>
              <a:avLst/>
              <a:gdLst/>
              <a:ahLst/>
              <a:cxnLst/>
              <a:rect l="0" t="0" r="0" b="0"/>
              <a:pathLst>
                <a:path w="26738" h="321469">
                  <a:moveTo>
                    <a:pt x="26737" y="0"/>
                  </a:moveTo>
                  <a:lnTo>
                    <a:pt x="21996" y="0"/>
                  </a:lnTo>
                  <a:lnTo>
                    <a:pt x="20600" y="992"/>
                  </a:lnTo>
                  <a:lnTo>
                    <a:pt x="19669" y="2645"/>
                  </a:lnTo>
                  <a:lnTo>
                    <a:pt x="8785" y="46276"/>
                  </a:lnTo>
                  <a:lnTo>
                    <a:pt x="1987" y="83334"/>
                  </a:lnTo>
                  <a:lnTo>
                    <a:pt x="552" y="116965"/>
                  </a:lnTo>
                  <a:lnTo>
                    <a:pt x="127" y="154710"/>
                  </a:lnTo>
                  <a:lnTo>
                    <a:pt x="0" y="197314"/>
                  </a:lnTo>
                  <a:lnTo>
                    <a:pt x="2610" y="236065"/>
                  </a:lnTo>
                  <a:lnTo>
                    <a:pt x="12380" y="275825"/>
                  </a:lnTo>
                  <a:lnTo>
                    <a:pt x="19739" y="308978"/>
                  </a:lnTo>
                  <a:lnTo>
                    <a:pt x="26737" y="32146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92934"/>
                </a:solidFill>
              </a:endParaRPr>
            </a:p>
          </p:txBody>
        </p:sp>
        <p:sp>
          <p:nvSpPr>
            <p:cNvPr id="10" name="SMARTInkShape-40"/>
            <p:cNvSpPr/>
            <p:nvPr/>
          </p:nvSpPr>
          <p:spPr>
            <a:xfrm>
              <a:off x="6645202" y="5116711"/>
              <a:ext cx="436041" cy="203040"/>
            </a:xfrm>
            <a:custGeom>
              <a:avLst/>
              <a:gdLst/>
              <a:ahLst/>
              <a:cxnLst/>
              <a:rect l="0" t="0" r="0" b="0"/>
              <a:pathLst>
                <a:path w="436041" h="203040">
                  <a:moveTo>
                    <a:pt x="87782" y="0"/>
                  </a:moveTo>
                  <a:lnTo>
                    <a:pt x="83042" y="0"/>
                  </a:lnTo>
                  <a:lnTo>
                    <a:pt x="81646" y="992"/>
                  </a:lnTo>
                  <a:lnTo>
                    <a:pt x="80715" y="2646"/>
                  </a:lnTo>
                  <a:lnTo>
                    <a:pt x="80094" y="4740"/>
                  </a:lnTo>
                  <a:lnTo>
                    <a:pt x="53967" y="48996"/>
                  </a:lnTo>
                  <a:lnTo>
                    <a:pt x="28079" y="92471"/>
                  </a:lnTo>
                  <a:lnTo>
                    <a:pt x="14420" y="116034"/>
                  </a:lnTo>
                  <a:lnTo>
                    <a:pt x="0" y="157088"/>
                  </a:lnTo>
                  <a:lnTo>
                    <a:pt x="487" y="159296"/>
                  </a:lnTo>
                  <a:lnTo>
                    <a:pt x="3674" y="164395"/>
                  </a:lnTo>
                  <a:lnTo>
                    <a:pt x="5914" y="165158"/>
                  </a:lnTo>
                  <a:lnTo>
                    <a:pt x="8399" y="164676"/>
                  </a:lnTo>
                  <a:lnTo>
                    <a:pt x="16636" y="159256"/>
                  </a:lnTo>
                  <a:lnTo>
                    <a:pt x="22427" y="153132"/>
                  </a:lnTo>
                  <a:lnTo>
                    <a:pt x="53804" y="109952"/>
                  </a:lnTo>
                  <a:lnTo>
                    <a:pt x="90359" y="68979"/>
                  </a:lnTo>
                  <a:lnTo>
                    <a:pt x="96534" y="65384"/>
                  </a:lnTo>
                  <a:lnTo>
                    <a:pt x="108583" y="63076"/>
                  </a:lnTo>
                  <a:lnTo>
                    <a:pt x="110579" y="63879"/>
                  </a:lnTo>
                  <a:lnTo>
                    <a:pt x="111910" y="65406"/>
                  </a:lnTo>
                  <a:lnTo>
                    <a:pt x="120358" y="84901"/>
                  </a:lnTo>
                  <a:lnTo>
                    <a:pt x="130385" y="125107"/>
                  </a:lnTo>
                  <a:lnTo>
                    <a:pt x="132420" y="167855"/>
                  </a:lnTo>
                  <a:lnTo>
                    <a:pt x="132429" y="161817"/>
                  </a:lnTo>
                  <a:lnTo>
                    <a:pt x="145733" y="121729"/>
                  </a:lnTo>
                  <a:lnTo>
                    <a:pt x="151375" y="95777"/>
                  </a:lnTo>
                  <a:lnTo>
                    <a:pt x="176707" y="63323"/>
                  </a:lnTo>
                  <a:lnTo>
                    <a:pt x="179808" y="60074"/>
                  </a:lnTo>
                  <a:lnTo>
                    <a:pt x="188545" y="56465"/>
                  </a:lnTo>
                  <a:lnTo>
                    <a:pt x="205581" y="54149"/>
                  </a:lnTo>
                  <a:lnTo>
                    <a:pt x="225631" y="60820"/>
                  </a:lnTo>
                  <a:lnTo>
                    <a:pt x="249852" y="69843"/>
                  </a:lnTo>
                  <a:lnTo>
                    <a:pt x="276897" y="71297"/>
                  </a:lnTo>
                  <a:lnTo>
                    <a:pt x="283620" y="68729"/>
                  </a:lnTo>
                  <a:lnTo>
                    <a:pt x="312724" y="50443"/>
                  </a:lnTo>
                  <a:lnTo>
                    <a:pt x="316740" y="44578"/>
                  </a:lnTo>
                  <a:lnTo>
                    <a:pt x="319519" y="38664"/>
                  </a:lnTo>
                  <a:lnTo>
                    <a:pt x="325668" y="29756"/>
                  </a:lnTo>
                  <a:lnTo>
                    <a:pt x="327931" y="20833"/>
                  </a:lnTo>
                  <a:lnTo>
                    <a:pt x="328758" y="10693"/>
                  </a:lnTo>
                  <a:lnTo>
                    <a:pt x="324106" y="4711"/>
                  </a:lnTo>
                  <a:lnTo>
                    <a:pt x="322722" y="4133"/>
                  </a:lnTo>
                  <a:lnTo>
                    <a:pt x="321799" y="4740"/>
                  </a:lnTo>
                  <a:lnTo>
                    <a:pt x="319782" y="8060"/>
                  </a:lnTo>
                  <a:lnTo>
                    <a:pt x="315579" y="12843"/>
                  </a:lnTo>
                  <a:lnTo>
                    <a:pt x="313048" y="20921"/>
                  </a:lnTo>
                  <a:lnTo>
                    <a:pt x="305154" y="56149"/>
                  </a:lnTo>
                  <a:lnTo>
                    <a:pt x="300053" y="99323"/>
                  </a:lnTo>
                  <a:lnTo>
                    <a:pt x="294526" y="141327"/>
                  </a:lnTo>
                  <a:lnTo>
                    <a:pt x="293285" y="183888"/>
                  </a:lnTo>
                  <a:lnTo>
                    <a:pt x="293201" y="197471"/>
                  </a:lnTo>
                  <a:lnTo>
                    <a:pt x="294181" y="200108"/>
                  </a:lnTo>
                  <a:lnTo>
                    <a:pt x="295827" y="201867"/>
                  </a:lnTo>
                  <a:lnTo>
                    <a:pt x="297916" y="203039"/>
                  </a:lnTo>
                  <a:lnTo>
                    <a:pt x="300301" y="202828"/>
                  </a:lnTo>
                  <a:lnTo>
                    <a:pt x="305597" y="199947"/>
                  </a:lnTo>
                  <a:lnTo>
                    <a:pt x="314157" y="188008"/>
                  </a:lnTo>
                  <a:lnTo>
                    <a:pt x="331550" y="148047"/>
                  </a:lnTo>
                  <a:lnTo>
                    <a:pt x="348483" y="108178"/>
                  </a:lnTo>
                  <a:lnTo>
                    <a:pt x="362373" y="66495"/>
                  </a:lnTo>
                  <a:lnTo>
                    <a:pt x="384165" y="35423"/>
                  </a:lnTo>
                  <a:lnTo>
                    <a:pt x="393472" y="30627"/>
                  </a:lnTo>
                  <a:lnTo>
                    <a:pt x="410875" y="27547"/>
                  </a:lnTo>
                  <a:lnTo>
                    <a:pt x="413310" y="28287"/>
                  </a:lnTo>
                  <a:lnTo>
                    <a:pt x="414933" y="29772"/>
                  </a:lnTo>
                  <a:lnTo>
                    <a:pt x="422280" y="48766"/>
                  </a:lnTo>
                  <a:lnTo>
                    <a:pt x="429120" y="89839"/>
                  </a:lnTo>
                  <a:lnTo>
                    <a:pt x="435129" y="133024"/>
                  </a:lnTo>
                  <a:lnTo>
                    <a:pt x="436040" y="16073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92934"/>
                </a:solidFill>
              </a:endParaRPr>
            </a:p>
          </p:txBody>
        </p:sp>
        <p:sp>
          <p:nvSpPr>
            <p:cNvPr id="11" name="SMARTInkShape-41"/>
            <p:cNvSpPr/>
            <p:nvPr/>
          </p:nvSpPr>
          <p:spPr>
            <a:xfrm>
              <a:off x="6438578" y="5090160"/>
              <a:ext cx="204422" cy="450868"/>
            </a:xfrm>
            <a:custGeom>
              <a:avLst/>
              <a:gdLst/>
              <a:ahLst/>
              <a:cxnLst/>
              <a:rect l="0" t="0" r="0" b="0"/>
              <a:pathLst>
                <a:path w="204422" h="450868">
                  <a:moveTo>
                    <a:pt x="62235" y="169426"/>
                  </a:moveTo>
                  <a:lnTo>
                    <a:pt x="57494" y="174166"/>
                  </a:lnTo>
                  <a:lnTo>
                    <a:pt x="55166" y="181785"/>
                  </a:lnTo>
                  <a:lnTo>
                    <a:pt x="47413" y="223823"/>
                  </a:lnTo>
                  <a:lnTo>
                    <a:pt x="44283" y="262714"/>
                  </a:lnTo>
                  <a:lnTo>
                    <a:pt x="38505" y="300806"/>
                  </a:lnTo>
                  <a:lnTo>
                    <a:pt x="36352" y="342078"/>
                  </a:lnTo>
                  <a:lnTo>
                    <a:pt x="34721" y="380876"/>
                  </a:lnTo>
                  <a:lnTo>
                    <a:pt x="29388" y="420373"/>
                  </a:lnTo>
                  <a:lnTo>
                    <a:pt x="26768" y="450867"/>
                  </a:lnTo>
                  <a:lnTo>
                    <a:pt x="26628" y="448962"/>
                  </a:lnTo>
                  <a:lnTo>
                    <a:pt x="12283" y="423053"/>
                  </a:lnTo>
                  <a:lnTo>
                    <a:pt x="4393" y="383036"/>
                  </a:lnTo>
                  <a:lnTo>
                    <a:pt x="649" y="339760"/>
                  </a:lnTo>
                  <a:lnTo>
                    <a:pt x="0" y="298829"/>
                  </a:lnTo>
                  <a:lnTo>
                    <a:pt x="800" y="255282"/>
                  </a:lnTo>
                  <a:lnTo>
                    <a:pt x="7872" y="211952"/>
                  </a:lnTo>
                  <a:lnTo>
                    <a:pt x="22094" y="172546"/>
                  </a:lnTo>
                  <a:lnTo>
                    <a:pt x="38876" y="130883"/>
                  </a:lnTo>
                  <a:lnTo>
                    <a:pt x="57408" y="93955"/>
                  </a:lnTo>
                  <a:lnTo>
                    <a:pt x="89834" y="56953"/>
                  </a:lnTo>
                  <a:lnTo>
                    <a:pt x="127641" y="18906"/>
                  </a:lnTo>
                  <a:lnTo>
                    <a:pt x="151398" y="5875"/>
                  </a:lnTo>
                  <a:lnTo>
                    <a:pt x="183864" y="566"/>
                  </a:lnTo>
                  <a:lnTo>
                    <a:pt x="197271" y="0"/>
                  </a:lnTo>
                  <a:lnTo>
                    <a:pt x="199883" y="1905"/>
                  </a:lnTo>
                  <a:lnTo>
                    <a:pt x="202787" y="9313"/>
                  </a:lnTo>
                  <a:lnTo>
                    <a:pt x="204421" y="24641"/>
                  </a:lnTo>
                  <a:lnTo>
                    <a:pt x="196853" y="61856"/>
                  </a:lnTo>
                  <a:lnTo>
                    <a:pt x="182709" y="96764"/>
                  </a:lnTo>
                  <a:lnTo>
                    <a:pt x="165951" y="137092"/>
                  </a:lnTo>
                  <a:lnTo>
                    <a:pt x="148418" y="174618"/>
                  </a:lnTo>
                  <a:lnTo>
                    <a:pt x="130655" y="209880"/>
                  </a:lnTo>
                  <a:lnTo>
                    <a:pt x="97953" y="25872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92934"/>
                </a:solidFill>
              </a:endParaRPr>
            </a:p>
          </p:txBody>
        </p:sp>
        <p:sp>
          <p:nvSpPr>
            <p:cNvPr id="12" name="SMARTInkShape-42"/>
            <p:cNvSpPr/>
            <p:nvPr/>
          </p:nvSpPr>
          <p:spPr>
            <a:xfrm>
              <a:off x="6127160" y="5188148"/>
              <a:ext cx="87067" cy="241103"/>
            </a:xfrm>
            <a:custGeom>
              <a:avLst/>
              <a:gdLst/>
              <a:ahLst/>
              <a:cxnLst/>
              <a:rect l="0" t="0" r="0" b="0"/>
              <a:pathLst>
                <a:path w="87067" h="241103">
                  <a:moveTo>
                    <a:pt x="43254" y="0"/>
                  </a:moveTo>
                  <a:lnTo>
                    <a:pt x="43254" y="4741"/>
                  </a:lnTo>
                  <a:lnTo>
                    <a:pt x="40608" y="9714"/>
                  </a:lnTo>
                  <a:lnTo>
                    <a:pt x="13443" y="46398"/>
                  </a:lnTo>
                  <a:lnTo>
                    <a:pt x="10161" y="55678"/>
                  </a:lnTo>
                  <a:lnTo>
                    <a:pt x="7710" y="65426"/>
                  </a:lnTo>
                  <a:lnTo>
                    <a:pt x="698" y="79768"/>
                  </a:lnTo>
                  <a:lnTo>
                    <a:pt x="0" y="82944"/>
                  </a:lnTo>
                  <a:lnTo>
                    <a:pt x="528" y="85062"/>
                  </a:lnTo>
                  <a:lnTo>
                    <a:pt x="1872" y="86473"/>
                  </a:lnTo>
                  <a:lnTo>
                    <a:pt x="3760" y="87415"/>
                  </a:lnTo>
                  <a:lnTo>
                    <a:pt x="5018" y="89035"/>
                  </a:lnTo>
                  <a:lnTo>
                    <a:pt x="6417" y="93480"/>
                  </a:lnTo>
                  <a:lnTo>
                    <a:pt x="7782" y="95063"/>
                  </a:lnTo>
                  <a:lnTo>
                    <a:pt x="11944" y="96821"/>
                  </a:lnTo>
                  <a:lnTo>
                    <a:pt x="41448" y="100818"/>
                  </a:lnTo>
                  <a:lnTo>
                    <a:pt x="49397" y="104339"/>
                  </a:lnTo>
                  <a:lnTo>
                    <a:pt x="64036" y="107314"/>
                  </a:lnTo>
                  <a:lnTo>
                    <a:pt x="75099" y="114038"/>
                  </a:lnTo>
                  <a:lnTo>
                    <a:pt x="81550" y="119476"/>
                  </a:lnTo>
                  <a:lnTo>
                    <a:pt x="85079" y="125200"/>
                  </a:lnTo>
                  <a:lnTo>
                    <a:pt x="87066" y="136646"/>
                  </a:lnTo>
                  <a:lnTo>
                    <a:pt x="86800" y="164067"/>
                  </a:lnTo>
                  <a:lnTo>
                    <a:pt x="69804" y="205404"/>
                  </a:lnTo>
                  <a:lnTo>
                    <a:pt x="58090" y="224460"/>
                  </a:lnTo>
                  <a:lnTo>
                    <a:pt x="43254" y="24110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92934"/>
                </a:solidFill>
              </a:endParaRPr>
            </a:p>
          </p:txBody>
        </p:sp>
        <p:sp>
          <p:nvSpPr>
            <p:cNvPr id="13" name="SMARTInkShape-43"/>
            <p:cNvSpPr/>
            <p:nvPr/>
          </p:nvSpPr>
          <p:spPr>
            <a:xfrm>
              <a:off x="6000895" y="5214938"/>
              <a:ext cx="106901" cy="392907"/>
            </a:xfrm>
            <a:custGeom>
              <a:avLst/>
              <a:gdLst/>
              <a:ahLst/>
              <a:cxnLst/>
              <a:rect l="0" t="0" r="0" b="0"/>
              <a:pathLst>
                <a:path w="106901" h="392907">
                  <a:moveTo>
                    <a:pt x="35574" y="0"/>
                  </a:moveTo>
                  <a:lnTo>
                    <a:pt x="35574" y="4740"/>
                  </a:lnTo>
                  <a:lnTo>
                    <a:pt x="20128" y="47595"/>
                  </a:lnTo>
                  <a:lnTo>
                    <a:pt x="10903" y="89684"/>
                  </a:lnTo>
                  <a:lnTo>
                    <a:pt x="956" y="133795"/>
                  </a:lnTo>
                  <a:lnTo>
                    <a:pt x="0" y="141678"/>
                  </a:lnTo>
                  <a:lnTo>
                    <a:pt x="944" y="142078"/>
                  </a:lnTo>
                  <a:lnTo>
                    <a:pt x="4638" y="142520"/>
                  </a:lnTo>
                  <a:lnTo>
                    <a:pt x="9588" y="140071"/>
                  </a:lnTo>
                  <a:lnTo>
                    <a:pt x="12297" y="138029"/>
                  </a:lnTo>
                  <a:lnTo>
                    <a:pt x="20850" y="125674"/>
                  </a:lnTo>
                  <a:lnTo>
                    <a:pt x="38564" y="84381"/>
                  </a:lnTo>
                  <a:lnTo>
                    <a:pt x="58395" y="42724"/>
                  </a:lnTo>
                  <a:lnTo>
                    <a:pt x="60599" y="34533"/>
                  </a:lnTo>
                  <a:lnTo>
                    <a:pt x="62179" y="31951"/>
                  </a:lnTo>
                  <a:lnTo>
                    <a:pt x="64225" y="30230"/>
                  </a:lnTo>
                  <a:lnTo>
                    <a:pt x="69144" y="28318"/>
                  </a:lnTo>
                  <a:lnTo>
                    <a:pt x="74637" y="27468"/>
                  </a:lnTo>
                  <a:lnTo>
                    <a:pt x="76498" y="28234"/>
                  </a:lnTo>
                  <a:lnTo>
                    <a:pt x="77740" y="29736"/>
                  </a:lnTo>
                  <a:lnTo>
                    <a:pt x="78567" y="31731"/>
                  </a:lnTo>
                  <a:lnTo>
                    <a:pt x="87226" y="71746"/>
                  </a:lnTo>
                  <a:lnTo>
                    <a:pt x="89890" y="108373"/>
                  </a:lnTo>
                  <a:lnTo>
                    <a:pt x="96806" y="151965"/>
                  </a:lnTo>
                  <a:lnTo>
                    <a:pt x="100559" y="196474"/>
                  </a:lnTo>
                  <a:lnTo>
                    <a:pt x="106162" y="240112"/>
                  </a:lnTo>
                  <a:lnTo>
                    <a:pt x="106900" y="278062"/>
                  </a:lnTo>
                  <a:lnTo>
                    <a:pt x="102238" y="299236"/>
                  </a:lnTo>
                  <a:lnTo>
                    <a:pt x="83093" y="342222"/>
                  </a:lnTo>
                  <a:lnTo>
                    <a:pt x="68626" y="366100"/>
                  </a:lnTo>
                  <a:lnTo>
                    <a:pt x="52643" y="381326"/>
                  </a:lnTo>
                  <a:lnTo>
                    <a:pt x="35574" y="39290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92934"/>
                </a:solidFill>
              </a:endParaRPr>
            </a:p>
          </p:txBody>
        </p:sp>
        <p:sp>
          <p:nvSpPr>
            <p:cNvPr id="14" name="SMARTInkShape-44"/>
            <p:cNvSpPr/>
            <p:nvPr/>
          </p:nvSpPr>
          <p:spPr>
            <a:xfrm>
              <a:off x="5813230" y="5242382"/>
              <a:ext cx="102839" cy="155844"/>
            </a:xfrm>
            <a:custGeom>
              <a:avLst/>
              <a:gdLst/>
              <a:ahLst/>
              <a:cxnLst/>
              <a:rect l="0" t="0" r="0" b="0"/>
              <a:pathLst>
                <a:path w="102839" h="155844">
                  <a:moveTo>
                    <a:pt x="17856" y="61852"/>
                  </a:moveTo>
                  <a:lnTo>
                    <a:pt x="16864" y="101000"/>
                  </a:lnTo>
                  <a:lnTo>
                    <a:pt x="6832" y="139600"/>
                  </a:lnTo>
                  <a:lnTo>
                    <a:pt x="1346" y="148868"/>
                  </a:lnTo>
                  <a:lnTo>
                    <a:pt x="263" y="155843"/>
                  </a:lnTo>
                  <a:lnTo>
                    <a:pt x="0" y="117801"/>
                  </a:lnTo>
                  <a:lnTo>
                    <a:pt x="9711" y="81494"/>
                  </a:lnTo>
                  <a:lnTo>
                    <a:pt x="24904" y="45036"/>
                  </a:lnTo>
                  <a:lnTo>
                    <a:pt x="56187" y="6812"/>
                  </a:lnTo>
                  <a:lnTo>
                    <a:pt x="64989" y="2663"/>
                  </a:lnTo>
                  <a:lnTo>
                    <a:pt x="82067" y="0"/>
                  </a:lnTo>
                  <a:lnTo>
                    <a:pt x="84476" y="774"/>
                  </a:lnTo>
                  <a:lnTo>
                    <a:pt x="86082" y="2282"/>
                  </a:lnTo>
                  <a:lnTo>
                    <a:pt x="90988" y="9145"/>
                  </a:lnTo>
                  <a:lnTo>
                    <a:pt x="95008" y="14614"/>
                  </a:lnTo>
                  <a:lnTo>
                    <a:pt x="96794" y="20353"/>
                  </a:lnTo>
                  <a:lnTo>
                    <a:pt x="102838" y="62913"/>
                  </a:lnTo>
                  <a:lnTo>
                    <a:pt x="102589" y="77537"/>
                  </a:lnTo>
                  <a:lnTo>
                    <a:pt x="97806" y="115327"/>
                  </a:lnTo>
                  <a:lnTo>
                    <a:pt x="89293" y="15114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92934"/>
                </a:solidFill>
              </a:endParaRPr>
            </a:p>
          </p:txBody>
        </p:sp>
        <p:sp>
          <p:nvSpPr>
            <p:cNvPr id="15" name="SMARTInkShape-45"/>
            <p:cNvSpPr/>
            <p:nvPr/>
          </p:nvSpPr>
          <p:spPr>
            <a:xfrm>
              <a:off x="5715000" y="5170289"/>
              <a:ext cx="17860" cy="1"/>
            </a:xfrm>
            <a:custGeom>
              <a:avLst/>
              <a:gdLst/>
              <a:ahLst/>
              <a:cxnLst/>
              <a:rect l="0" t="0" r="0" b="0"/>
              <a:pathLst>
                <a:path w="17860" h="1">
                  <a:moveTo>
                    <a:pt x="17859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92934"/>
                </a:solidFill>
              </a:endParaRPr>
            </a:p>
          </p:txBody>
        </p:sp>
        <p:sp>
          <p:nvSpPr>
            <p:cNvPr id="16" name="SMARTInkShape-46"/>
            <p:cNvSpPr/>
            <p:nvPr/>
          </p:nvSpPr>
          <p:spPr>
            <a:xfrm>
              <a:off x="5715000" y="5313164"/>
              <a:ext cx="17860" cy="89298"/>
            </a:xfrm>
            <a:custGeom>
              <a:avLst/>
              <a:gdLst/>
              <a:ahLst/>
              <a:cxnLst/>
              <a:rect l="0" t="0" r="0" b="0"/>
              <a:pathLst>
                <a:path w="17860" h="89298">
                  <a:moveTo>
                    <a:pt x="17859" y="0"/>
                  </a:moveTo>
                  <a:lnTo>
                    <a:pt x="17859" y="12429"/>
                  </a:lnTo>
                  <a:lnTo>
                    <a:pt x="6836" y="53830"/>
                  </a:lnTo>
                  <a:lnTo>
                    <a:pt x="1350" y="72700"/>
                  </a:lnTo>
                  <a:lnTo>
                    <a:pt x="0" y="8929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92934"/>
                </a:solidFill>
              </a:endParaRPr>
            </a:p>
          </p:txBody>
        </p:sp>
        <p:sp>
          <p:nvSpPr>
            <p:cNvPr id="17" name="SMARTInkShape-47"/>
            <p:cNvSpPr/>
            <p:nvPr/>
          </p:nvSpPr>
          <p:spPr>
            <a:xfrm>
              <a:off x="5286375" y="5002591"/>
              <a:ext cx="357185" cy="459878"/>
            </a:xfrm>
            <a:custGeom>
              <a:avLst/>
              <a:gdLst/>
              <a:ahLst/>
              <a:cxnLst/>
              <a:rect l="0" t="0" r="0" b="0"/>
              <a:pathLst>
                <a:path w="357185" h="459878">
                  <a:moveTo>
                    <a:pt x="0" y="337362"/>
                  </a:moveTo>
                  <a:lnTo>
                    <a:pt x="4740" y="337362"/>
                  </a:lnTo>
                  <a:lnTo>
                    <a:pt x="9713" y="334717"/>
                  </a:lnTo>
                  <a:lnTo>
                    <a:pt x="17216" y="330233"/>
                  </a:lnTo>
                  <a:lnTo>
                    <a:pt x="43639" y="316625"/>
                  </a:lnTo>
                  <a:lnTo>
                    <a:pt x="81410" y="289358"/>
                  </a:lnTo>
                  <a:lnTo>
                    <a:pt x="125153" y="255181"/>
                  </a:lnTo>
                  <a:lnTo>
                    <a:pt x="154625" y="219926"/>
                  </a:lnTo>
                  <a:lnTo>
                    <a:pt x="185435" y="178419"/>
                  </a:lnTo>
                  <a:lnTo>
                    <a:pt x="215664" y="136522"/>
                  </a:lnTo>
                  <a:lnTo>
                    <a:pt x="237032" y="97158"/>
                  </a:lnTo>
                  <a:lnTo>
                    <a:pt x="256687" y="60719"/>
                  </a:lnTo>
                  <a:lnTo>
                    <a:pt x="276621" y="19339"/>
                  </a:lnTo>
                  <a:lnTo>
                    <a:pt x="281693" y="11472"/>
                  </a:lnTo>
                  <a:lnTo>
                    <a:pt x="285216" y="0"/>
                  </a:lnTo>
                  <a:lnTo>
                    <a:pt x="286386" y="337"/>
                  </a:lnTo>
                  <a:lnTo>
                    <a:pt x="290332" y="3357"/>
                  </a:lnTo>
                  <a:lnTo>
                    <a:pt x="292748" y="10653"/>
                  </a:lnTo>
                  <a:lnTo>
                    <a:pt x="294298" y="31505"/>
                  </a:lnTo>
                  <a:lnTo>
                    <a:pt x="287562" y="72998"/>
                  </a:lnTo>
                  <a:lnTo>
                    <a:pt x="286286" y="106235"/>
                  </a:lnTo>
                  <a:lnTo>
                    <a:pt x="285909" y="146510"/>
                  </a:lnTo>
                  <a:lnTo>
                    <a:pt x="284828" y="178125"/>
                  </a:lnTo>
                  <a:lnTo>
                    <a:pt x="281041" y="208713"/>
                  </a:lnTo>
                  <a:lnTo>
                    <a:pt x="278696" y="238844"/>
                  </a:lnTo>
                  <a:lnTo>
                    <a:pt x="277654" y="268772"/>
                  </a:lnTo>
                  <a:lnTo>
                    <a:pt x="277191" y="298609"/>
                  </a:lnTo>
                  <a:lnTo>
                    <a:pt x="276985" y="328407"/>
                  </a:lnTo>
                  <a:lnTo>
                    <a:pt x="274223" y="370428"/>
                  </a:lnTo>
                  <a:lnTo>
                    <a:pt x="269767" y="405368"/>
                  </a:lnTo>
                  <a:lnTo>
                    <a:pt x="269717" y="424142"/>
                  </a:lnTo>
                  <a:lnTo>
                    <a:pt x="276485" y="459877"/>
                  </a:lnTo>
                  <a:lnTo>
                    <a:pt x="277589" y="459719"/>
                  </a:lnTo>
                  <a:lnTo>
                    <a:pt x="281461" y="456896"/>
                  </a:lnTo>
                  <a:lnTo>
                    <a:pt x="283844" y="449689"/>
                  </a:lnTo>
                  <a:lnTo>
                    <a:pt x="290379" y="406815"/>
                  </a:lnTo>
                  <a:lnTo>
                    <a:pt x="303827" y="363890"/>
                  </a:lnTo>
                  <a:lnTo>
                    <a:pt x="318521" y="327589"/>
                  </a:lnTo>
                  <a:lnTo>
                    <a:pt x="333379" y="308270"/>
                  </a:lnTo>
                  <a:lnTo>
                    <a:pt x="339330" y="304589"/>
                  </a:lnTo>
                  <a:lnTo>
                    <a:pt x="355424" y="301816"/>
                  </a:lnTo>
                  <a:lnTo>
                    <a:pt x="356404" y="307012"/>
                  </a:lnTo>
                  <a:lnTo>
                    <a:pt x="357156" y="348504"/>
                  </a:lnTo>
                  <a:lnTo>
                    <a:pt x="357184" y="386491"/>
                  </a:lnTo>
                  <a:lnTo>
                    <a:pt x="356195" y="416630"/>
                  </a:lnTo>
                  <a:lnTo>
                    <a:pt x="348258" y="44451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92934"/>
                </a:solidFill>
              </a:endParaRPr>
            </a:p>
          </p:txBody>
        </p:sp>
        <p:sp>
          <p:nvSpPr>
            <p:cNvPr id="18" name="SMARTInkShape-48"/>
            <p:cNvSpPr/>
            <p:nvPr/>
          </p:nvSpPr>
          <p:spPr>
            <a:xfrm>
              <a:off x="5362369" y="5045273"/>
              <a:ext cx="13304" cy="410767"/>
            </a:xfrm>
            <a:custGeom>
              <a:avLst/>
              <a:gdLst/>
              <a:ahLst/>
              <a:cxnLst/>
              <a:rect l="0" t="0" r="0" b="0"/>
              <a:pathLst>
                <a:path w="13304" h="410767">
                  <a:moveTo>
                    <a:pt x="13303" y="0"/>
                  </a:moveTo>
                  <a:lnTo>
                    <a:pt x="13303" y="39339"/>
                  </a:lnTo>
                  <a:lnTo>
                    <a:pt x="13303" y="81671"/>
                  </a:lnTo>
                  <a:lnTo>
                    <a:pt x="13303" y="121764"/>
                  </a:lnTo>
                  <a:lnTo>
                    <a:pt x="12311" y="153336"/>
                  </a:lnTo>
                  <a:lnTo>
                    <a:pt x="8562" y="183905"/>
                  </a:lnTo>
                  <a:lnTo>
                    <a:pt x="6235" y="216673"/>
                  </a:lnTo>
                  <a:lnTo>
                    <a:pt x="4209" y="250089"/>
                  </a:lnTo>
                  <a:lnTo>
                    <a:pt x="0" y="281476"/>
                  </a:lnTo>
                  <a:lnTo>
                    <a:pt x="1535" y="322297"/>
                  </a:lnTo>
                  <a:lnTo>
                    <a:pt x="3813" y="363526"/>
                  </a:lnTo>
                  <a:lnTo>
                    <a:pt x="5199" y="384311"/>
                  </a:lnTo>
                  <a:lnTo>
                    <a:pt x="13303" y="41076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92934"/>
                </a:solidFill>
              </a:endParaRPr>
            </a:p>
          </p:txBody>
        </p:sp>
        <p:sp>
          <p:nvSpPr>
            <p:cNvPr id="19" name="SMARTInkShape-49"/>
            <p:cNvSpPr/>
            <p:nvPr/>
          </p:nvSpPr>
          <p:spPr>
            <a:xfrm>
              <a:off x="4652367" y="5022752"/>
              <a:ext cx="482204" cy="467075"/>
            </a:xfrm>
            <a:custGeom>
              <a:avLst/>
              <a:gdLst/>
              <a:ahLst/>
              <a:cxnLst/>
              <a:rect l="0" t="0" r="0" b="0"/>
              <a:pathLst>
                <a:path w="482204" h="467075">
                  <a:moveTo>
                    <a:pt x="0" y="308271"/>
                  </a:moveTo>
                  <a:lnTo>
                    <a:pt x="31218" y="307279"/>
                  </a:lnTo>
                  <a:lnTo>
                    <a:pt x="42317" y="303531"/>
                  </a:lnTo>
                  <a:lnTo>
                    <a:pt x="82188" y="274852"/>
                  </a:lnTo>
                  <a:lnTo>
                    <a:pt x="126417" y="235011"/>
                  </a:lnTo>
                  <a:lnTo>
                    <a:pt x="153882" y="193626"/>
                  </a:lnTo>
                  <a:lnTo>
                    <a:pt x="172375" y="158988"/>
                  </a:lnTo>
                  <a:lnTo>
                    <a:pt x="196401" y="114375"/>
                  </a:lnTo>
                  <a:lnTo>
                    <a:pt x="215515" y="76604"/>
                  </a:lnTo>
                  <a:lnTo>
                    <a:pt x="231938" y="34164"/>
                  </a:lnTo>
                  <a:lnTo>
                    <a:pt x="248846" y="5300"/>
                  </a:lnTo>
                  <a:lnTo>
                    <a:pt x="249680" y="0"/>
                  </a:lnTo>
                  <a:lnTo>
                    <a:pt x="250026" y="42075"/>
                  </a:lnTo>
                  <a:lnTo>
                    <a:pt x="245290" y="81174"/>
                  </a:lnTo>
                  <a:lnTo>
                    <a:pt x="242342" y="120157"/>
                  </a:lnTo>
                  <a:lnTo>
                    <a:pt x="236729" y="163127"/>
                  </a:lnTo>
                  <a:lnTo>
                    <a:pt x="228782" y="207278"/>
                  </a:lnTo>
                  <a:lnTo>
                    <a:pt x="224883" y="251779"/>
                  </a:lnTo>
                  <a:lnTo>
                    <a:pt x="218988" y="296384"/>
                  </a:lnTo>
                  <a:lnTo>
                    <a:pt x="210958" y="336279"/>
                  </a:lnTo>
                  <a:lnTo>
                    <a:pt x="206484" y="377194"/>
                  </a:lnTo>
                  <a:lnTo>
                    <a:pt x="205387" y="415208"/>
                  </a:lnTo>
                  <a:lnTo>
                    <a:pt x="211521" y="401126"/>
                  </a:lnTo>
                  <a:lnTo>
                    <a:pt x="223863" y="359064"/>
                  </a:lnTo>
                  <a:lnTo>
                    <a:pt x="232357" y="339527"/>
                  </a:lnTo>
                  <a:lnTo>
                    <a:pt x="239199" y="331092"/>
                  </a:lnTo>
                  <a:lnTo>
                    <a:pt x="253216" y="321758"/>
                  </a:lnTo>
                  <a:lnTo>
                    <a:pt x="264094" y="318551"/>
                  </a:lnTo>
                  <a:lnTo>
                    <a:pt x="270503" y="317801"/>
                  </a:lnTo>
                  <a:lnTo>
                    <a:pt x="273601" y="319585"/>
                  </a:lnTo>
                  <a:lnTo>
                    <a:pt x="282702" y="331578"/>
                  </a:lnTo>
                  <a:lnTo>
                    <a:pt x="300627" y="372172"/>
                  </a:lnTo>
                  <a:lnTo>
                    <a:pt x="310553" y="396989"/>
                  </a:lnTo>
                  <a:lnTo>
                    <a:pt x="335524" y="433967"/>
                  </a:lnTo>
                  <a:lnTo>
                    <a:pt x="341937" y="438550"/>
                  </a:lnTo>
                  <a:lnTo>
                    <a:pt x="355866" y="441130"/>
                  </a:lnTo>
                  <a:lnTo>
                    <a:pt x="364207" y="439088"/>
                  </a:lnTo>
                  <a:lnTo>
                    <a:pt x="377646" y="429693"/>
                  </a:lnTo>
                  <a:lnTo>
                    <a:pt x="399925" y="405633"/>
                  </a:lnTo>
                  <a:lnTo>
                    <a:pt x="419528" y="363636"/>
                  </a:lnTo>
                  <a:lnTo>
                    <a:pt x="434894" y="326288"/>
                  </a:lnTo>
                  <a:lnTo>
                    <a:pt x="437399" y="304586"/>
                  </a:lnTo>
                  <a:lnTo>
                    <a:pt x="436459" y="303830"/>
                  </a:lnTo>
                  <a:lnTo>
                    <a:pt x="434840" y="304318"/>
                  </a:lnTo>
                  <a:lnTo>
                    <a:pt x="425113" y="312231"/>
                  </a:lnTo>
                  <a:lnTo>
                    <a:pt x="398644" y="354502"/>
                  </a:lnTo>
                  <a:lnTo>
                    <a:pt x="388764" y="380178"/>
                  </a:lnTo>
                  <a:lnTo>
                    <a:pt x="379867" y="419679"/>
                  </a:lnTo>
                  <a:lnTo>
                    <a:pt x="379835" y="432531"/>
                  </a:lnTo>
                  <a:lnTo>
                    <a:pt x="383128" y="443865"/>
                  </a:lnTo>
                  <a:lnTo>
                    <a:pt x="393327" y="459226"/>
                  </a:lnTo>
                  <a:lnTo>
                    <a:pt x="396163" y="462486"/>
                  </a:lnTo>
                  <a:lnTo>
                    <a:pt x="404607" y="466108"/>
                  </a:lnTo>
                  <a:lnTo>
                    <a:pt x="409636" y="467074"/>
                  </a:lnTo>
                  <a:lnTo>
                    <a:pt x="420516" y="465501"/>
                  </a:lnTo>
                  <a:lnTo>
                    <a:pt x="461415" y="447964"/>
                  </a:lnTo>
                  <a:lnTo>
                    <a:pt x="482203" y="44221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92934"/>
                </a:solidFill>
              </a:endParaRPr>
            </a:p>
          </p:txBody>
        </p:sp>
        <p:sp>
          <p:nvSpPr>
            <p:cNvPr id="20" name="SMARTInkShape-50"/>
            <p:cNvSpPr/>
            <p:nvPr/>
          </p:nvSpPr>
          <p:spPr>
            <a:xfrm>
              <a:off x="4670227" y="5054203"/>
              <a:ext cx="35719" cy="410767"/>
            </a:xfrm>
            <a:custGeom>
              <a:avLst/>
              <a:gdLst/>
              <a:ahLst/>
              <a:cxnLst/>
              <a:rect l="0" t="0" r="0" b="0"/>
              <a:pathLst>
                <a:path w="35719" h="410767">
                  <a:moveTo>
                    <a:pt x="35718" y="0"/>
                  </a:moveTo>
                  <a:lnTo>
                    <a:pt x="34726" y="39166"/>
                  </a:lnTo>
                  <a:lnTo>
                    <a:pt x="29581" y="71357"/>
                  </a:lnTo>
                  <a:lnTo>
                    <a:pt x="26624" y="111873"/>
                  </a:lnTo>
                  <a:lnTo>
                    <a:pt x="20897" y="156289"/>
                  </a:lnTo>
                  <a:lnTo>
                    <a:pt x="19209" y="189516"/>
                  </a:lnTo>
                  <a:lnTo>
                    <a:pt x="15813" y="224128"/>
                  </a:lnTo>
                  <a:lnTo>
                    <a:pt x="11989" y="258362"/>
                  </a:lnTo>
                  <a:lnTo>
                    <a:pt x="10289" y="290114"/>
                  </a:lnTo>
                  <a:lnTo>
                    <a:pt x="4592" y="331140"/>
                  </a:lnTo>
                  <a:lnTo>
                    <a:pt x="907" y="372437"/>
                  </a:lnTo>
                  <a:lnTo>
                    <a:pt x="0" y="41076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92934"/>
                </a:solidFill>
              </a:endParaRPr>
            </a:p>
          </p:txBody>
        </p:sp>
        <p:sp>
          <p:nvSpPr>
            <p:cNvPr id="21" name="SMARTInkShape-51"/>
            <p:cNvSpPr/>
            <p:nvPr/>
          </p:nvSpPr>
          <p:spPr>
            <a:xfrm>
              <a:off x="4411266" y="5080992"/>
              <a:ext cx="35719" cy="62509"/>
            </a:xfrm>
            <a:custGeom>
              <a:avLst/>
              <a:gdLst/>
              <a:ahLst/>
              <a:cxnLst/>
              <a:rect l="0" t="0" r="0" b="0"/>
              <a:pathLst>
                <a:path w="35719" h="62509">
                  <a:moveTo>
                    <a:pt x="0" y="0"/>
                  </a:moveTo>
                  <a:lnTo>
                    <a:pt x="0" y="12429"/>
                  </a:lnTo>
                  <a:lnTo>
                    <a:pt x="12428" y="42241"/>
                  </a:lnTo>
                  <a:lnTo>
                    <a:pt x="20990" y="54960"/>
                  </a:lnTo>
                  <a:lnTo>
                    <a:pt x="26858" y="59153"/>
                  </a:lnTo>
                  <a:lnTo>
                    <a:pt x="35718" y="6250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92934"/>
                </a:solidFill>
              </a:endParaRPr>
            </a:p>
          </p:txBody>
        </p:sp>
        <p:sp>
          <p:nvSpPr>
            <p:cNvPr id="22" name="SMARTInkShape-52"/>
            <p:cNvSpPr/>
            <p:nvPr/>
          </p:nvSpPr>
          <p:spPr>
            <a:xfrm>
              <a:off x="4277320" y="5116711"/>
              <a:ext cx="53579" cy="107157"/>
            </a:xfrm>
            <a:custGeom>
              <a:avLst/>
              <a:gdLst/>
              <a:ahLst/>
              <a:cxnLst/>
              <a:rect l="0" t="0" r="0" b="0"/>
              <a:pathLst>
                <a:path w="53579" h="107157">
                  <a:moveTo>
                    <a:pt x="0" y="0"/>
                  </a:moveTo>
                  <a:lnTo>
                    <a:pt x="0" y="4740"/>
                  </a:lnTo>
                  <a:lnTo>
                    <a:pt x="2646" y="9713"/>
                  </a:lnTo>
                  <a:lnTo>
                    <a:pt x="6137" y="15231"/>
                  </a:lnTo>
                  <a:lnTo>
                    <a:pt x="21250" y="58826"/>
                  </a:lnTo>
                  <a:lnTo>
                    <a:pt x="38732" y="90447"/>
                  </a:lnTo>
                  <a:lnTo>
                    <a:pt x="53578" y="10715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92934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17857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1537" y="533400"/>
            <a:ext cx="7024744" cy="1143000"/>
          </a:xfrm>
        </p:spPr>
        <p:txBody>
          <a:bodyPr/>
          <a:lstStyle/>
          <a:p>
            <a:pPr algn="ctr"/>
            <a:r>
              <a:rPr lang="en-US" dirty="0" smtClean="0"/>
              <a:t>Contrast!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1600200"/>
            <a:ext cx="8915401" cy="4170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solidFill>
                  <a:prstClr val="black"/>
                </a:solidFill>
              </a:rPr>
              <a:t>What is the major difference between the</a:t>
            </a:r>
          </a:p>
          <a:p>
            <a:r>
              <a:rPr lang="en-US" sz="2500" dirty="0">
                <a:solidFill>
                  <a:prstClr val="black"/>
                </a:solidFill>
              </a:rPr>
              <a:t> factors that do matter and that don’t matter?</a:t>
            </a:r>
          </a:p>
          <a:p>
            <a:endParaRPr lang="en-US" sz="2500" dirty="0">
              <a:solidFill>
                <a:prstClr val="black"/>
              </a:solidFill>
            </a:endParaRPr>
          </a:p>
          <a:p>
            <a:endParaRPr lang="en-US" sz="2500" dirty="0">
              <a:solidFill>
                <a:prstClr val="black"/>
              </a:solidFill>
            </a:endParaRPr>
          </a:p>
          <a:p>
            <a:r>
              <a:rPr lang="en-US" sz="2500" dirty="0">
                <a:solidFill>
                  <a:prstClr val="black"/>
                </a:solidFill>
              </a:rPr>
              <a:t>Why would the authors use a comparison/</a:t>
            </a:r>
          </a:p>
          <a:p>
            <a:r>
              <a:rPr lang="en-US" sz="2500" dirty="0">
                <a:solidFill>
                  <a:prstClr val="black"/>
                </a:solidFill>
              </a:rPr>
              <a:t>contrast structure to show this difference?</a:t>
            </a:r>
          </a:p>
          <a:p>
            <a:endParaRPr lang="en-US" sz="2500" dirty="0">
              <a:solidFill>
                <a:prstClr val="black"/>
              </a:solidFill>
            </a:endParaRPr>
          </a:p>
          <a:p>
            <a:pPr algn="ctr"/>
            <a:r>
              <a:rPr lang="en-US" sz="4000" dirty="0">
                <a:solidFill>
                  <a:srgbClr val="C00000"/>
                </a:solidFill>
              </a:rPr>
              <a:t>CLAIM</a:t>
            </a:r>
            <a:r>
              <a:rPr lang="en-US" sz="4000" dirty="0">
                <a:solidFill>
                  <a:srgbClr val="C00000"/>
                </a:solidFill>
              </a:rPr>
              <a:t>! </a:t>
            </a:r>
            <a:endParaRPr lang="en-US" sz="4000" dirty="0">
              <a:solidFill>
                <a:srgbClr val="C00000"/>
              </a:solidFill>
            </a:endParaRPr>
          </a:p>
          <a:p>
            <a:r>
              <a:rPr lang="en-US" sz="2500" dirty="0">
                <a:solidFill>
                  <a:prstClr val="black"/>
                </a:solidFill>
              </a:rPr>
              <a:t>What </a:t>
            </a:r>
            <a:r>
              <a:rPr lang="en-US" sz="2500" dirty="0">
                <a:solidFill>
                  <a:prstClr val="black"/>
                </a:solidFill>
              </a:rPr>
              <a:t>seems to be </a:t>
            </a:r>
            <a:r>
              <a:rPr lang="en-US" sz="2500" dirty="0">
                <a:solidFill>
                  <a:prstClr val="black"/>
                </a:solidFill>
              </a:rPr>
              <a:t>the </a:t>
            </a:r>
            <a:r>
              <a:rPr lang="en-US" sz="2500" dirty="0">
                <a:solidFill>
                  <a:prstClr val="black"/>
                </a:solidFill>
              </a:rPr>
              <a:t>implied </a:t>
            </a:r>
            <a:r>
              <a:rPr lang="en-US" sz="2500" dirty="0">
                <a:solidFill>
                  <a:prstClr val="black"/>
                </a:solidFill>
              </a:rPr>
              <a:t>claim or central idea?</a:t>
            </a:r>
          </a:p>
          <a:p>
            <a:r>
              <a:rPr lang="en-US" sz="2500" dirty="0">
                <a:solidFill>
                  <a:prstClr val="black"/>
                </a:solidFill>
              </a:rPr>
              <a:t>(you have to infer this!)   </a:t>
            </a:r>
            <a:endParaRPr lang="en-US" sz="25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331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Now ANSWER this question in a well formed paragraph.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74618" y="1600200"/>
            <a:ext cx="58674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>
                <a:solidFill>
                  <a:prstClr val="black"/>
                </a:solidFill>
              </a:rPr>
              <a:t>How is the claim developed in "What Makes a Perfect Parent?”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5800" y="2819399"/>
            <a:ext cx="7772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n-US" dirty="0">
                <a:solidFill>
                  <a:prstClr val="black"/>
                </a:solidFill>
              </a:rPr>
              <a:t>Make sure you identify the claim.</a:t>
            </a:r>
          </a:p>
          <a:p>
            <a:pPr marL="342900" indent="-342900">
              <a:buFontTx/>
              <a:buAutoNum type="arabicPeriod"/>
            </a:pPr>
            <a:r>
              <a:rPr lang="en-US" dirty="0">
                <a:solidFill>
                  <a:prstClr val="black"/>
                </a:solidFill>
              </a:rPr>
              <a:t>Make sure you identify how the claim is developed.</a:t>
            </a:r>
          </a:p>
          <a:p>
            <a:pPr marL="342900" indent="-342900">
              <a:buFontTx/>
              <a:buAutoNum type="arabicPeriod"/>
            </a:pPr>
            <a:r>
              <a:rPr lang="en-US" dirty="0">
                <a:solidFill>
                  <a:prstClr val="black"/>
                </a:solidFill>
              </a:rPr>
              <a:t>Make sure you prove that the claim is the claim and that the text structure is the actual text structure. </a:t>
            </a:r>
          </a:p>
          <a:p>
            <a:pPr marL="342900" indent="-342900">
              <a:buFontTx/>
              <a:buAutoNum type="arabicPeriod"/>
            </a:pPr>
            <a:r>
              <a:rPr lang="en-US" dirty="0">
                <a:solidFill>
                  <a:prstClr val="black"/>
                </a:solidFill>
              </a:rPr>
              <a:t>Make sure you give and explain specific examples from throughout the chapter. FOUR should be adequate. Anything less and you haven’t proven your point. </a:t>
            </a:r>
          </a:p>
        </p:txBody>
      </p:sp>
    </p:spTree>
    <p:extLst>
      <p:ext uri="{BB962C8B-B14F-4D97-AF65-F5344CB8AC3E}">
        <p14:creationId xmlns:p14="http://schemas.microsoft.com/office/powerpoint/2010/main" val="273534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304800"/>
            <a:ext cx="74819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Modes of </a:t>
            </a:r>
            <a:r>
              <a:rPr lang="en-US" dirty="0" smtClean="0"/>
              <a:t>Discourse</a:t>
            </a:r>
            <a:br>
              <a:rPr lang="en-US" dirty="0" smtClean="0"/>
            </a:br>
            <a:r>
              <a:rPr lang="en-US" dirty="0" smtClean="0"/>
              <a:t>Which mode does this chapter follow?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114800"/>
          </a:xfrm>
        </p:spPr>
        <p:txBody>
          <a:bodyPr>
            <a:normAutofit lnSpcReduction="10000"/>
          </a:bodyPr>
          <a:lstStyle/>
          <a:p>
            <a:r>
              <a:rPr lang="en-US" sz="1800" b="1" dirty="0" smtClean="0"/>
              <a:t>Narration</a:t>
            </a:r>
            <a:r>
              <a:rPr lang="en-US" sz="1800" dirty="0" smtClean="0"/>
              <a:t> - </a:t>
            </a:r>
            <a:r>
              <a:rPr lang="en-US" sz="1800" dirty="0"/>
              <a:t>one might think of it as telling a </a:t>
            </a:r>
            <a:r>
              <a:rPr lang="en-US" sz="1800" dirty="0" smtClean="0"/>
              <a:t>story</a:t>
            </a:r>
          </a:p>
          <a:p>
            <a:endParaRPr lang="en-US" sz="1800" dirty="0" smtClean="0"/>
          </a:p>
          <a:p>
            <a:r>
              <a:rPr lang="en-US" sz="1800" b="1" dirty="0" smtClean="0"/>
              <a:t>Description</a:t>
            </a:r>
            <a:r>
              <a:rPr lang="en-US" sz="1800" dirty="0" smtClean="0"/>
              <a:t> - </a:t>
            </a:r>
            <a:r>
              <a:rPr lang="en-US" sz="1800" dirty="0"/>
              <a:t>to describe something—object, person, place, experience, emotion, situation, etc. </a:t>
            </a:r>
            <a:r>
              <a:rPr lang="en-US" sz="1800" dirty="0" smtClean="0"/>
              <a:t>(</a:t>
            </a:r>
            <a:r>
              <a:rPr lang="en-US" sz="1800" dirty="0"/>
              <a:t>the goal </a:t>
            </a:r>
            <a:r>
              <a:rPr lang="en-US" sz="1800" dirty="0" smtClean="0"/>
              <a:t>is </a:t>
            </a:r>
            <a:r>
              <a:rPr lang="en-US" sz="1800" dirty="0"/>
              <a:t>to paint an image that is vivid and moving in the mind of the reader).</a:t>
            </a:r>
            <a:endParaRPr lang="en-US" sz="1800" dirty="0" smtClean="0"/>
          </a:p>
          <a:p>
            <a:endParaRPr lang="en-US" sz="1800" dirty="0" smtClean="0"/>
          </a:p>
          <a:p>
            <a:r>
              <a:rPr lang="en-US" sz="1800" b="1" dirty="0" smtClean="0"/>
              <a:t>Exposition</a:t>
            </a:r>
            <a:r>
              <a:rPr lang="en-US" sz="1800" dirty="0" smtClean="0"/>
              <a:t> - </a:t>
            </a:r>
            <a:r>
              <a:rPr lang="en-US" sz="1800" dirty="0"/>
              <a:t> to investigate an idea, evaluate evidence, expound on the idea, and set forth an argument concerning that idea in a clear and concise manner. </a:t>
            </a:r>
            <a:r>
              <a:rPr lang="en-US" sz="1800" dirty="0" smtClean="0"/>
              <a:t>(This </a:t>
            </a:r>
            <a:r>
              <a:rPr lang="en-US" sz="1800" dirty="0"/>
              <a:t>can be accomplished through comparison and contrast, definition, example, the analysis of cause and effect, etc</a:t>
            </a:r>
            <a:r>
              <a:rPr lang="en-US" sz="1800" dirty="0" smtClean="0"/>
              <a:t>.)</a:t>
            </a:r>
          </a:p>
          <a:p>
            <a:endParaRPr lang="en-US" sz="1800" dirty="0" smtClean="0"/>
          </a:p>
          <a:p>
            <a:r>
              <a:rPr lang="en-US" sz="1800" b="1" dirty="0" smtClean="0"/>
              <a:t>Argumentation</a:t>
            </a:r>
            <a:r>
              <a:rPr lang="en-US" sz="1800" dirty="0" smtClean="0"/>
              <a:t> - to </a:t>
            </a:r>
            <a:r>
              <a:rPr lang="en-US" sz="1800" dirty="0"/>
              <a:t>investigate a topic; collect, generate, and evaluate evidence; and establish a position on the topic in a concise manner</a:t>
            </a:r>
            <a:r>
              <a:rPr lang="en-US" sz="1800" dirty="0" smtClean="0"/>
              <a:t>. This writing is similar to “exposition,” but requires more extensive research.</a:t>
            </a:r>
          </a:p>
        </p:txBody>
      </p:sp>
    </p:spTree>
    <p:extLst>
      <p:ext uri="{BB962C8B-B14F-4D97-AF65-F5344CB8AC3E}">
        <p14:creationId xmlns:p14="http://schemas.microsoft.com/office/powerpoint/2010/main" val="116570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024744" cy="3620536"/>
          </a:xfrm>
        </p:spPr>
        <p:txBody>
          <a:bodyPr>
            <a:normAutofit/>
          </a:bodyPr>
          <a:lstStyle/>
          <a:p>
            <a:r>
              <a:rPr lang="en-US" dirty="0" smtClean="0"/>
              <a:t>Now – find eight factors (either that matter or don’t) and apply them to your own life. 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51164" y="2895600"/>
            <a:ext cx="7391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prstClr val="black"/>
                </a:solidFill>
              </a:rPr>
              <a:t>Mrs. Bowe’s example:</a:t>
            </a:r>
          </a:p>
          <a:p>
            <a:endParaRPr lang="en-US" sz="2000" dirty="0">
              <a:solidFill>
                <a:prstClr val="black"/>
              </a:solidFill>
            </a:endParaRPr>
          </a:p>
          <a:p>
            <a:r>
              <a:rPr lang="en-US" sz="2000" dirty="0">
                <a:solidFill>
                  <a:prstClr val="black"/>
                </a:solidFill>
              </a:rPr>
              <a:t>Child </a:t>
            </a:r>
            <a:r>
              <a:rPr lang="en-US" sz="2000" dirty="0">
                <a:solidFill>
                  <a:prstClr val="black"/>
                </a:solidFill>
              </a:rPr>
              <a:t>was spanked – doesn’t matter to early childhood test scores. I scored well in tests as a child and I was spanked. The discipline didn’t have an impact on me in school other than I knew not to misbehave and to listen to the teacher. I knew that deliberate disobedience at school or home would result in punishment at home.  So I didn’t act up and I wasn’t </a:t>
            </a:r>
            <a:r>
              <a:rPr lang="en-US" sz="2000" dirty="0">
                <a:solidFill>
                  <a:prstClr val="black"/>
                </a:solidFill>
              </a:rPr>
              <a:t>disrespectful in school. I knew my purpose in being in school was to learn. </a:t>
            </a:r>
            <a:endParaRPr lang="en-US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326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591</Words>
  <Application>Microsoft Office PowerPoint</Application>
  <PresentationFormat>On-screen Show (4:3)</PresentationFormat>
  <Paragraphs>60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Clarity</vt:lpstr>
      <vt:lpstr>Bellringer: Oct 13</vt:lpstr>
      <vt:lpstr>Previously: Freakonomics chapter 5: “What Makes a Perfect Parent?”</vt:lpstr>
      <vt:lpstr>Remember – this information is for EARLY Childhood performance. Re-read their point about academic performance later on in life.   Harbinger (page 168): a person or thing that announces or signals the approach of another.</vt:lpstr>
      <vt:lpstr>Activity Packet:Compare! </vt:lpstr>
      <vt:lpstr>Compare! </vt:lpstr>
      <vt:lpstr>Contrast! </vt:lpstr>
      <vt:lpstr>Now ANSWER this question in a well formed paragraph.</vt:lpstr>
      <vt:lpstr>Modes of Discourse Which mode does this chapter follow? </vt:lpstr>
      <vt:lpstr>Now – find eight factors (either that matter or don’t) and apply them to your own life.   </vt:lpstr>
      <vt:lpstr>Homework: Complete question 5  Exit ticket: turn in your response for question 4. This is an assessment grade.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Bellringer: Oct 13</dc:title>
  <dc:creator>Windows User</dc:creator>
  <cp:lastModifiedBy>Windows User</cp:lastModifiedBy>
  <cp:revision>1</cp:revision>
  <dcterms:created xsi:type="dcterms:W3CDTF">2015-10-13T13:10:37Z</dcterms:created>
  <dcterms:modified xsi:type="dcterms:W3CDTF">2015-10-13T13:10:52Z</dcterms:modified>
</cp:coreProperties>
</file>