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7E521B-C545-4D3F-A5CA-D2B624479BBC}" type="datetimeFigureOut">
              <a:rPr lang="en-US" smtClean="0"/>
              <a:t>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41B84-7FE6-4768-9A65-EB3369E20DD0}" type="slidenum">
              <a:rPr lang="en-US" smtClean="0"/>
              <a:t>‹#›</a:t>
            </a:fld>
            <a:endParaRPr lang="en-US"/>
          </a:p>
        </p:txBody>
      </p:sp>
    </p:spTree>
    <p:extLst>
      <p:ext uri="{BB962C8B-B14F-4D97-AF65-F5344CB8AC3E}">
        <p14:creationId xmlns:p14="http://schemas.microsoft.com/office/powerpoint/2010/main" val="2781243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113B9D-C35B-4F15-B727-985180F56C7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168194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13B9D-C35B-4F15-B727-985180F56C7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116012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13B9D-C35B-4F15-B727-985180F56C7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121232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13B9D-C35B-4F15-B727-985180F56C7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4273379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13B9D-C35B-4F15-B727-985180F56C76}"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413715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113B9D-C35B-4F15-B727-985180F56C76}"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116069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113B9D-C35B-4F15-B727-985180F56C76}" type="datetimeFigureOut">
              <a:rPr lang="en-US" smtClean="0"/>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3982964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113B9D-C35B-4F15-B727-985180F56C76}" type="datetimeFigureOut">
              <a:rPr lang="en-US" smtClean="0"/>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2343269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13B9D-C35B-4F15-B727-985180F56C76}" type="datetimeFigureOut">
              <a:rPr lang="en-US" smtClean="0"/>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249144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13B9D-C35B-4F15-B727-985180F56C76}"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258921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13B9D-C35B-4F15-B727-985180F56C76}"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011-4550-42A4-969D-3D69DF2ABD46}" type="slidenum">
              <a:rPr lang="en-US" smtClean="0"/>
              <a:t>‹#›</a:t>
            </a:fld>
            <a:endParaRPr lang="en-US"/>
          </a:p>
        </p:txBody>
      </p:sp>
    </p:spTree>
    <p:extLst>
      <p:ext uri="{BB962C8B-B14F-4D97-AF65-F5344CB8AC3E}">
        <p14:creationId xmlns:p14="http://schemas.microsoft.com/office/powerpoint/2010/main" val="103736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13B9D-C35B-4F15-B727-985180F56C76}" type="datetimeFigureOut">
              <a:rPr lang="en-US" smtClean="0"/>
              <a:t>10/9/2014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011-4550-42A4-969D-3D69DF2ABD46}" type="slidenum">
              <a:rPr lang="en-US" smtClean="0"/>
              <a:t>‹#›</a:t>
            </a:fld>
            <a:endParaRPr lang="en-US"/>
          </a:p>
        </p:txBody>
      </p:sp>
    </p:spTree>
    <p:extLst>
      <p:ext uri="{BB962C8B-B14F-4D97-AF65-F5344CB8AC3E}">
        <p14:creationId xmlns:p14="http://schemas.microsoft.com/office/powerpoint/2010/main" val="3091812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Bellringer Oct. 9</a:t>
            </a:r>
            <a:endParaRPr lang="en-US" dirty="0"/>
          </a:p>
        </p:txBody>
      </p:sp>
      <p:sp>
        <p:nvSpPr>
          <p:cNvPr id="3" name="Subtitle 2"/>
          <p:cNvSpPr>
            <a:spLocks noGrp="1"/>
          </p:cNvSpPr>
          <p:nvPr>
            <p:ph type="subTitle" idx="1"/>
          </p:nvPr>
        </p:nvSpPr>
        <p:spPr>
          <a:xfrm>
            <a:off x="304800" y="1828800"/>
            <a:ext cx="8534400" cy="3810000"/>
          </a:xfrm>
        </p:spPr>
        <p:txBody>
          <a:bodyPr>
            <a:normAutofit/>
          </a:bodyPr>
          <a:lstStyle/>
          <a:p>
            <a:pPr algn="l"/>
            <a:r>
              <a:rPr lang="en-US" dirty="0" smtClean="0">
                <a:solidFill>
                  <a:schemeClr val="tx1"/>
                </a:solidFill>
                <a:effectLst/>
              </a:rPr>
              <a:t>Which letter indicates the error in the following sentence. If there is no error, select E. </a:t>
            </a:r>
          </a:p>
          <a:p>
            <a:pPr algn="l"/>
            <a:endParaRPr lang="en-US" dirty="0" smtClean="0">
              <a:solidFill>
                <a:schemeClr val="tx1"/>
              </a:solidFill>
              <a:effectLst/>
            </a:endParaRPr>
          </a:p>
          <a:p>
            <a:pPr algn="l"/>
            <a:r>
              <a:rPr lang="en-US" dirty="0" smtClean="0">
                <a:solidFill>
                  <a:schemeClr val="tx1"/>
                </a:solidFill>
                <a:effectLst/>
              </a:rPr>
              <a:t>Wynton Marsalis (a)</a:t>
            </a:r>
            <a:r>
              <a:rPr lang="en-US" b="1" dirty="0" smtClean="0">
                <a:solidFill>
                  <a:schemeClr val="tx1"/>
                </a:solidFill>
                <a:effectLst/>
              </a:rPr>
              <a:t>emerged as</a:t>
            </a:r>
            <a:r>
              <a:rPr lang="en-US" dirty="0" smtClean="0">
                <a:solidFill>
                  <a:schemeClr val="tx1"/>
                </a:solidFill>
                <a:effectLst/>
              </a:rPr>
              <a:t> one of the great trumpeters (b) </a:t>
            </a:r>
            <a:r>
              <a:rPr lang="en-US" b="1" dirty="0" smtClean="0">
                <a:solidFill>
                  <a:schemeClr val="tx1"/>
                </a:solidFill>
                <a:effectLst/>
              </a:rPr>
              <a:t>of</a:t>
            </a:r>
            <a:r>
              <a:rPr lang="en-US" dirty="0" smtClean="0">
                <a:solidFill>
                  <a:schemeClr val="tx1"/>
                </a:solidFill>
                <a:effectLst/>
              </a:rPr>
              <a:t> the late twentieth century, (c) </a:t>
            </a:r>
            <a:r>
              <a:rPr lang="en-US" b="1" dirty="0" smtClean="0">
                <a:solidFill>
                  <a:schemeClr val="tx1"/>
                </a:solidFill>
                <a:effectLst/>
              </a:rPr>
              <a:t>winning</a:t>
            </a:r>
            <a:r>
              <a:rPr lang="en-US" dirty="0" smtClean="0">
                <a:solidFill>
                  <a:schemeClr val="tx1"/>
                </a:solidFill>
                <a:effectLst/>
              </a:rPr>
              <a:t> Grammy awards for both his jazz (d) </a:t>
            </a:r>
            <a:r>
              <a:rPr lang="en-US" b="1" dirty="0" smtClean="0">
                <a:solidFill>
                  <a:schemeClr val="tx1"/>
                </a:solidFill>
                <a:effectLst/>
              </a:rPr>
              <a:t>and even</a:t>
            </a:r>
            <a:r>
              <a:rPr lang="en-US" dirty="0" smtClean="0">
                <a:solidFill>
                  <a:schemeClr val="tx1"/>
                </a:solidFill>
                <a:effectLst/>
              </a:rPr>
              <a:t> classical works. (e) </a:t>
            </a:r>
            <a:r>
              <a:rPr lang="en-US" b="1" dirty="0" smtClean="0">
                <a:solidFill>
                  <a:schemeClr val="tx1"/>
                </a:solidFill>
                <a:effectLst/>
              </a:rPr>
              <a:t>No error</a:t>
            </a:r>
            <a:endParaRPr lang="en-US" dirty="0" smtClean="0">
              <a:solidFill>
                <a:schemeClr val="tx1"/>
              </a:solidFill>
              <a:effectLst/>
            </a:endParaRPr>
          </a:p>
          <a:p>
            <a:endParaRPr lang="en-US" dirty="0"/>
          </a:p>
        </p:txBody>
      </p:sp>
      <p:sp>
        <p:nvSpPr>
          <p:cNvPr id="34" name="SMARTInkShape-656"/>
          <p:cNvSpPr/>
          <p:nvPr/>
        </p:nvSpPr>
        <p:spPr>
          <a:xfrm>
            <a:off x="2334130" y="5650705"/>
            <a:ext cx="364" cy="23"/>
          </a:xfrm>
          <a:custGeom>
            <a:avLst/>
            <a:gdLst/>
            <a:ahLst/>
            <a:cxnLst/>
            <a:rect l="0" t="0" r="0" b="0"/>
            <a:pathLst>
              <a:path w="364" h="23">
                <a:moveTo>
                  <a:pt x="0" y="0"/>
                </a:moveTo>
                <a:lnTo>
                  <a:pt x="363" y="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657"/>
          <p:cNvSpPr/>
          <p:nvPr/>
        </p:nvSpPr>
        <p:spPr>
          <a:xfrm>
            <a:off x="5214938" y="4907756"/>
            <a:ext cx="757238" cy="71439"/>
          </a:xfrm>
          <a:custGeom>
            <a:avLst/>
            <a:gdLst/>
            <a:ahLst/>
            <a:cxnLst/>
            <a:rect l="0" t="0" r="0" b="0"/>
            <a:pathLst>
              <a:path w="757238" h="71439">
                <a:moveTo>
                  <a:pt x="0" y="71438"/>
                </a:moveTo>
                <a:lnTo>
                  <a:pt x="6150" y="65287"/>
                </a:lnTo>
                <a:lnTo>
                  <a:pt x="39703" y="64311"/>
                </a:lnTo>
                <a:lnTo>
                  <a:pt x="74021" y="64296"/>
                </a:lnTo>
                <a:lnTo>
                  <a:pt x="100522" y="62178"/>
                </a:lnTo>
                <a:lnTo>
                  <a:pt x="132481" y="58143"/>
                </a:lnTo>
                <a:lnTo>
                  <a:pt x="159991" y="53652"/>
                </a:lnTo>
                <a:lnTo>
                  <a:pt x="188251" y="51087"/>
                </a:lnTo>
                <a:lnTo>
                  <a:pt x="216733" y="46534"/>
                </a:lnTo>
                <a:lnTo>
                  <a:pt x="249072" y="43950"/>
                </a:lnTo>
                <a:lnTo>
                  <a:pt x="279998" y="39392"/>
                </a:lnTo>
                <a:lnTo>
                  <a:pt x="313061" y="36807"/>
                </a:lnTo>
                <a:lnTo>
                  <a:pt x="347993" y="32249"/>
                </a:lnTo>
                <a:lnTo>
                  <a:pt x="383479" y="29664"/>
                </a:lnTo>
                <a:lnTo>
                  <a:pt x="419129" y="25106"/>
                </a:lnTo>
                <a:lnTo>
                  <a:pt x="451035" y="22520"/>
                </a:lnTo>
                <a:lnTo>
                  <a:pt x="484389" y="17962"/>
                </a:lnTo>
                <a:lnTo>
                  <a:pt x="515615" y="15376"/>
                </a:lnTo>
                <a:lnTo>
                  <a:pt x="548767" y="14610"/>
                </a:lnTo>
                <a:lnTo>
                  <a:pt x="579933" y="10591"/>
                </a:lnTo>
                <a:lnTo>
                  <a:pt x="613205" y="7825"/>
                </a:lnTo>
                <a:lnTo>
                  <a:pt x="644825" y="5162"/>
                </a:lnTo>
                <a:lnTo>
                  <a:pt x="677617" y="1020"/>
                </a:lnTo>
                <a:lnTo>
                  <a:pt x="712121" y="134"/>
                </a:lnTo>
                <a:lnTo>
                  <a:pt x="747580" y="8"/>
                </a:lnTo>
                <a:lnTo>
                  <a:pt x="7572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658"/>
          <p:cNvSpPr/>
          <p:nvPr/>
        </p:nvSpPr>
        <p:spPr>
          <a:xfrm>
            <a:off x="8051006" y="4850645"/>
            <a:ext cx="528639" cy="42825"/>
          </a:xfrm>
          <a:custGeom>
            <a:avLst/>
            <a:gdLst/>
            <a:ahLst/>
            <a:cxnLst/>
            <a:rect l="0" t="0" r="0" b="0"/>
            <a:pathLst>
              <a:path w="528639" h="42825">
                <a:moveTo>
                  <a:pt x="0" y="42824"/>
                </a:moveTo>
                <a:lnTo>
                  <a:pt x="3793" y="42824"/>
                </a:lnTo>
                <a:lnTo>
                  <a:pt x="7771" y="40707"/>
                </a:lnTo>
                <a:lnTo>
                  <a:pt x="9943" y="39032"/>
                </a:lnTo>
                <a:lnTo>
                  <a:pt x="12357" y="35053"/>
                </a:lnTo>
                <a:lnTo>
                  <a:pt x="17699" y="22239"/>
                </a:lnTo>
                <a:lnTo>
                  <a:pt x="24006" y="15683"/>
                </a:lnTo>
                <a:lnTo>
                  <a:pt x="40990" y="5007"/>
                </a:lnTo>
                <a:lnTo>
                  <a:pt x="54920" y="1456"/>
                </a:lnTo>
                <a:lnTo>
                  <a:pt x="86372" y="158"/>
                </a:lnTo>
                <a:lnTo>
                  <a:pt x="122013" y="0"/>
                </a:lnTo>
                <a:lnTo>
                  <a:pt x="155656" y="3765"/>
                </a:lnTo>
                <a:lnTo>
                  <a:pt x="190759" y="9908"/>
                </a:lnTo>
                <a:lnTo>
                  <a:pt x="216544" y="14436"/>
                </a:lnTo>
                <a:lnTo>
                  <a:pt x="243880" y="19094"/>
                </a:lnTo>
                <a:lnTo>
                  <a:pt x="271903" y="23811"/>
                </a:lnTo>
                <a:lnTo>
                  <a:pt x="300234" y="28553"/>
                </a:lnTo>
                <a:lnTo>
                  <a:pt x="328700" y="33306"/>
                </a:lnTo>
                <a:lnTo>
                  <a:pt x="357227" y="38064"/>
                </a:lnTo>
                <a:lnTo>
                  <a:pt x="383664" y="40708"/>
                </a:lnTo>
                <a:lnTo>
                  <a:pt x="418743" y="42197"/>
                </a:lnTo>
                <a:lnTo>
                  <a:pt x="451362" y="42638"/>
                </a:lnTo>
                <a:lnTo>
                  <a:pt x="481929" y="40653"/>
                </a:lnTo>
                <a:lnTo>
                  <a:pt x="514491" y="35541"/>
                </a:lnTo>
                <a:lnTo>
                  <a:pt x="528638" y="285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9" name="SMARTInkShape-Group166"/>
          <p:cNvGrpSpPr/>
          <p:nvPr/>
        </p:nvGrpSpPr>
        <p:grpSpPr>
          <a:xfrm>
            <a:off x="5986463" y="4507706"/>
            <a:ext cx="1314394" cy="700089"/>
            <a:chOff x="5986463" y="4507706"/>
            <a:chExt cx="1314394" cy="700089"/>
          </a:xfrm>
        </p:grpSpPr>
        <p:sp>
          <p:nvSpPr>
            <p:cNvPr id="37" name="SMARTInkShape-659"/>
            <p:cNvSpPr/>
            <p:nvPr/>
          </p:nvSpPr>
          <p:spPr>
            <a:xfrm>
              <a:off x="5986463" y="4507706"/>
              <a:ext cx="1293019" cy="657226"/>
            </a:xfrm>
            <a:custGeom>
              <a:avLst/>
              <a:gdLst/>
              <a:ahLst/>
              <a:cxnLst/>
              <a:rect l="0" t="0" r="0" b="0"/>
              <a:pathLst>
                <a:path w="1293019" h="657226">
                  <a:moveTo>
                    <a:pt x="0" y="0"/>
                  </a:moveTo>
                  <a:lnTo>
                    <a:pt x="3792" y="0"/>
                  </a:lnTo>
                  <a:lnTo>
                    <a:pt x="4909" y="794"/>
                  </a:lnTo>
                  <a:lnTo>
                    <a:pt x="5654" y="2117"/>
                  </a:lnTo>
                  <a:lnTo>
                    <a:pt x="6150" y="3792"/>
                  </a:lnTo>
                  <a:lnTo>
                    <a:pt x="12667" y="14473"/>
                  </a:lnTo>
                  <a:lnTo>
                    <a:pt x="21916" y="44134"/>
                  </a:lnTo>
                  <a:lnTo>
                    <a:pt x="32608" y="79543"/>
                  </a:lnTo>
                  <a:lnTo>
                    <a:pt x="37220" y="114960"/>
                  </a:lnTo>
                  <a:lnTo>
                    <a:pt x="41191" y="143071"/>
                  </a:lnTo>
                  <a:lnTo>
                    <a:pt x="42367" y="173625"/>
                  </a:lnTo>
                  <a:lnTo>
                    <a:pt x="40599" y="207814"/>
                  </a:lnTo>
                  <a:lnTo>
                    <a:pt x="35048" y="243079"/>
                  </a:lnTo>
                  <a:lnTo>
                    <a:pt x="30657" y="267579"/>
                  </a:lnTo>
                  <a:lnTo>
                    <a:pt x="26061" y="294343"/>
                  </a:lnTo>
                  <a:lnTo>
                    <a:pt x="23488" y="319996"/>
                  </a:lnTo>
                  <a:lnTo>
                    <a:pt x="21552" y="344627"/>
                  </a:lnTo>
                  <a:lnTo>
                    <a:pt x="18045" y="368803"/>
                  </a:lnTo>
                  <a:lnTo>
                    <a:pt x="15957" y="392777"/>
                  </a:lnTo>
                  <a:lnTo>
                    <a:pt x="14235" y="416662"/>
                  </a:lnTo>
                  <a:lnTo>
                    <a:pt x="10824" y="440506"/>
                  </a:lnTo>
                  <a:lnTo>
                    <a:pt x="8779" y="464333"/>
                  </a:lnTo>
                  <a:lnTo>
                    <a:pt x="7628" y="497943"/>
                  </a:lnTo>
                  <a:lnTo>
                    <a:pt x="7287" y="530127"/>
                  </a:lnTo>
                  <a:lnTo>
                    <a:pt x="7186" y="560564"/>
                  </a:lnTo>
                  <a:lnTo>
                    <a:pt x="10944" y="592183"/>
                  </a:lnTo>
                  <a:lnTo>
                    <a:pt x="17089" y="610348"/>
                  </a:lnTo>
                  <a:lnTo>
                    <a:pt x="27729" y="625785"/>
                  </a:lnTo>
                  <a:lnTo>
                    <a:pt x="40936" y="636621"/>
                  </a:lnTo>
                  <a:lnTo>
                    <a:pt x="50208" y="640130"/>
                  </a:lnTo>
                  <a:lnTo>
                    <a:pt x="79548" y="647478"/>
                  </a:lnTo>
                  <a:lnTo>
                    <a:pt x="101886" y="648516"/>
                  </a:lnTo>
                  <a:lnTo>
                    <a:pt x="132935" y="644943"/>
                  </a:lnTo>
                  <a:lnTo>
                    <a:pt x="167270" y="642739"/>
                  </a:lnTo>
                  <a:lnTo>
                    <a:pt x="190758" y="639409"/>
                  </a:lnTo>
                  <a:lnTo>
                    <a:pt x="216544" y="635284"/>
                  </a:lnTo>
                  <a:lnTo>
                    <a:pt x="243879" y="631599"/>
                  </a:lnTo>
                  <a:lnTo>
                    <a:pt x="271903" y="629961"/>
                  </a:lnTo>
                  <a:lnTo>
                    <a:pt x="302350" y="627116"/>
                  </a:lnTo>
                  <a:lnTo>
                    <a:pt x="334402" y="623206"/>
                  </a:lnTo>
                  <a:lnTo>
                    <a:pt x="367169" y="618822"/>
                  </a:lnTo>
                  <a:lnTo>
                    <a:pt x="400253" y="614228"/>
                  </a:lnTo>
                  <a:lnTo>
                    <a:pt x="434271" y="610334"/>
                  </a:lnTo>
                  <a:lnTo>
                    <a:pt x="452233" y="609296"/>
                  </a:lnTo>
                  <a:lnTo>
                    <a:pt x="470557" y="608603"/>
                  </a:lnTo>
                  <a:lnTo>
                    <a:pt x="505735" y="607834"/>
                  </a:lnTo>
                  <a:lnTo>
                    <a:pt x="522893" y="607629"/>
                  </a:lnTo>
                  <a:lnTo>
                    <a:pt x="541477" y="607493"/>
                  </a:lnTo>
                  <a:lnTo>
                    <a:pt x="561009" y="607402"/>
                  </a:lnTo>
                  <a:lnTo>
                    <a:pt x="581175" y="607341"/>
                  </a:lnTo>
                  <a:lnTo>
                    <a:pt x="600969" y="607300"/>
                  </a:lnTo>
                  <a:lnTo>
                    <a:pt x="620514" y="607273"/>
                  </a:lnTo>
                  <a:lnTo>
                    <a:pt x="639895" y="607255"/>
                  </a:lnTo>
                  <a:lnTo>
                    <a:pt x="659958" y="607243"/>
                  </a:lnTo>
                  <a:lnTo>
                    <a:pt x="680479" y="607235"/>
                  </a:lnTo>
                  <a:lnTo>
                    <a:pt x="701302" y="607229"/>
                  </a:lnTo>
                  <a:lnTo>
                    <a:pt x="721535" y="608020"/>
                  </a:lnTo>
                  <a:lnTo>
                    <a:pt x="741373" y="609341"/>
                  </a:lnTo>
                  <a:lnTo>
                    <a:pt x="760948" y="611014"/>
                  </a:lnTo>
                  <a:lnTo>
                    <a:pt x="781143" y="612130"/>
                  </a:lnTo>
                  <a:lnTo>
                    <a:pt x="801749" y="612874"/>
                  </a:lnTo>
                  <a:lnTo>
                    <a:pt x="822631" y="613371"/>
                  </a:lnTo>
                  <a:lnTo>
                    <a:pt x="843695" y="613701"/>
                  </a:lnTo>
                  <a:lnTo>
                    <a:pt x="864882" y="613922"/>
                  </a:lnTo>
                  <a:lnTo>
                    <a:pt x="886151" y="614069"/>
                  </a:lnTo>
                  <a:lnTo>
                    <a:pt x="906680" y="614960"/>
                  </a:lnTo>
                  <a:lnTo>
                    <a:pt x="926715" y="616349"/>
                  </a:lnTo>
                  <a:lnTo>
                    <a:pt x="946422" y="618068"/>
                  </a:lnTo>
                  <a:lnTo>
                    <a:pt x="965910" y="620008"/>
                  </a:lnTo>
                  <a:lnTo>
                    <a:pt x="985253" y="622095"/>
                  </a:lnTo>
                  <a:lnTo>
                    <a:pt x="1004498" y="624280"/>
                  </a:lnTo>
                  <a:lnTo>
                    <a:pt x="1022884" y="625736"/>
                  </a:lnTo>
                  <a:lnTo>
                    <a:pt x="1058129" y="627355"/>
                  </a:lnTo>
                  <a:lnTo>
                    <a:pt x="1092315" y="630191"/>
                  </a:lnTo>
                  <a:lnTo>
                    <a:pt x="1125235" y="634098"/>
                  </a:lnTo>
                  <a:lnTo>
                    <a:pt x="1155741" y="638480"/>
                  </a:lnTo>
                  <a:lnTo>
                    <a:pt x="1183058" y="643073"/>
                  </a:lnTo>
                  <a:lnTo>
                    <a:pt x="1208429" y="646967"/>
                  </a:lnTo>
                  <a:lnTo>
                    <a:pt x="1243437" y="649952"/>
                  </a:lnTo>
                  <a:lnTo>
                    <a:pt x="1275287" y="655554"/>
                  </a:lnTo>
                  <a:lnTo>
                    <a:pt x="1293018" y="6572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660"/>
            <p:cNvSpPr/>
            <p:nvPr/>
          </p:nvSpPr>
          <p:spPr>
            <a:xfrm>
              <a:off x="6065044" y="4529138"/>
              <a:ext cx="1235813" cy="678657"/>
            </a:xfrm>
            <a:custGeom>
              <a:avLst/>
              <a:gdLst/>
              <a:ahLst/>
              <a:cxnLst/>
              <a:rect l="0" t="0" r="0" b="0"/>
              <a:pathLst>
                <a:path w="1235813" h="678657">
                  <a:moveTo>
                    <a:pt x="0" y="0"/>
                  </a:moveTo>
                  <a:lnTo>
                    <a:pt x="32111" y="793"/>
                  </a:lnTo>
                  <a:lnTo>
                    <a:pt x="64759" y="6150"/>
                  </a:lnTo>
                  <a:lnTo>
                    <a:pt x="93448" y="10641"/>
                  </a:lnTo>
                  <a:lnTo>
                    <a:pt x="123291" y="13207"/>
                  </a:lnTo>
                  <a:lnTo>
                    <a:pt x="146871" y="13807"/>
                  </a:lnTo>
                  <a:lnTo>
                    <a:pt x="172432" y="14867"/>
                  </a:lnTo>
                  <a:lnTo>
                    <a:pt x="197021" y="17984"/>
                  </a:lnTo>
                  <a:lnTo>
                    <a:pt x="223296" y="19899"/>
                  </a:lnTo>
                  <a:lnTo>
                    <a:pt x="250849" y="20750"/>
                  </a:lnTo>
                  <a:lnTo>
                    <a:pt x="278970" y="21128"/>
                  </a:lnTo>
                  <a:lnTo>
                    <a:pt x="309459" y="21296"/>
                  </a:lnTo>
                  <a:lnTo>
                    <a:pt x="340737" y="22165"/>
                  </a:lnTo>
                  <a:lnTo>
                    <a:pt x="370514" y="25197"/>
                  </a:lnTo>
                  <a:lnTo>
                    <a:pt x="403856" y="27073"/>
                  </a:lnTo>
                  <a:lnTo>
                    <a:pt x="439047" y="27113"/>
                  </a:lnTo>
                  <a:lnTo>
                    <a:pt x="473210" y="24486"/>
                  </a:lnTo>
                  <a:lnTo>
                    <a:pt x="490891" y="23467"/>
                  </a:lnTo>
                  <a:lnTo>
                    <a:pt x="509030" y="22788"/>
                  </a:lnTo>
                  <a:lnTo>
                    <a:pt x="527472" y="22336"/>
                  </a:lnTo>
                  <a:lnTo>
                    <a:pt x="562780" y="21833"/>
                  </a:lnTo>
                  <a:lnTo>
                    <a:pt x="597787" y="21609"/>
                  </a:lnTo>
                  <a:lnTo>
                    <a:pt x="616012" y="21550"/>
                  </a:lnTo>
                  <a:lnTo>
                    <a:pt x="634512" y="21511"/>
                  </a:lnTo>
                  <a:lnTo>
                    <a:pt x="669884" y="21466"/>
                  </a:lnTo>
                  <a:lnTo>
                    <a:pt x="704127" y="20653"/>
                  </a:lnTo>
                  <a:lnTo>
                    <a:pt x="737866" y="17646"/>
                  </a:lnTo>
                  <a:lnTo>
                    <a:pt x="771382" y="13663"/>
                  </a:lnTo>
                  <a:lnTo>
                    <a:pt x="804005" y="10041"/>
                  </a:lnTo>
                  <a:lnTo>
                    <a:pt x="834379" y="8431"/>
                  </a:lnTo>
                  <a:lnTo>
                    <a:pt x="865870" y="5599"/>
                  </a:lnTo>
                  <a:lnTo>
                    <a:pt x="897594" y="2488"/>
                  </a:lnTo>
                  <a:lnTo>
                    <a:pt x="927568" y="1106"/>
                  </a:lnTo>
                  <a:lnTo>
                    <a:pt x="956765" y="491"/>
                  </a:lnTo>
                  <a:lnTo>
                    <a:pt x="985616" y="218"/>
                  </a:lnTo>
                  <a:lnTo>
                    <a:pt x="1014314" y="96"/>
                  </a:lnTo>
                  <a:lnTo>
                    <a:pt x="1040827" y="43"/>
                  </a:lnTo>
                  <a:lnTo>
                    <a:pt x="1065839" y="19"/>
                  </a:lnTo>
                  <a:lnTo>
                    <a:pt x="1101440" y="799"/>
                  </a:lnTo>
                  <a:lnTo>
                    <a:pt x="1131656" y="4910"/>
                  </a:lnTo>
                  <a:lnTo>
                    <a:pt x="1163602" y="8819"/>
                  </a:lnTo>
                  <a:lnTo>
                    <a:pt x="1194338" y="13567"/>
                  </a:lnTo>
                  <a:lnTo>
                    <a:pt x="1208570" y="14867"/>
                  </a:lnTo>
                  <a:lnTo>
                    <a:pt x="1228521" y="23093"/>
                  </a:lnTo>
                  <a:lnTo>
                    <a:pt x="1230970" y="24920"/>
                  </a:lnTo>
                  <a:lnTo>
                    <a:pt x="1233691" y="29067"/>
                  </a:lnTo>
                  <a:lnTo>
                    <a:pt x="1234900" y="34350"/>
                  </a:lnTo>
                  <a:lnTo>
                    <a:pt x="1235812" y="66609"/>
                  </a:lnTo>
                  <a:lnTo>
                    <a:pt x="1235067" y="101111"/>
                  </a:lnTo>
                  <a:lnTo>
                    <a:pt x="1230163" y="128030"/>
                  </a:lnTo>
                  <a:lnTo>
                    <a:pt x="1224477" y="160789"/>
                  </a:lnTo>
                  <a:lnTo>
                    <a:pt x="1222439" y="195631"/>
                  </a:lnTo>
                  <a:lnTo>
                    <a:pt x="1221041" y="231090"/>
                  </a:lnTo>
                  <a:lnTo>
                    <a:pt x="1217901" y="254842"/>
                  </a:lnTo>
                  <a:lnTo>
                    <a:pt x="1215977" y="280744"/>
                  </a:lnTo>
                  <a:lnTo>
                    <a:pt x="1215122" y="308131"/>
                  </a:lnTo>
                  <a:lnTo>
                    <a:pt x="1214741" y="336178"/>
                  </a:lnTo>
                  <a:lnTo>
                    <a:pt x="1214572" y="362402"/>
                  </a:lnTo>
                  <a:lnTo>
                    <a:pt x="1214497" y="388080"/>
                  </a:lnTo>
                  <a:lnTo>
                    <a:pt x="1214464" y="415367"/>
                  </a:lnTo>
                  <a:lnTo>
                    <a:pt x="1214449" y="441253"/>
                  </a:lnTo>
                  <a:lnTo>
                    <a:pt x="1214443" y="465987"/>
                  </a:lnTo>
                  <a:lnTo>
                    <a:pt x="1214439" y="501431"/>
                  </a:lnTo>
                  <a:lnTo>
                    <a:pt x="1214438" y="532394"/>
                  </a:lnTo>
                  <a:lnTo>
                    <a:pt x="1215231" y="561677"/>
                  </a:lnTo>
                  <a:lnTo>
                    <a:pt x="1219347" y="589667"/>
                  </a:lnTo>
                  <a:lnTo>
                    <a:pt x="1220125" y="613395"/>
                  </a:lnTo>
                  <a:lnTo>
                    <a:pt x="1215343" y="646161"/>
                  </a:lnTo>
                  <a:lnTo>
                    <a:pt x="1213822" y="660742"/>
                  </a:lnTo>
                  <a:lnTo>
                    <a:pt x="1208818" y="671266"/>
                  </a:lnTo>
                  <a:lnTo>
                    <a:pt x="1207294" y="6786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0" name="SMARTInkShape-661"/>
          <p:cNvSpPr/>
          <p:nvPr/>
        </p:nvSpPr>
        <p:spPr>
          <a:xfrm>
            <a:off x="1092994" y="5036344"/>
            <a:ext cx="2685601" cy="714242"/>
          </a:xfrm>
          <a:custGeom>
            <a:avLst/>
            <a:gdLst/>
            <a:ahLst/>
            <a:cxnLst/>
            <a:rect l="0" t="0" r="0" b="0"/>
            <a:pathLst>
              <a:path w="2685601" h="714242">
                <a:moveTo>
                  <a:pt x="0" y="14287"/>
                </a:moveTo>
                <a:lnTo>
                  <a:pt x="0" y="24230"/>
                </a:lnTo>
                <a:lnTo>
                  <a:pt x="2116" y="28760"/>
                </a:lnTo>
                <a:lnTo>
                  <a:pt x="3792" y="31080"/>
                </a:lnTo>
                <a:lnTo>
                  <a:pt x="14784" y="66601"/>
                </a:lnTo>
                <a:lnTo>
                  <a:pt x="22964" y="101704"/>
                </a:lnTo>
                <a:lnTo>
                  <a:pt x="31259" y="132714"/>
                </a:lnTo>
                <a:lnTo>
                  <a:pt x="35631" y="163710"/>
                </a:lnTo>
                <a:lnTo>
                  <a:pt x="41199" y="194880"/>
                </a:lnTo>
                <a:lnTo>
                  <a:pt x="44486" y="222048"/>
                </a:lnTo>
                <a:lnTo>
                  <a:pt x="48916" y="255881"/>
                </a:lnTo>
                <a:lnTo>
                  <a:pt x="49791" y="291197"/>
                </a:lnTo>
                <a:lnTo>
                  <a:pt x="52080" y="326631"/>
                </a:lnTo>
                <a:lnTo>
                  <a:pt x="56148" y="360588"/>
                </a:lnTo>
                <a:lnTo>
                  <a:pt x="57746" y="392961"/>
                </a:lnTo>
                <a:lnTo>
                  <a:pt x="62765" y="426989"/>
                </a:lnTo>
                <a:lnTo>
                  <a:pt x="67784" y="456877"/>
                </a:lnTo>
                <a:lnTo>
                  <a:pt x="73073" y="490759"/>
                </a:lnTo>
                <a:lnTo>
                  <a:pt x="84409" y="526130"/>
                </a:lnTo>
                <a:lnTo>
                  <a:pt x="89127" y="540506"/>
                </a:lnTo>
                <a:lnTo>
                  <a:pt x="95439" y="547935"/>
                </a:lnTo>
                <a:lnTo>
                  <a:pt x="118884" y="568242"/>
                </a:lnTo>
                <a:lnTo>
                  <a:pt x="153468" y="582806"/>
                </a:lnTo>
                <a:lnTo>
                  <a:pt x="186191" y="585395"/>
                </a:lnTo>
                <a:lnTo>
                  <a:pt x="220105" y="590619"/>
                </a:lnTo>
                <a:lnTo>
                  <a:pt x="248749" y="593040"/>
                </a:lnTo>
                <a:lnTo>
                  <a:pt x="282018" y="597638"/>
                </a:lnTo>
                <a:lnTo>
                  <a:pt x="317012" y="600146"/>
                </a:lnTo>
                <a:lnTo>
                  <a:pt x="340654" y="603546"/>
                </a:lnTo>
                <a:lnTo>
                  <a:pt x="366508" y="605587"/>
                </a:lnTo>
                <a:lnTo>
                  <a:pt x="393874" y="607287"/>
                </a:lnTo>
                <a:lnTo>
                  <a:pt x="421911" y="610689"/>
                </a:lnTo>
                <a:lnTo>
                  <a:pt x="450247" y="612729"/>
                </a:lnTo>
                <a:lnTo>
                  <a:pt x="479510" y="614430"/>
                </a:lnTo>
                <a:lnTo>
                  <a:pt x="511036" y="617832"/>
                </a:lnTo>
                <a:lnTo>
                  <a:pt x="541452" y="619873"/>
                </a:lnTo>
                <a:lnTo>
                  <a:pt x="571639" y="621574"/>
                </a:lnTo>
                <a:lnTo>
                  <a:pt x="603576" y="624976"/>
                </a:lnTo>
                <a:lnTo>
                  <a:pt x="636291" y="627017"/>
                </a:lnTo>
                <a:lnTo>
                  <a:pt x="670146" y="628718"/>
                </a:lnTo>
                <a:lnTo>
                  <a:pt x="688064" y="630283"/>
                </a:lnTo>
                <a:lnTo>
                  <a:pt x="706359" y="632119"/>
                </a:lnTo>
                <a:lnTo>
                  <a:pt x="741504" y="636277"/>
                </a:lnTo>
                <a:lnTo>
                  <a:pt x="776438" y="639977"/>
                </a:lnTo>
                <a:lnTo>
                  <a:pt x="794644" y="640964"/>
                </a:lnTo>
                <a:lnTo>
                  <a:pt x="813132" y="641622"/>
                </a:lnTo>
                <a:lnTo>
                  <a:pt x="848490" y="644469"/>
                </a:lnTo>
                <a:lnTo>
                  <a:pt x="883519" y="648380"/>
                </a:lnTo>
                <a:lnTo>
                  <a:pt x="901750" y="650535"/>
                </a:lnTo>
                <a:lnTo>
                  <a:pt x="920254" y="652765"/>
                </a:lnTo>
                <a:lnTo>
                  <a:pt x="938940" y="655045"/>
                </a:lnTo>
                <a:lnTo>
                  <a:pt x="957747" y="657359"/>
                </a:lnTo>
                <a:lnTo>
                  <a:pt x="976636" y="659696"/>
                </a:lnTo>
                <a:lnTo>
                  <a:pt x="994784" y="662047"/>
                </a:lnTo>
                <a:lnTo>
                  <a:pt x="1029766" y="666776"/>
                </a:lnTo>
                <a:lnTo>
                  <a:pt x="1047667" y="668355"/>
                </a:lnTo>
                <a:lnTo>
                  <a:pt x="1065951" y="669407"/>
                </a:lnTo>
                <a:lnTo>
                  <a:pt x="1084490" y="670109"/>
                </a:lnTo>
                <a:lnTo>
                  <a:pt x="1103199" y="671370"/>
                </a:lnTo>
                <a:lnTo>
                  <a:pt x="1122023" y="673005"/>
                </a:lnTo>
                <a:lnTo>
                  <a:pt x="1140921" y="674889"/>
                </a:lnTo>
                <a:lnTo>
                  <a:pt x="1159870" y="676938"/>
                </a:lnTo>
                <a:lnTo>
                  <a:pt x="1178853" y="679099"/>
                </a:lnTo>
                <a:lnTo>
                  <a:pt x="1197858" y="681332"/>
                </a:lnTo>
                <a:lnTo>
                  <a:pt x="1216878" y="683615"/>
                </a:lnTo>
                <a:lnTo>
                  <a:pt x="1235908" y="685931"/>
                </a:lnTo>
                <a:lnTo>
                  <a:pt x="1254945" y="688268"/>
                </a:lnTo>
                <a:lnTo>
                  <a:pt x="1273986" y="689827"/>
                </a:lnTo>
                <a:lnTo>
                  <a:pt x="1293030" y="690866"/>
                </a:lnTo>
                <a:lnTo>
                  <a:pt x="1312076" y="691558"/>
                </a:lnTo>
                <a:lnTo>
                  <a:pt x="1331124" y="692814"/>
                </a:lnTo>
                <a:lnTo>
                  <a:pt x="1350172" y="694445"/>
                </a:lnTo>
                <a:lnTo>
                  <a:pt x="1369221" y="696325"/>
                </a:lnTo>
                <a:lnTo>
                  <a:pt x="1387476" y="697579"/>
                </a:lnTo>
                <a:lnTo>
                  <a:pt x="1422577" y="698973"/>
                </a:lnTo>
                <a:lnTo>
                  <a:pt x="1440509" y="699344"/>
                </a:lnTo>
                <a:lnTo>
                  <a:pt x="1458815" y="699592"/>
                </a:lnTo>
                <a:lnTo>
                  <a:pt x="1477368" y="699757"/>
                </a:lnTo>
                <a:lnTo>
                  <a:pt x="1512800" y="699940"/>
                </a:lnTo>
                <a:lnTo>
                  <a:pt x="1547068" y="700816"/>
                </a:lnTo>
                <a:lnTo>
                  <a:pt x="1580819" y="703851"/>
                </a:lnTo>
                <a:lnTo>
                  <a:pt x="1616457" y="705729"/>
                </a:lnTo>
                <a:lnTo>
                  <a:pt x="1634850" y="706230"/>
                </a:lnTo>
                <a:lnTo>
                  <a:pt x="1670104" y="706786"/>
                </a:lnTo>
                <a:lnTo>
                  <a:pt x="1704293" y="707827"/>
                </a:lnTo>
                <a:lnTo>
                  <a:pt x="1738009" y="710935"/>
                </a:lnTo>
                <a:lnTo>
                  <a:pt x="1771515" y="712846"/>
                </a:lnTo>
                <a:lnTo>
                  <a:pt x="1804133" y="713695"/>
                </a:lnTo>
                <a:lnTo>
                  <a:pt x="1834506" y="714072"/>
                </a:lnTo>
                <a:lnTo>
                  <a:pt x="1865996" y="714241"/>
                </a:lnTo>
                <a:lnTo>
                  <a:pt x="1897719" y="713521"/>
                </a:lnTo>
                <a:lnTo>
                  <a:pt x="1927693" y="710556"/>
                </a:lnTo>
                <a:lnTo>
                  <a:pt x="1959007" y="708709"/>
                </a:lnTo>
                <a:lnTo>
                  <a:pt x="1990651" y="707888"/>
                </a:lnTo>
                <a:lnTo>
                  <a:pt x="2020590" y="707523"/>
                </a:lnTo>
                <a:lnTo>
                  <a:pt x="2051888" y="707360"/>
                </a:lnTo>
                <a:lnTo>
                  <a:pt x="2083525" y="707288"/>
                </a:lnTo>
                <a:lnTo>
                  <a:pt x="2113461" y="707257"/>
                </a:lnTo>
                <a:lnTo>
                  <a:pt x="2142641" y="707242"/>
                </a:lnTo>
                <a:lnTo>
                  <a:pt x="2171485" y="706442"/>
                </a:lnTo>
                <a:lnTo>
                  <a:pt x="2200179" y="703441"/>
                </a:lnTo>
                <a:lnTo>
                  <a:pt x="2230924" y="701578"/>
                </a:lnTo>
                <a:lnTo>
                  <a:pt x="2261521" y="699956"/>
                </a:lnTo>
                <a:lnTo>
                  <a:pt x="2288350" y="696589"/>
                </a:lnTo>
                <a:lnTo>
                  <a:pt x="2315619" y="692447"/>
                </a:lnTo>
                <a:lnTo>
                  <a:pt x="2343614" y="688754"/>
                </a:lnTo>
                <a:lnTo>
                  <a:pt x="2371931" y="687113"/>
                </a:lnTo>
                <a:lnTo>
                  <a:pt x="2398275" y="684267"/>
                </a:lnTo>
                <a:lnTo>
                  <a:pt x="2423212" y="680356"/>
                </a:lnTo>
                <a:lnTo>
                  <a:pt x="2447525" y="675972"/>
                </a:lnTo>
                <a:lnTo>
                  <a:pt x="2471559" y="669260"/>
                </a:lnTo>
                <a:lnTo>
                  <a:pt x="2505287" y="658674"/>
                </a:lnTo>
                <a:lnTo>
                  <a:pt x="2535388" y="648394"/>
                </a:lnTo>
                <a:lnTo>
                  <a:pt x="2570211" y="630698"/>
                </a:lnTo>
                <a:lnTo>
                  <a:pt x="2604137" y="607006"/>
                </a:lnTo>
                <a:lnTo>
                  <a:pt x="2636702" y="577518"/>
                </a:lnTo>
                <a:lnTo>
                  <a:pt x="2654136" y="549052"/>
                </a:lnTo>
                <a:lnTo>
                  <a:pt x="2669927" y="515795"/>
                </a:lnTo>
                <a:lnTo>
                  <a:pt x="2680925" y="482268"/>
                </a:lnTo>
                <a:lnTo>
                  <a:pt x="2684531" y="454485"/>
                </a:lnTo>
                <a:lnTo>
                  <a:pt x="2685600" y="426145"/>
                </a:lnTo>
                <a:lnTo>
                  <a:pt x="2682124" y="397639"/>
                </a:lnTo>
                <a:lnTo>
                  <a:pt x="2679859" y="369085"/>
                </a:lnTo>
                <a:lnTo>
                  <a:pt x="2673391" y="335901"/>
                </a:lnTo>
                <a:lnTo>
                  <a:pt x="2666587" y="301712"/>
                </a:lnTo>
                <a:lnTo>
                  <a:pt x="2661215" y="271793"/>
                </a:lnTo>
                <a:lnTo>
                  <a:pt x="2657420" y="242953"/>
                </a:lnTo>
                <a:lnTo>
                  <a:pt x="2651967" y="214325"/>
                </a:lnTo>
                <a:lnTo>
                  <a:pt x="2648699" y="195001"/>
                </a:lnTo>
                <a:lnTo>
                  <a:pt x="2639717" y="159668"/>
                </a:lnTo>
                <a:lnTo>
                  <a:pt x="2625497" y="133477"/>
                </a:lnTo>
                <a:lnTo>
                  <a:pt x="2615998" y="123850"/>
                </a:lnTo>
                <a:lnTo>
                  <a:pt x="2580540" y="101601"/>
                </a:lnTo>
                <a:lnTo>
                  <a:pt x="2547602" y="81624"/>
                </a:lnTo>
                <a:lnTo>
                  <a:pt x="2514242" y="65351"/>
                </a:lnTo>
                <a:lnTo>
                  <a:pt x="2480251" y="53860"/>
                </a:lnTo>
                <a:lnTo>
                  <a:pt x="2451594" y="50354"/>
                </a:lnTo>
                <a:lnTo>
                  <a:pt x="2418320" y="44641"/>
                </a:lnTo>
                <a:lnTo>
                  <a:pt x="2383326" y="37921"/>
                </a:lnTo>
                <a:lnTo>
                  <a:pt x="2359683" y="33258"/>
                </a:lnTo>
                <a:lnTo>
                  <a:pt x="2333829" y="28539"/>
                </a:lnTo>
                <a:lnTo>
                  <a:pt x="2306463" y="24590"/>
                </a:lnTo>
                <a:lnTo>
                  <a:pt x="2278426" y="22835"/>
                </a:lnTo>
                <a:lnTo>
                  <a:pt x="2250090" y="19939"/>
                </a:lnTo>
                <a:lnTo>
                  <a:pt x="2220827" y="16799"/>
                </a:lnTo>
                <a:lnTo>
                  <a:pt x="2189301" y="15403"/>
                </a:lnTo>
                <a:lnTo>
                  <a:pt x="2156768" y="12667"/>
                </a:lnTo>
                <a:lnTo>
                  <a:pt x="2122995" y="8805"/>
                </a:lnTo>
                <a:lnTo>
                  <a:pt x="2105099" y="6663"/>
                </a:lnTo>
                <a:lnTo>
                  <a:pt x="2086818" y="4442"/>
                </a:lnTo>
                <a:lnTo>
                  <a:pt x="2051689" y="1974"/>
                </a:lnTo>
                <a:lnTo>
                  <a:pt x="2016762" y="877"/>
                </a:lnTo>
                <a:lnTo>
                  <a:pt x="1998558" y="585"/>
                </a:lnTo>
                <a:lnTo>
                  <a:pt x="1980072" y="390"/>
                </a:lnTo>
                <a:lnTo>
                  <a:pt x="1961398" y="259"/>
                </a:lnTo>
                <a:lnTo>
                  <a:pt x="1942598" y="173"/>
                </a:lnTo>
                <a:lnTo>
                  <a:pt x="1923715" y="115"/>
                </a:lnTo>
                <a:lnTo>
                  <a:pt x="1904777" y="76"/>
                </a:lnTo>
                <a:lnTo>
                  <a:pt x="1885801" y="51"/>
                </a:lnTo>
                <a:lnTo>
                  <a:pt x="1866801" y="34"/>
                </a:lnTo>
                <a:lnTo>
                  <a:pt x="1846990" y="22"/>
                </a:lnTo>
                <a:lnTo>
                  <a:pt x="1826639" y="15"/>
                </a:lnTo>
                <a:lnTo>
                  <a:pt x="1805928" y="10"/>
                </a:lnTo>
                <a:lnTo>
                  <a:pt x="1785771" y="7"/>
                </a:lnTo>
                <a:lnTo>
                  <a:pt x="1765982" y="4"/>
                </a:lnTo>
                <a:lnTo>
                  <a:pt x="1746440" y="3"/>
                </a:lnTo>
                <a:lnTo>
                  <a:pt x="1727062" y="2"/>
                </a:lnTo>
                <a:lnTo>
                  <a:pt x="1707794" y="1"/>
                </a:lnTo>
                <a:lnTo>
                  <a:pt x="1688597" y="1"/>
                </a:lnTo>
                <a:lnTo>
                  <a:pt x="1668657" y="1"/>
                </a:lnTo>
                <a:lnTo>
                  <a:pt x="1648219" y="1"/>
                </a:lnTo>
                <a:lnTo>
                  <a:pt x="1627450" y="0"/>
                </a:lnTo>
                <a:lnTo>
                  <a:pt x="1607254" y="0"/>
                </a:lnTo>
                <a:lnTo>
                  <a:pt x="1587440" y="0"/>
                </a:lnTo>
                <a:lnTo>
                  <a:pt x="1567881" y="0"/>
                </a:lnTo>
                <a:lnTo>
                  <a:pt x="1548491" y="0"/>
                </a:lnTo>
                <a:lnTo>
                  <a:pt x="1529215" y="0"/>
                </a:lnTo>
                <a:lnTo>
                  <a:pt x="1510014" y="0"/>
                </a:lnTo>
                <a:lnTo>
                  <a:pt x="1490863" y="0"/>
                </a:lnTo>
                <a:lnTo>
                  <a:pt x="1471746" y="0"/>
                </a:lnTo>
                <a:lnTo>
                  <a:pt x="1452652" y="0"/>
                </a:lnTo>
                <a:lnTo>
                  <a:pt x="1433572" y="0"/>
                </a:lnTo>
                <a:lnTo>
                  <a:pt x="1414502" y="0"/>
                </a:lnTo>
                <a:lnTo>
                  <a:pt x="1395439" y="0"/>
                </a:lnTo>
                <a:lnTo>
                  <a:pt x="1376380" y="794"/>
                </a:lnTo>
                <a:lnTo>
                  <a:pt x="1357324" y="2117"/>
                </a:lnTo>
                <a:lnTo>
                  <a:pt x="1338270" y="3792"/>
                </a:lnTo>
                <a:lnTo>
                  <a:pt x="1319217" y="4115"/>
                </a:lnTo>
                <a:lnTo>
                  <a:pt x="1300166" y="3538"/>
                </a:lnTo>
                <a:lnTo>
                  <a:pt x="1281115" y="2358"/>
                </a:lnTo>
                <a:lnTo>
                  <a:pt x="1262064" y="2366"/>
                </a:lnTo>
                <a:lnTo>
                  <a:pt x="1243013" y="3165"/>
                </a:lnTo>
                <a:lnTo>
                  <a:pt x="1223963" y="4491"/>
                </a:lnTo>
                <a:lnTo>
                  <a:pt x="1204913" y="5375"/>
                </a:lnTo>
                <a:lnTo>
                  <a:pt x="1185862" y="5965"/>
                </a:lnTo>
                <a:lnTo>
                  <a:pt x="1166812" y="6358"/>
                </a:lnTo>
                <a:lnTo>
                  <a:pt x="1147762" y="6620"/>
                </a:lnTo>
                <a:lnTo>
                  <a:pt x="1128712" y="6794"/>
                </a:lnTo>
                <a:lnTo>
                  <a:pt x="1109662" y="6911"/>
                </a:lnTo>
                <a:lnTo>
                  <a:pt x="1090612" y="7782"/>
                </a:lnTo>
                <a:lnTo>
                  <a:pt x="1071562" y="9157"/>
                </a:lnTo>
                <a:lnTo>
                  <a:pt x="1052512" y="10867"/>
                </a:lnTo>
                <a:lnTo>
                  <a:pt x="1034256" y="12007"/>
                </a:lnTo>
                <a:lnTo>
                  <a:pt x="999155" y="13274"/>
                </a:lnTo>
                <a:lnTo>
                  <a:pt x="981222" y="13612"/>
                </a:lnTo>
                <a:lnTo>
                  <a:pt x="962917" y="13837"/>
                </a:lnTo>
                <a:lnTo>
                  <a:pt x="927232" y="14881"/>
                </a:lnTo>
                <a:lnTo>
                  <a:pt x="895497" y="17991"/>
                </a:lnTo>
                <a:lnTo>
                  <a:pt x="863400" y="19902"/>
                </a:lnTo>
                <a:lnTo>
                  <a:pt x="830615" y="21545"/>
                </a:lnTo>
                <a:lnTo>
                  <a:pt x="797522" y="24921"/>
                </a:lnTo>
                <a:lnTo>
                  <a:pt x="766411" y="26951"/>
                </a:lnTo>
                <a:lnTo>
                  <a:pt x="735914" y="28647"/>
                </a:lnTo>
                <a:lnTo>
                  <a:pt x="703840" y="32047"/>
                </a:lnTo>
                <a:lnTo>
                  <a:pt x="673180" y="34087"/>
                </a:lnTo>
                <a:lnTo>
                  <a:pt x="643678" y="35787"/>
                </a:lnTo>
                <a:lnTo>
                  <a:pt x="614692" y="39189"/>
                </a:lnTo>
                <a:lnTo>
                  <a:pt x="585934" y="41229"/>
                </a:lnTo>
                <a:lnTo>
                  <a:pt x="558865" y="42137"/>
                </a:lnTo>
                <a:lnTo>
                  <a:pt x="524982" y="42647"/>
                </a:lnTo>
                <a:lnTo>
                  <a:pt x="490160" y="42798"/>
                </a:lnTo>
                <a:lnTo>
                  <a:pt x="455500" y="42843"/>
                </a:lnTo>
                <a:lnTo>
                  <a:pt x="423976" y="42856"/>
                </a:lnTo>
                <a:lnTo>
                  <a:pt x="390647" y="42861"/>
                </a:lnTo>
                <a:lnTo>
                  <a:pt x="359516" y="42861"/>
                </a:lnTo>
                <a:lnTo>
                  <a:pt x="326304" y="42068"/>
                </a:lnTo>
                <a:lnTo>
                  <a:pt x="295208" y="37952"/>
                </a:lnTo>
                <a:lnTo>
                  <a:pt x="261212" y="35587"/>
                </a:lnTo>
                <a:lnTo>
                  <a:pt x="226004" y="31005"/>
                </a:lnTo>
                <a:lnTo>
                  <a:pt x="202310" y="29655"/>
                </a:lnTo>
                <a:lnTo>
                  <a:pt x="176434" y="29055"/>
                </a:lnTo>
                <a:lnTo>
                  <a:pt x="150646" y="28788"/>
                </a:lnTo>
                <a:lnTo>
                  <a:pt x="118278" y="29432"/>
                </a:lnTo>
                <a:lnTo>
                  <a:pt x="83130" y="34241"/>
                </a:lnTo>
                <a:lnTo>
                  <a:pt x="64294"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6" name="SMARTInkShape-Group168"/>
          <p:cNvGrpSpPr/>
          <p:nvPr/>
        </p:nvGrpSpPr>
        <p:grpSpPr>
          <a:xfrm>
            <a:off x="781975" y="5465130"/>
            <a:ext cx="553907" cy="663084"/>
            <a:chOff x="781975" y="5465130"/>
            <a:chExt cx="553907" cy="663084"/>
          </a:xfrm>
        </p:grpSpPr>
        <p:sp>
          <p:nvSpPr>
            <p:cNvPr id="41" name="SMARTInkShape-662"/>
            <p:cNvSpPr/>
            <p:nvPr/>
          </p:nvSpPr>
          <p:spPr>
            <a:xfrm>
              <a:off x="1028731" y="5465130"/>
              <a:ext cx="307151" cy="414177"/>
            </a:xfrm>
            <a:custGeom>
              <a:avLst/>
              <a:gdLst/>
              <a:ahLst/>
              <a:cxnLst/>
              <a:rect l="0" t="0" r="0" b="0"/>
              <a:pathLst>
                <a:path w="307151" h="414177">
                  <a:moveTo>
                    <a:pt x="99982" y="14126"/>
                  </a:moveTo>
                  <a:lnTo>
                    <a:pt x="99982" y="17918"/>
                  </a:lnTo>
                  <a:lnTo>
                    <a:pt x="85508" y="52202"/>
                  </a:lnTo>
                  <a:lnTo>
                    <a:pt x="68854" y="85874"/>
                  </a:lnTo>
                  <a:lnTo>
                    <a:pt x="51236" y="121323"/>
                  </a:lnTo>
                  <a:lnTo>
                    <a:pt x="36167" y="157007"/>
                  </a:lnTo>
                  <a:lnTo>
                    <a:pt x="23051" y="191927"/>
                  </a:lnTo>
                  <a:lnTo>
                    <a:pt x="12541" y="208448"/>
                  </a:lnTo>
                  <a:lnTo>
                    <a:pt x="7927" y="221810"/>
                  </a:lnTo>
                  <a:lnTo>
                    <a:pt x="6068" y="224020"/>
                  </a:lnTo>
                  <a:lnTo>
                    <a:pt x="4035" y="225492"/>
                  </a:lnTo>
                  <a:lnTo>
                    <a:pt x="1776" y="229246"/>
                  </a:lnTo>
                  <a:lnTo>
                    <a:pt x="1174" y="231358"/>
                  </a:lnTo>
                  <a:lnTo>
                    <a:pt x="772" y="231973"/>
                  </a:lnTo>
                  <a:lnTo>
                    <a:pt x="504" y="231589"/>
                  </a:lnTo>
                  <a:lnTo>
                    <a:pt x="0" y="221038"/>
                  </a:lnTo>
                  <a:lnTo>
                    <a:pt x="9915" y="191077"/>
                  </a:lnTo>
                  <a:lnTo>
                    <a:pt x="23572" y="160323"/>
                  </a:lnTo>
                  <a:lnTo>
                    <a:pt x="37087" y="129082"/>
                  </a:lnTo>
                  <a:lnTo>
                    <a:pt x="58013" y="99981"/>
                  </a:lnTo>
                  <a:lnTo>
                    <a:pt x="78256" y="71302"/>
                  </a:lnTo>
                  <a:lnTo>
                    <a:pt x="94867" y="51969"/>
                  </a:lnTo>
                  <a:lnTo>
                    <a:pt x="128107" y="21457"/>
                  </a:lnTo>
                  <a:lnTo>
                    <a:pt x="147518" y="6049"/>
                  </a:lnTo>
                  <a:lnTo>
                    <a:pt x="158075" y="1679"/>
                  </a:lnTo>
                  <a:lnTo>
                    <a:pt x="179825" y="0"/>
                  </a:lnTo>
                  <a:lnTo>
                    <a:pt x="182579" y="2328"/>
                  </a:lnTo>
                  <a:lnTo>
                    <a:pt x="195133" y="25890"/>
                  </a:lnTo>
                  <a:lnTo>
                    <a:pt x="199034" y="51551"/>
                  </a:lnTo>
                  <a:lnTo>
                    <a:pt x="201921" y="86371"/>
                  </a:lnTo>
                  <a:lnTo>
                    <a:pt x="205592" y="114377"/>
                  </a:lnTo>
                  <a:lnTo>
                    <a:pt x="208797" y="144901"/>
                  </a:lnTo>
                  <a:lnTo>
                    <a:pt x="214773" y="179081"/>
                  </a:lnTo>
                  <a:lnTo>
                    <a:pt x="221571" y="214343"/>
                  </a:lnTo>
                  <a:lnTo>
                    <a:pt x="227046" y="238843"/>
                  </a:lnTo>
                  <a:lnTo>
                    <a:pt x="234771" y="265606"/>
                  </a:lnTo>
                  <a:lnTo>
                    <a:pt x="245613" y="291260"/>
                  </a:lnTo>
                  <a:lnTo>
                    <a:pt x="258369" y="316684"/>
                  </a:lnTo>
                  <a:lnTo>
                    <a:pt x="271976" y="343859"/>
                  </a:lnTo>
                  <a:lnTo>
                    <a:pt x="285961" y="371811"/>
                  </a:lnTo>
                  <a:lnTo>
                    <a:pt x="307150" y="4141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663"/>
            <p:cNvSpPr/>
            <p:nvPr/>
          </p:nvSpPr>
          <p:spPr>
            <a:xfrm>
              <a:off x="781975" y="5686425"/>
              <a:ext cx="146526" cy="421482"/>
            </a:xfrm>
            <a:custGeom>
              <a:avLst/>
              <a:gdLst/>
              <a:ahLst/>
              <a:cxnLst/>
              <a:rect l="0" t="0" r="0" b="0"/>
              <a:pathLst>
                <a:path w="146526" h="421482">
                  <a:moveTo>
                    <a:pt x="60988" y="0"/>
                  </a:moveTo>
                  <a:lnTo>
                    <a:pt x="54837" y="0"/>
                  </a:lnTo>
                  <a:lnTo>
                    <a:pt x="54506" y="794"/>
                  </a:lnTo>
                  <a:lnTo>
                    <a:pt x="50054" y="33854"/>
                  </a:lnTo>
                  <a:lnTo>
                    <a:pt x="46994" y="65750"/>
                  </a:lnTo>
                  <a:lnTo>
                    <a:pt x="46739" y="100204"/>
                  </a:lnTo>
                  <a:lnTo>
                    <a:pt x="42915" y="132417"/>
                  </a:lnTo>
                  <a:lnTo>
                    <a:pt x="39426" y="164445"/>
                  </a:lnTo>
                  <a:lnTo>
                    <a:pt x="31916" y="198406"/>
                  </a:lnTo>
                  <a:lnTo>
                    <a:pt x="22790" y="232073"/>
                  </a:lnTo>
                  <a:lnTo>
                    <a:pt x="13343" y="262799"/>
                  </a:lnTo>
                  <a:lnTo>
                    <a:pt x="5950" y="284980"/>
                  </a:lnTo>
                  <a:lnTo>
                    <a:pt x="3983" y="294139"/>
                  </a:lnTo>
                  <a:lnTo>
                    <a:pt x="463" y="300855"/>
                  </a:lnTo>
                  <a:lnTo>
                    <a:pt x="0" y="303757"/>
                  </a:lnTo>
                  <a:lnTo>
                    <a:pt x="485" y="306487"/>
                  </a:lnTo>
                  <a:lnTo>
                    <a:pt x="3641" y="313866"/>
                  </a:lnTo>
                  <a:lnTo>
                    <a:pt x="3820" y="304342"/>
                  </a:lnTo>
                  <a:lnTo>
                    <a:pt x="5947" y="299834"/>
                  </a:lnTo>
                  <a:lnTo>
                    <a:pt x="25324" y="264127"/>
                  </a:lnTo>
                  <a:lnTo>
                    <a:pt x="34545" y="249975"/>
                  </a:lnTo>
                  <a:lnTo>
                    <a:pt x="51884" y="230970"/>
                  </a:lnTo>
                  <a:lnTo>
                    <a:pt x="61175" y="225685"/>
                  </a:lnTo>
                  <a:lnTo>
                    <a:pt x="96694" y="215553"/>
                  </a:lnTo>
                  <a:lnTo>
                    <a:pt x="109314" y="214680"/>
                  </a:lnTo>
                  <a:lnTo>
                    <a:pt x="113049" y="216145"/>
                  </a:lnTo>
                  <a:lnTo>
                    <a:pt x="134701" y="237965"/>
                  </a:lnTo>
                  <a:lnTo>
                    <a:pt x="141919" y="249013"/>
                  </a:lnTo>
                  <a:lnTo>
                    <a:pt x="145292" y="262341"/>
                  </a:lnTo>
                  <a:lnTo>
                    <a:pt x="146525" y="293574"/>
                  </a:lnTo>
                  <a:lnTo>
                    <a:pt x="145836" y="306690"/>
                  </a:lnTo>
                  <a:lnTo>
                    <a:pt x="140551" y="336789"/>
                  </a:lnTo>
                  <a:lnTo>
                    <a:pt x="134044" y="369495"/>
                  </a:lnTo>
                  <a:lnTo>
                    <a:pt x="132520" y="404696"/>
                  </a:lnTo>
                  <a:lnTo>
                    <a:pt x="132425" y="4214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664"/>
            <p:cNvSpPr/>
            <p:nvPr/>
          </p:nvSpPr>
          <p:spPr>
            <a:xfrm>
              <a:off x="957263" y="6007894"/>
              <a:ext cx="7144" cy="71438"/>
            </a:xfrm>
            <a:custGeom>
              <a:avLst/>
              <a:gdLst/>
              <a:ahLst/>
              <a:cxnLst/>
              <a:rect l="0" t="0" r="0" b="0"/>
              <a:pathLst>
                <a:path w="7144" h="71438">
                  <a:moveTo>
                    <a:pt x="0" y="0"/>
                  </a:moveTo>
                  <a:lnTo>
                    <a:pt x="0" y="34552"/>
                  </a:lnTo>
                  <a:lnTo>
                    <a:pt x="0" y="44192"/>
                  </a:lnTo>
                  <a:lnTo>
                    <a:pt x="2116" y="49539"/>
                  </a:lnTo>
                  <a:lnTo>
                    <a:pt x="4909" y="54561"/>
                  </a:lnTo>
                  <a:lnTo>
                    <a:pt x="6702" y="64252"/>
                  </a:lnTo>
                  <a:lnTo>
                    <a:pt x="7143"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665"/>
            <p:cNvSpPr/>
            <p:nvPr/>
          </p:nvSpPr>
          <p:spPr>
            <a:xfrm>
              <a:off x="1007269" y="5900738"/>
              <a:ext cx="7145" cy="21432"/>
            </a:xfrm>
            <a:custGeom>
              <a:avLst/>
              <a:gdLst/>
              <a:ahLst/>
              <a:cxnLst/>
              <a:rect l="0" t="0" r="0" b="0"/>
              <a:pathLst>
                <a:path w="7145" h="21432">
                  <a:moveTo>
                    <a:pt x="7144" y="21431"/>
                  </a:moveTo>
                  <a:lnTo>
                    <a:pt x="7144" y="17639"/>
                  </a:lnTo>
                  <a:lnTo>
                    <a:pt x="6350" y="16521"/>
                  </a:lnTo>
                  <a:lnTo>
                    <a:pt x="5027" y="15776"/>
                  </a:lnTo>
                  <a:lnTo>
                    <a:pt x="3351" y="15280"/>
                  </a:lnTo>
                  <a:lnTo>
                    <a:pt x="2234" y="14155"/>
                  </a:lnTo>
                  <a:lnTo>
                    <a:pt x="294" y="8223"/>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666"/>
            <p:cNvSpPr/>
            <p:nvPr/>
          </p:nvSpPr>
          <p:spPr>
            <a:xfrm>
              <a:off x="1028700" y="5950838"/>
              <a:ext cx="113484" cy="177376"/>
            </a:xfrm>
            <a:custGeom>
              <a:avLst/>
              <a:gdLst/>
              <a:ahLst/>
              <a:cxnLst/>
              <a:rect l="0" t="0" r="0" b="0"/>
              <a:pathLst>
                <a:path w="113484" h="177376">
                  <a:moveTo>
                    <a:pt x="107156" y="14193"/>
                  </a:moveTo>
                  <a:lnTo>
                    <a:pt x="97213" y="14193"/>
                  </a:lnTo>
                  <a:lnTo>
                    <a:pt x="92683" y="12076"/>
                  </a:lnTo>
                  <a:lnTo>
                    <a:pt x="88024" y="9283"/>
                  </a:lnTo>
                  <a:lnTo>
                    <a:pt x="59110" y="986"/>
                  </a:lnTo>
                  <a:lnTo>
                    <a:pt x="34712" y="0"/>
                  </a:lnTo>
                  <a:lnTo>
                    <a:pt x="22809" y="3726"/>
                  </a:lnTo>
                  <a:lnTo>
                    <a:pt x="19968" y="6422"/>
                  </a:lnTo>
                  <a:lnTo>
                    <a:pt x="16812" y="13650"/>
                  </a:lnTo>
                  <a:lnTo>
                    <a:pt x="16764" y="17006"/>
                  </a:lnTo>
                  <a:lnTo>
                    <a:pt x="18828" y="22852"/>
                  </a:lnTo>
                  <a:lnTo>
                    <a:pt x="44622" y="53671"/>
                  </a:lnTo>
                  <a:lnTo>
                    <a:pt x="59788" y="70340"/>
                  </a:lnTo>
                  <a:lnTo>
                    <a:pt x="71023" y="81216"/>
                  </a:lnTo>
                  <a:lnTo>
                    <a:pt x="91217" y="110773"/>
                  </a:lnTo>
                  <a:lnTo>
                    <a:pt x="110163" y="144691"/>
                  </a:lnTo>
                  <a:lnTo>
                    <a:pt x="113483" y="158416"/>
                  </a:lnTo>
                  <a:lnTo>
                    <a:pt x="111820" y="163753"/>
                  </a:lnTo>
                  <a:lnTo>
                    <a:pt x="110266" y="166287"/>
                  </a:lnTo>
                  <a:lnTo>
                    <a:pt x="108435" y="167977"/>
                  </a:lnTo>
                  <a:lnTo>
                    <a:pt x="94360" y="175969"/>
                  </a:lnTo>
                  <a:lnTo>
                    <a:pt x="86652" y="177375"/>
                  </a:lnTo>
                  <a:lnTo>
                    <a:pt x="80052" y="175883"/>
                  </a:lnTo>
                  <a:lnTo>
                    <a:pt x="73678" y="173368"/>
                  </a:lnTo>
                  <a:lnTo>
                    <a:pt x="38002" y="165283"/>
                  </a:lnTo>
                  <a:lnTo>
                    <a:pt x="2820" y="157390"/>
                  </a:lnTo>
                  <a:lnTo>
                    <a:pt x="0" y="1570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SMARTInkShape-667"/>
          <p:cNvSpPr/>
          <p:nvPr/>
        </p:nvSpPr>
        <p:spPr>
          <a:xfrm>
            <a:off x="5043488" y="4487160"/>
            <a:ext cx="934919" cy="566783"/>
          </a:xfrm>
          <a:custGeom>
            <a:avLst/>
            <a:gdLst/>
            <a:ahLst/>
            <a:cxnLst/>
            <a:rect l="0" t="0" r="0" b="0"/>
            <a:pathLst>
              <a:path w="934919" h="566783">
                <a:moveTo>
                  <a:pt x="0" y="427740"/>
                </a:moveTo>
                <a:lnTo>
                  <a:pt x="3792" y="427740"/>
                </a:lnTo>
                <a:lnTo>
                  <a:pt x="13735" y="431532"/>
                </a:lnTo>
                <a:lnTo>
                  <a:pt x="44434" y="454476"/>
                </a:lnTo>
                <a:lnTo>
                  <a:pt x="72541" y="468181"/>
                </a:lnTo>
                <a:lnTo>
                  <a:pt x="107844" y="485352"/>
                </a:lnTo>
                <a:lnTo>
                  <a:pt x="138052" y="499314"/>
                </a:lnTo>
                <a:lnTo>
                  <a:pt x="172137" y="513506"/>
                </a:lnTo>
                <a:lnTo>
                  <a:pt x="196361" y="522214"/>
                </a:lnTo>
                <a:lnTo>
                  <a:pt x="223003" y="528731"/>
                </a:lnTo>
                <a:lnTo>
                  <a:pt x="250718" y="534272"/>
                </a:lnTo>
                <a:lnTo>
                  <a:pt x="279705" y="540176"/>
                </a:lnTo>
                <a:lnTo>
                  <a:pt x="311109" y="548091"/>
                </a:lnTo>
                <a:lnTo>
                  <a:pt x="341471" y="552666"/>
                </a:lnTo>
                <a:lnTo>
                  <a:pt x="372427" y="555494"/>
                </a:lnTo>
                <a:lnTo>
                  <a:pt x="407352" y="559397"/>
                </a:lnTo>
                <a:lnTo>
                  <a:pt x="441924" y="563777"/>
                </a:lnTo>
                <a:lnTo>
                  <a:pt x="475811" y="566782"/>
                </a:lnTo>
                <a:lnTo>
                  <a:pt x="509392" y="565472"/>
                </a:lnTo>
                <a:lnTo>
                  <a:pt x="542838" y="564360"/>
                </a:lnTo>
                <a:lnTo>
                  <a:pt x="576224" y="562279"/>
                </a:lnTo>
                <a:lnTo>
                  <a:pt x="609582" y="556062"/>
                </a:lnTo>
                <a:lnTo>
                  <a:pt x="642929" y="550124"/>
                </a:lnTo>
                <a:lnTo>
                  <a:pt x="675478" y="543252"/>
                </a:lnTo>
                <a:lnTo>
                  <a:pt x="705818" y="532260"/>
                </a:lnTo>
                <a:lnTo>
                  <a:pt x="735178" y="519438"/>
                </a:lnTo>
                <a:lnTo>
                  <a:pt x="763308" y="505800"/>
                </a:lnTo>
                <a:lnTo>
                  <a:pt x="789040" y="491802"/>
                </a:lnTo>
                <a:lnTo>
                  <a:pt x="813705" y="473410"/>
                </a:lnTo>
                <a:lnTo>
                  <a:pt x="847787" y="440743"/>
                </a:lnTo>
                <a:lnTo>
                  <a:pt x="877994" y="405928"/>
                </a:lnTo>
                <a:lnTo>
                  <a:pt x="902819" y="370477"/>
                </a:lnTo>
                <a:lnTo>
                  <a:pt x="914809" y="345934"/>
                </a:lnTo>
                <a:lnTo>
                  <a:pt x="925429" y="319150"/>
                </a:lnTo>
                <a:lnTo>
                  <a:pt x="931208" y="293488"/>
                </a:lnTo>
                <a:lnTo>
                  <a:pt x="933776" y="268060"/>
                </a:lnTo>
                <a:lnTo>
                  <a:pt x="934918" y="240884"/>
                </a:lnTo>
                <a:lnTo>
                  <a:pt x="933308" y="215047"/>
                </a:lnTo>
                <a:lnTo>
                  <a:pt x="929947" y="190335"/>
                </a:lnTo>
                <a:lnTo>
                  <a:pt x="925807" y="166122"/>
                </a:lnTo>
                <a:lnTo>
                  <a:pt x="914972" y="142132"/>
                </a:lnTo>
                <a:lnTo>
                  <a:pt x="893138" y="108430"/>
                </a:lnTo>
                <a:lnTo>
                  <a:pt x="867354" y="78336"/>
                </a:lnTo>
                <a:lnTo>
                  <a:pt x="832462" y="51427"/>
                </a:lnTo>
                <a:lnTo>
                  <a:pt x="804958" y="36653"/>
                </a:lnTo>
                <a:lnTo>
                  <a:pt x="774213" y="24794"/>
                </a:lnTo>
                <a:lnTo>
                  <a:pt x="742028" y="14232"/>
                </a:lnTo>
                <a:lnTo>
                  <a:pt x="709202" y="5834"/>
                </a:lnTo>
                <a:lnTo>
                  <a:pt x="676092" y="2101"/>
                </a:lnTo>
                <a:lnTo>
                  <a:pt x="640739" y="442"/>
                </a:lnTo>
                <a:lnTo>
                  <a:pt x="622422" y="0"/>
                </a:lnTo>
                <a:lnTo>
                  <a:pt x="603860" y="499"/>
                </a:lnTo>
                <a:lnTo>
                  <a:pt x="585136" y="1625"/>
                </a:lnTo>
                <a:lnTo>
                  <a:pt x="566303" y="3169"/>
                </a:lnTo>
                <a:lnTo>
                  <a:pt x="547397" y="5787"/>
                </a:lnTo>
                <a:lnTo>
                  <a:pt x="528444" y="9119"/>
                </a:lnTo>
                <a:lnTo>
                  <a:pt x="509458" y="12928"/>
                </a:lnTo>
                <a:lnTo>
                  <a:pt x="489657" y="17055"/>
                </a:lnTo>
                <a:lnTo>
                  <a:pt x="469313" y="21394"/>
                </a:lnTo>
                <a:lnTo>
                  <a:pt x="448606" y="25874"/>
                </a:lnTo>
                <a:lnTo>
                  <a:pt x="428452" y="30448"/>
                </a:lnTo>
                <a:lnTo>
                  <a:pt x="408666" y="35085"/>
                </a:lnTo>
                <a:lnTo>
                  <a:pt x="389125" y="39764"/>
                </a:lnTo>
                <a:lnTo>
                  <a:pt x="369748" y="45264"/>
                </a:lnTo>
                <a:lnTo>
                  <a:pt x="350480" y="51312"/>
                </a:lnTo>
                <a:lnTo>
                  <a:pt x="331284" y="57726"/>
                </a:lnTo>
                <a:lnTo>
                  <a:pt x="312931" y="64382"/>
                </a:lnTo>
                <a:lnTo>
                  <a:pt x="277722" y="78129"/>
                </a:lnTo>
                <a:lnTo>
                  <a:pt x="243553" y="94293"/>
                </a:lnTo>
                <a:lnTo>
                  <a:pt x="210639" y="112854"/>
                </a:lnTo>
                <a:lnTo>
                  <a:pt x="180136" y="134332"/>
                </a:lnTo>
                <a:lnTo>
                  <a:pt x="154937" y="157107"/>
                </a:lnTo>
                <a:lnTo>
                  <a:pt x="125017" y="192242"/>
                </a:lnTo>
                <a:lnTo>
                  <a:pt x="109538" y="216712"/>
                </a:lnTo>
                <a:lnTo>
                  <a:pt x="97367" y="243462"/>
                </a:lnTo>
                <a:lnTo>
                  <a:pt x="90899" y="273343"/>
                </a:lnTo>
                <a:lnTo>
                  <a:pt x="89612" y="305144"/>
                </a:lnTo>
                <a:lnTo>
                  <a:pt x="94332" y="337799"/>
                </a:lnTo>
                <a:lnTo>
                  <a:pt x="105954" y="372950"/>
                </a:lnTo>
                <a:lnTo>
                  <a:pt x="113498" y="391213"/>
                </a:lnTo>
                <a:lnTo>
                  <a:pt x="130348" y="426323"/>
                </a:lnTo>
                <a:lnTo>
                  <a:pt x="147626" y="458860"/>
                </a:lnTo>
                <a:lnTo>
                  <a:pt x="163242" y="486550"/>
                </a:lnTo>
                <a:lnTo>
                  <a:pt x="178593" y="5134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388705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a:t>
            </a:r>
            <a:endParaRPr lang="en-US" dirty="0"/>
          </a:p>
        </p:txBody>
      </p:sp>
      <p:sp>
        <p:nvSpPr>
          <p:cNvPr id="3" name="TextBox 2"/>
          <p:cNvSpPr txBox="1"/>
          <p:nvPr/>
        </p:nvSpPr>
        <p:spPr>
          <a:xfrm>
            <a:off x="609600" y="2133600"/>
            <a:ext cx="7772400" cy="5170646"/>
          </a:xfrm>
          <a:prstGeom prst="rect">
            <a:avLst/>
          </a:prstGeom>
          <a:noFill/>
        </p:spPr>
        <p:txBody>
          <a:bodyPr wrap="square" rtlCol="0">
            <a:spAutoFit/>
          </a:bodyPr>
          <a:lstStyle/>
          <a:p>
            <a:r>
              <a:rPr lang="en-US" sz="3000" dirty="0" smtClean="0"/>
              <a:t>If we do writing workshop again, what would be more useful for you to improve your writing?</a:t>
            </a:r>
          </a:p>
          <a:p>
            <a:endParaRPr lang="en-US" sz="3000" dirty="0"/>
          </a:p>
          <a:p>
            <a:endParaRPr lang="en-US" sz="3000" dirty="0" smtClean="0"/>
          </a:p>
          <a:p>
            <a:r>
              <a:rPr lang="en-US" sz="3000" dirty="0" smtClean="0"/>
              <a:t>Keep in mind – there is only one of me so long conferences about your writing won’t work.  : )</a:t>
            </a:r>
          </a:p>
          <a:p>
            <a:endParaRPr lang="en-US" sz="3000" dirty="0"/>
          </a:p>
          <a:p>
            <a:endParaRPr lang="en-US" sz="3000" dirty="0" smtClean="0"/>
          </a:p>
          <a:p>
            <a:endParaRPr lang="en-US" sz="3000" dirty="0"/>
          </a:p>
          <a:p>
            <a:endParaRPr lang="en-US" sz="3000" dirty="0" smtClean="0"/>
          </a:p>
          <a:p>
            <a:endParaRPr lang="en-US" sz="3000" dirty="0"/>
          </a:p>
        </p:txBody>
      </p:sp>
    </p:spTree>
    <p:extLst>
      <p:ext uri="{BB962C8B-B14F-4D97-AF65-F5344CB8AC3E}">
        <p14:creationId xmlns:p14="http://schemas.microsoft.com/office/powerpoint/2010/main" val="2699373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304800"/>
            <a:ext cx="8181109" cy="1143000"/>
          </a:xfrm>
        </p:spPr>
        <p:txBody>
          <a:bodyPr>
            <a:normAutofit fontScale="90000"/>
          </a:bodyPr>
          <a:lstStyle/>
          <a:p>
            <a:r>
              <a:rPr lang="en-US" dirty="0" smtClean="0"/>
              <a:t>You are ready to begin drafting the second part of the Unit Project</a:t>
            </a:r>
            <a:endParaRPr lang="en-US" dirty="0"/>
          </a:p>
        </p:txBody>
      </p:sp>
      <p:sp>
        <p:nvSpPr>
          <p:cNvPr id="3" name="Rectangle 2"/>
          <p:cNvSpPr/>
          <p:nvPr/>
        </p:nvSpPr>
        <p:spPr>
          <a:xfrm>
            <a:off x="304800" y="1524000"/>
            <a:ext cx="8610600" cy="4247317"/>
          </a:xfrm>
          <a:prstGeom prst="rect">
            <a:avLst/>
          </a:prstGeom>
        </p:spPr>
        <p:txBody>
          <a:bodyPr wrap="square">
            <a:spAutoFit/>
          </a:bodyPr>
          <a:lstStyle/>
          <a:p>
            <a:r>
              <a:rPr lang="en-US" b="1" dirty="0">
                <a:solidFill>
                  <a:prstClr val="black"/>
                </a:solidFill>
              </a:rPr>
              <a:t>Lesson 2 - Letters H-M:	</a:t>
            </a:r>
            <a:endParaRPr lang="en-US" dirty="0">
              <a:solidFill>
                <a:prstClr val="black"/>
              </a:solidFill>
            </a:endParaRPr>
          </a:p>
          <a:p>
            <a:r>
              <a:rPr lang="en-US" dirty="0">
                <a:solidFill>
                  <a:prstClr val="black"/>
                </a:solidFill>
              </a:rPr>
              <a:t>	You must have: </a:t>
            </a:r>
          </a:p>
          <a:p>
            <a:r>
              <a:rPr lang="en-US" dirty="0">
                <a:solidFill>
                  <a:prstClr val="black"/>
                </a:solidFill>
              </a:rPr>
              <a:t>1 -</a:t>
            </a:r>
            <a:r>
              <a:rPr lang="en-US" b="1" dirty="0">
                <a:solidFill>
                  <a:prstClr val="black"/>
                </a:solidFill>
              </a:rPr>
              <a:t> narrative </a:t>
            </a:r>
            <a:r>
              <a:rPr lang="en-US" dirty="0">
                <a:solidFill>
                  <a:prstClr val="black"/>
                </a:solidFill>
              </a:rPr>
              <a:t>entry which tells the story of the hobby or sport in which you have put in the most hours. (Ability?)</a:t>
            </a:r>
          </a:p>
          <a:p>
            <a:endParaRPr lang="en-US" dirty="0">
              <a:solidFill>
                <a:prstClr val="black"/>
              </a:solidFill>
            </a:endParaRPr>
          </a:p>
          <a:p>
            <a:r>
              <a:rPr lang="en-US" dirty="0">
                <a:solidFill>
                  <a:prstClr val="black"/>
                </a:solidFill>
              </a:rPr>
              <a:t>1 - </a:t>
            </a:r>
            <a:r>
              <a:rPr lang="en-US" b="1" dirty="0">
                <a:solidFill>
                  <a:prstClr val="black"/>
                </a:solidFill>
              </a:rPr>
              <a:t>narrative</a:t>
            </a:r>
            <a:r>
              <a:rPr lang="en-US" dirty="0">
                <a:solidFill>
                  <a:prstClr val="black"/>
                </a:solidFill>
              </a:rPr>
              <a:t> entry in which you describe an opportunity which you jumped on or maybe didn’t and wished you had. (opportunity)</a:t>
            </a:r>
          </a:p>
          <a:p>
            <a:endParaRPr lang="en-US" dirty="0">
              <a:solidFill>
                <a:prstClr val="black"/>
              </a:solidFill>
            </a:endParaRPr>
          </a:p>
          <a:p>
            <a:r>
              <a:rPr lang="en-US" dirty="0">
                <a:solidFill>
                  <a:prstClr val="black"/>
                </a:solidFill>
              </a:rPr>
              <a:t>1 - </a:t>
            </a:r>
            <a:r>
              <a:rPr lang="en-US" b="1" dirty="0">
                <a:solidFill>
                  <a:prstClr val="black"/>
                </a:solidFill>
              </a:rPr>
              <a:t>narrative</a:t>
            </a:r>
            <a:r>
              <a:rPr lang="en-US" dirty="0">
                <a:solidFill>
                  <a:prstClr val="black"/>
                </a:solidFill>
              </a:rPr>
              <a:t> entry about a time in your life when something lucky happened. Keep it school appropriate.  (perhaps an Arbitrary Advantage?)</a:t>
            </a:r>
          </a:p>
          <a:p>
            <a:endParaRPr lang="en-US" dirty="0">
              <a:solidFill>
                <a:prstClr val="black"/>
              </a:solidFill>
            </a:endParaRPr>
          </a:p>
          <a:p>
            <a:r>
              <a:rPr lang="en-US" dirty="0">
                <a:solidFill>
                  <a:prstClr val="black"/>
                </a:solidFill>
              </a:rPr>
              <a:t>3 - entries which each focus on a different factor discussed in </a:t>
            </a:r>
            <a:r>
              <a:rPr lang="en-US" i="1" dirty="0">
                <a:solidFill>
                  <a:prstClr val="black"/>
                </a:solidFill>
              </a:rPr>
              <a:t>Freakonomics</a:t>
            </a:r>
            <a:r>
              <a:rPr lang="en-US" dirty="0">
                <a:solidFill>
                  <a:prstClr val="black"/>
                </a:solidFill>
              </a:rPr>
              <a:t>. Compare and contrast </a:t>
            </a:r>
            <a:r>
              <a:rPr lang="en-US" b="1" dirty="0">
                <a:solidFill>
                  <a:prstClr val="black"/>
                </a:solidFill>
              </a:rPr>
              <a:t>your opinion  </a:t>
            </a:r>
            <a:r>
              <a:rPr lang="en-US" dirty="0">
                <a:solidFill>
                  <a:prstClr val="black"/>
                </a:solidFill>
              </a:rPr>
              <a:t>with the </a:t>
            </a:r>
            <a:r>
              <a:rPr lang="en-US" b="1" dirty="0">
                <a:solidFill>
                  <a:prstClr val="black"/>
                </a:solidFill>
              </a:rPr>
              <a:t>authors’ opinion </a:t>
            </a:r>
            <a:r>
              <a:rPr lang="en-US" dirty="0">
                <a:solidFill>
                  <a:prstClr val="black"/>
                </a:solidFill>
              </a:rPr>
              <a:t>on why this factor does or does not matter for success. These are NOT narratives but are exposition. </a:t>
            </a:r>
            <a:r>
              <a:rPr lang="en-US" dirty="0" smtClean="0">
                <a:solidFill>
                  <a:prstClr val="black"/>
                </a:solidFill>
              </a:rPr>
              <a:t> (</a:t>
            </a:r>
            <a:r>
              <a:rPr lang="en-US" dirty="0" err="1" smtClean="0">
                <a:solidFill>
                  <a:prstClr val="black"/>
                </a:solidFill>
              </a:rPr>
              <a:t>psst</a:t>
            </a:r>
            <a:r>
              <a:rPr lang="en-US" dirty="0" smtClean="0">
                <a:solidFill>
                  <a:prstClr val="black"/>
                </a:solidFill>
              </a:rPr>
              <a:t> – you might begin with #5 of the </a:t>
            </a:r>
            <a:r>
              <a:rPr lang="en-US" i="1" dirty="0" smtClean="0">
                <a:solidFill>
                  <a:prstClr val="black"/>
                </a:solidFill>
              </a:rPr>
              <a:t>Freakonomics</a:t>
            </a:r>
            <a:r>
              <a:rPr lang="en-US" dirty="0" smtClean="0">
                <a:solidFill>
                  <a:prstClr val="black"/>
                </a:solidFill>
              </a:rPr>
              <a:t> activity packet)</a:t>
            </a:r>
            <a:endParaRPr lang="en-US" dirty="0">
              <a:solidFill>
                <a:prstClr val="black"/>
              </a:solidFill>
            </a:endParaRPr>
          </a:p>
        </p:txBody>
      </p:sp>
    </p:spTree>
    <p:extLst>
      <p:ext uri="{BB962C8B-B14F-4D97-AF65-F5344CB8AC3E}">
        <p14:creationId xmlns:p14="http://schemas.microsoft.com/office/powerpoint/2010/main" val="3233108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LESSON 2 Essay</a:t>
            </a:r>
            <a:endParaRPr lang="en-US" dirty="0"/>
          </a:p>
        </p:txBody>
      </p:sp>
      <p:sp>
        <p:nvSpPr>
          <p:cNvPr id="4" name="TextBox 3"/>
          <p:cNvSpPr txBox="1"/>
          <p:nvPr/>
        </p:nvSpPr>
        <p:spPr>
          <a:xfrm>
            <a:off x="685800" y="1524000"/>
            <a:ext cx="8153400" cy="6463308"/>
          </a:xfrm>
          <a:prstGeom prst="rect">
            <a:avLst/>
          </a:prstGeom>
          <a:noFill/>
        </p:spPr>
        <p:txBody>
          <a:bodyPr wrap="square" rtlCol="0">
            <a:spAutoFit/>
          </a:bodyPr>
          <a:lstStyle/>
          <a:p>
            <a:r>
              <a:rPr lang="en-US" dirty="0" smtClean="0"/>
              <a:t>Thesis –</a:t>
            </a:r>
          </a:p>
          <a:p>
            <a:endParaRPr lang="en-US" dirty="0"/>
          </a:p>
          <a:p>
            <a:r>
              <a:rPr lang="en-US" dirty="0" smtClean="0"/>
              <a:t>What is your opinion about which essay makes its point more effectively? </a:t>
            </a:r>
          </a:p>
          <a:p>
            <a:endParaRPr lang="en-US" dirty="0"/>
          </a:p>
          <a:p>
            <a:r>
              <a:rPr lang="en-US" dirty="0" smtClean="0"/>
              <a:t>Are they both effectively made? </a:t>
            </a:r>
          </a:p>
          <a:p>
            <a:endParaRPr lang="en-US" dirty="0"/>
          </a:p>
          <a:p>
            <a:r>
              <a:rPr lang="en-US" dirty="0" smtClean="0"/>
              <a:t>Your thesis will state this opinion.</a:t>
            </a:r>
          </a:p>
          <a:p>
            <a:endParaRPr lang="en-US" dirty="0"/>
          </a:p>
          <a:p>
            <a:r>
              <a:rPr lang="en-US" dirty="0" smtClean="0"/>
              <a:t>You introduction needs to have both the titles and the authors’ names written in a sentence.</a:t>
            </a:r>
          </a:p>
          <a:p>
            <a:r>
              <a:rPr lang="en-US" dirty="0" smtClean="0"/>
              <a:t> For example: Both Malcolm Gladwell’s </a:t>
            </a:r>
            <a:r>
              <a:rPr lang="en-US" i="1" dirty="0" smtClean="0"/>
              <a:t>Outliers</a:t>
            </a:r>
            <a:r>
              <a:rPr lang="en-US" dirty="0" smtClean="0"/>
              <a:t> and </a:t>
            </a:r>
            <a:r>
              <a:rPr lang="en-US" dirty="0" err="1" smtClean="0"/>
              <a:t>Dubner</a:t>
            </a:r>
            <a:r>
              <a:rPr lang="en-US" dirty="0" smtClean="0"/>
              <a:t> and Levitt’s </a:t>
            </a:r>
            <a:r>
              <a:rPr lang="en-US" i="1" dirty="0" smtClean="0"/>
              <a:t>Freakonomics</a:t>
            </a:r>
            <a:r>
              <a:rPr lang="en-US" dirty="0" smtClean="0"/>
              <a:t> chapters focus on what creates success.  While Gladwell uses narratives to support his claim, </a:t>
            </a:r>
            <a:r>
              <a:rPr lang="en-US" dirty="0" err="1" smtClean="0"/>
              <a:t>Dubner</a:t>
            </a:r>
            <a:r>
              <a:rPr lang="en-US" dirty="0" smtClean="0"/>
              <a:t> and Levitt compare and contrast different factors without giving specific examples of people who fit this criteria. Each method of organization has its good points and its weaknesses. Overall, Gladwell’s chapter offers fewer questions and opportunities to disagree with the claim because his evidence is so specific. Of the two chapters, more people will tend to disagree with </a:t>
            </a:r>
            <a:r>
              <a:rPr lang="en-US" i="1" dirty="0" smtClean="0"/>
              <a:t>Freakonomics</a:t>
            </a:r>
            <a:r>
              <a:rPr lang="en-US" dirty="0" smtClean="0"/>
              <a:t> based on their own experiences growing up. </a:t>
            </a:r>
          </a:p>
          <a:p>
            <a:r>
              <a:rPr lang="en-US" dirty="0" smtClean="0"/>
              <a:t> </a:t>
            </a:r>
          </a:p>
          <a:p>
            <a:endParaRPr lang="en-US" dirty="0" smtClean="0"/>
          </a:p>
          <a:p>
            <a:endParaRPr lang="en-US" dirty="0"/>
          </a:p>
          <a:p>
            <a:endParaRPr lang="en-US" dirty="0" smtClean="0"/>
          </a:p>
          <a:p>
            <a:endParaRPr lang="en-US" dirty="0"/>
          </a:p>
        </p:txBody>
      </p:sp>
      <p:sp>
        <p:nvSpPr>
          <p:cNvPr id="57" name="SMARTInkShape-668"/>
          <p:cNvSpPr/>
          <p:nvPr/>
        </p:nvSpPr>
        <p:spPr>
          <a:xfrm>
            <a:off x="635958" y="5264944"/>
            <a:ext cx="8013444" cy="1482109"/>
          </a:xfrm>
          <a:custGeom>
            <a:avLst/>
            <a:gdLst/>
            <a:ahLst/>
            <a:cxnLst/>
            <a:rect l="0" t="0" r="0" b="0"/>
            <a:pathLst>
              <a:path w="8013444" h="1482109">
                <a:moveTo>
                  <a:pt x="721355" y="450056"/>
                </a:moveTo>
                <a:lnTo>
                  <a:pt x="727505" y="450056"/>
                </a:lnTo>
                <a:lnTo>
                  <a:pt x="727836" y="450850"/>
                </a:lnTo>
                <a:lnTo>
                  <a:pt x="728411" y="456207"/>
                </a:lnTo>
                <a:lnTo>
                  <a:pt x="724680" y="460698"/>
                </a:lnTo>
                <a:lnTo>
                  <a:pt x="692538" y="478674"/>
                </a:lnTo>
                <a:lnTo>
                  <a:pt x="662438" y="490543"/>
                </a:lnTo>
                <a:lnTo>
                  <a:pt x="629783" y="497947"/>
                </a:lnTo>
                <a:lnTo>
                  <a:pt x="596375" y="503436"/>
                </a:lnTo>
                <a:lnTo>
                  <a:pt x="568612" y="506089"/>
                </a:lnTo>
                <a:lnTo>
                  <a:pt x="536486" y="506875"/>
                </a:lnTo>
                <a:lnTo>
                  <a:pt x="501831" y="507108"/>
                </a:lnTo>
                <a:lnTo>
                  <a:pt x="470220" y="507177"/>
                </a:lnTo>
                <a:lnTo>
                  <a:pt x="436953" y="507197"/>
                </a:lnTo>
                <a:lnTo>
                  <a:pt x="401961" y="503411"/>
                </a:lnTo>
                <a:lnTo>
                  <a:pt x="366458" y="501054"/>
                </a:lnTo>
                <a:lnTo>
                  <a:pt x="340579" y="498386"/>
                </a:lnTo>
                <a:lnTo>
                  <a:pt x="313996" y="494555"/>
                </a:lnTo>
                <a:lnTo>
                  <a:pt x="288952" y="490206"/>
                </a:lnTo>
                <a:lnTo>
                  <a:pt x="264592" y="487744"/>
                </a:lnTo>
                <a:lnTo>
                  <a:pt x="239743" y="485856"/>
                </a:lnTo>
                <a:lnTo>
                  <a:pt x="212824" y="482371"/>
                </a:lnTo>
                <a:lnTo>
                  <a:pt x="178478" y="475947"/>
                </a:lnTo>
                <a:lnTo>
                  <a:pt x="144401" y="472809"/>
                </a:lnTo>
                <a:lnTo>
                  <a:pt x="116753" y="471879"/>
                </a:lnTo>
                <a:lnTo>
                  <a:pt x="81168" y="472358"/>
                </a:lnTo>
                <a:lnTo>
                  <a:pt x="46853" y="481440"/>
                </a:lnTo>
                <a:lnTo>
                  <a:pt x="16660" y="501488"/>
                </a:lnTo>
                <a:lnTo>
                  <a:pt x="13433" y="505775"/>
                </a:lnTo>
                <a:lnTo>
                  <a:pt x="2637" y="539310"/>
                </a:lnTo>
                <a:lnTo>
                  <a:pt x="389" y="570550"/>
                </a:lnTo>
                <a:lnTo>
                  <a:pt x="0" y="596883"/>
                </a:lnTo>
                <a:lnTo>
                  <a:pt x="2001" y="627704"/>
                </a:lnTo>
                <a:lnTo>
                  <a:pt x="7621" y="661178"/>
                </a:lnTo>
                <a:lnTo>
                  <a:pt x="11233" y="686763"/>
                </a:lnTo>
                <a:lnTo>
                  <a:pt x="12839" y="711363"/>
                </a:lnTo>
                <a:lnTo>
                  <a:pt x="15669" y="735526"/>
                </a:lnTo>
                <a:lnTo>
                  <a:pt x="18779" y="759494"/>
                </a:lnTo>
                <a:lnTo>
                  <a:pt x="20161" y="783376"/>
                </a:lnTo>
                <a:lnTo>
                  <a:pt x="22892" y="807219"/>
                </a:lnTo>
                <a:lnTo>
                  <a:pt x="25958" y="831045"/>
                </a:lnTo>
                <a:lnTo>
                  <a:pt x="27321" y="854864"/>
                </a:lnTo>
                <a:lnTo>
                  <a:pt x="27926" y="880796"/>
                </a:lnTo>
                <a:lnTo>
                  <a:pt x="27402" y="906608"/>
                </a:lnTo>
                <a:lnTo>
                  <a:pt x="23437" y="939784"/>
                </a:lnTo>
                <a:lnTo>
                  <a:pt x="21116" y="974397"/>
                </a:lnTo>
                <a:lnTo>
                  <a:pt x="16548" y="1009788"/>
                </a:lnTo>
                <a:lnTo>
                  <a:pt x="14048" y="1044616"/>
                </a:lnTo>
                <a:lnTo>
                  <a:pt x="9427" y="1076190"/>
                </a:lnTo>
                <a:lnTo>
                  <a:pt x="7705" y="1109534"/>
                </a:lnTo>
                <a:lnTo>
                  <a:pt x="7194" y="1139081"/>
                </a:lnTo>
                <a:lnTo>
                  <a:pt x="7022" y="1172917"/>
                </a:lnTo>
                <a:lnTo>
                  <a:pt x="6988" y="1202355"/>
                </a:lnTo>
                <a:lnTo>
                  <a:pt x="7775" y="1228367"/>
                </a:lnTo>
                <a:lnTo>
                  <a:pt x="16923" y="1254558"/>
                </a:lnTo>
                <a:lnTo>
                  <a:pt x="33992" y="1280960"/>
                </a:lnTo>
                <a:lnTo>
                  <a:pt x="69017" y="1306237"/>
                </a:lnTo>
                <a:lnTo>
                  <a:pt x="88760" y="1318531"/>
                </a:lnTo>
                <a:lnTo>
                  <a:pt x="116885" y="1328602"/>
                </a:lnTo>
                <a:lnTo>
                  <a:pt x="148986" y="1338236"/>
                </a:lnTo>
                <a:lnTo>
                  <a:pt x="179052" y="1347782"/>
                </a:lnTo>
                <a:lnTo>
                  <a:pt x="214742" y="1357311"/>
                </a:lnTo>
                <a:lnTo>
                  <a:pt x="242899" y="1364456"/>
                </a:lnTo>
                <a:lnTo>
                  <a:pt x="273467" y="1371600"/>
                </a:lnTo>
                <a:lnTo>
                  <a:pt x="307660" y="1376627"/>
                </a:lnTo>
                <a:lnTo>
                  <a:pt x="340810" y="1378116"/>
                </a:lnTo>
                <a:lnTo>
                  <a:pt x="372857" y="1378557"/>
                </a:lnTo>
                <a:lnTo>
                  <a:pt x="407488" y="1378688"/>
                </a:lnTo>
                <a:lnTo>
                  <a:pt x="442884" y="1378727"/>
                </a:lnTo>
                <a:lnTo>
                  <a:pt x="478507" y="1378739"/>
                </a:lnTo>
                <a:lnTo>
                  <a:pt x="514198" y="1378742"/>
                </a:lnTo>
                <a:lnTo>
                  <a:pt x="549908" y="1378743"/>
                </a:lnTo>
                <a:lnTo>
                  <a:pt x="585624" y="1378744"/>
                </a:lnTo>
                <a:lnTo>
                  <a:pt x="621342" y="1376627"/>
                </a:lnTo>
                <a:lnTo>
                  <a:pt x="657061" y="1373089"/>
                </a:lnTo>
                <a:lnTo>
                  <a:pt x="692780" y="1369925"/>
                </a:lnTo>
                <a:lnTo>
                  <a:pt x="728498" y="1366076"/>
                </a:lnTo>
                <a:lnTo>
                  <a:pt x="753105" y="1364382"/>
                </a:lnTo>
                <a:lnTo>
                  <a:pt x="779916" y="1360984"/>
                </a:lnTo>
                <a:lnTo>
                  <a:pt x="805590" y="1358944"/>
                </a:lnTo>
                <a:lnTo>
                  <a:pt x="830230" y="1357244"/>
                </a:lnTo>
                <a:lnTo>
                  <a:pt x="854410" y="1353842"/>
                </a:lnTo>
                <a:lnTo>
                  <a:pt x="878386" y="1351801"/>
                </a:lnTo>
                <a:lnTo>
                  <a:pt x="902271" y="1350894"/>
                </a:lnTo>
                <a:lnTo>
                  <a:pt x="926116" y="1350491"/>
                </a:lnTo>
                <a:lnTo>
                  <a:pt x="949943" y="1348195"/>
                </a:lnTo>
                <a:lnTo>
                  <a:pt x="974556" y="1345323"/>
                </a:lnTo>
                <a:lnTo>
                  <a:pt x="1001370" y="1344046"/>
                </a:lnTo>
                <a:lnTo>
                  <a:pt x="1027045" y="1343478"/>
                </a:lnTo>
                <a:lnTo>
                  <a:pt x="1051686" y="1342433"/>
                </a:lnTo>
                <a:lnTo>
                  <a:pt x="1075866" y="1339322"/>
                </a:lnTo>
                <a:lnTo>
                  <a:pt x="1099842" y="1337410"/>
                </a:lnTo>
                <a:lnTo>
                  <a:pt x="1123728" y="1336561"/>
                </a:lnTo>
                <a:lnTo>
                  <a:pt x="1147572" y="1336183"/>
                </a:lnTo>
                <a:lnTo>
                  <a:pt x="1173516" y="1333899"/>
                </a:lnTo>
                <a:lnTo>
                  <a:pt x="1200128" y="1331032"/>
                </a:lnTo>
                <a:lnTo>
                  <a:pt x="1225184" y="1329757"/>
                </a:lnTo>
                <a:lnTo>
                  <a:pt x="1249550" y="1329191"/>
                </a:lnTo>
                <a:lnTo>
                  <a:pt x="1273608" y="1328939"/>
                </a:lnTo>
                <a:lnTo>
                  <a:pt x="1297530" y="1328827"/>
                </a:lnTo>
                <a:lnTo>
                  <a:pt x="1321391" y="1328777"/>
                </a:lnTo>
                <a:lnTo>
                  <a:pt x="1345225" y="1329549"/>
                </a:lnTo>
                <a:lnTo>
                  <a:pt x="1369047" y="1332538"/>
                </a:lnTo>
                <a:lnTo>
                  <a:pt x="1394980" y="1334395"/>
                </a:lnTo>
                <a:lnTo>
                  <a:pt x="1421588" y="1336014"/>
                </a:lnTo>
                <a:lnTo>
                  <a:pt x="1446642" y="1339380"/>
                </a:lnTo>
                <a:lnTo>
                  <a:pt x="1471007" y="1341405"/>
                </a:lnTo>
                <a:lnTo>
                  <a:pt x="1495064" y="1343098"/>
                </a:lnTo>
                <a:lnTo>
                  <a:pt x="1518986" y="1346497"/>
                </a:lnTo>
                <a:lnTo>
                  <a:pt x="1542847" y="1348537"/>
                </a:lnTo>
                <a:lnTo>
                  <a:pt x="1566681" y="1350237"/>
                </a:lnTo>
                <a:lnTo>
                  <a:pt x="1590503" y="1353639"/>
                </a:lnTo>
                <a:lnTo>
                  <a:pt x="1614320" y="1355680"/>
                </a:lnTo>
                <a:lnTo>
                  <a:pt x="1638134" y="1356587"/>
                </a:lnTo>
                <a:lnTo>
                  <a:pt x="1661948" y="1356990"/>
                </a:lnTo>
                <a:lnTo>
                  <a:pt x="1687877" y="1357169"/>
                </a:lnTo>
                <a:lnTo>
                  <a:pt x="1714483" y="1357249"/>
                </a:lnTo>
                <a:lnTo>
                  <a:pt x="1739536" y="1357284"/>
                </a:lnTo>
                <a:lnTo>
                  <a:pt x="1763901" y="1357300"/>
                </a:lnTo>
                <a:lnTo>
                  <a:pt x="1788752" y="1357307"/>
                </a:lnTo>
                <a:lnTo>
                  <a:pt x="1815672" y="1357310"/>
                </a:lnTo>
                <a:lnTo>
                  <a:pt x="1843512" y="1357311"/>
                </a:lnTo>
                <a:lnTo>
                  <a:pt x="1870966" y="1357311"/>
                </a:lnTo>
                <a:lnTo>
                  <a:pt x="1896397" y="1357312"/>
                </a:lnTo>
                <a:lnTo>
                  <a:pt x="1923046" y="1357312"/>
                </a:lnTo>
                <a:lnTo>
                  <a:pt x="1949971" y="1357312"/>
                </a:lnTo>
                <a:lnTo>
                  <a:pt x="1975167" y="1357312"/>
                </a:lnTo>
                <a:lnTo>
                  <a:pt x="2001711" y="1357312"/>
                </a:lnTo>
                <a:lnTo>
                  <a:pt x="2028589" y="1357312"/>
                </a:lnTo>
                <a:lnTo>
                  <a:pt x="2053764" y="1357312"/>
                </a:lnTo>
                <a:lnTo>
                  <a:pt x="2080299" y="1357312"/>
                </a:lnTo>
                <a:lnTo>
                  <a:pt x="2107174" y="1357312"/>
                </a:lnTo>
                <a:lnTo>
                  <a:pt x="2132347" y="1357312"/>
                </a:lnTo>
                <a:lnTo>
                  <a:pt x="2158881" y="1357312"/>
                </a:lnTo>
                <a:lnTo>
                  <a:pt x="2185755" y="1357312"/>
                </a:lnTo>
                <a:lnTo>
                  <a:pt x="2210928" y="1357312"/>
                </a:lnTo>
                <a:lnTo>
                  <a:pt x="2237462" y="1359429"/>
                </a:lnTo>
                <a:lnTo>
                  <a:pt x="2264336" y="1362222"/>
                </a:lnTo>
                <a:lnTo>
                  <a:pt x="2289510" y="1363463"/>
                </a:lnTo>
                <a:lnTo>
                  <a:pt x="2316044" y="1364015"/>
                </a:lnTo>
                <a:lnTo>
                  <a:pt x="2342918" y="1364260"/>
                </a:lnTo>
                <a:lnTo>
                  <a:pt x="2368091" y="1364369"/>
                </a:lnTo>
                <a:lnTo>
                  <a:pt x="2394625" y="1366534"/>
                </a:lnTo>
                <a:lnTo>
                  <a:pt x="2421499" y="1369348"/>
                </a:lnTo>
                <a:lnTo>
                  <a:pt x="2446672" y="1370599"/>
                </a:lnTo>
                <a:lnTo>
                  <a:pt x="2473206" y="1373272"/>
                </a:lnTo>
                <a:lnTo>
                  <a:pt x="2500080" y="1376312"/>
                </a:lnTo>
                <a:lnTo>
                  <a:pt x="2525253" y="1377662"/>
                </a:lnTo>
                <a:lnTo>
                  <a:pt x="2549670" y="1380380"/>
                </a:lnTo>
                <a:lnTo>
                  <a:pt x="2574546" y="1383439"/>
                </a:lnTo>
                <a:lnTo>
                  <a:pt x="2601476" y="1384800"/>
                </a:lnTo>
                <a:lnTo>
                  <a:pt x="2627204" y="1387520"/>
                </a:lnTo>
                <a:lnTo>
                  <a:pt x="2651867" y="1391376"/>
                </a:lnTo>
                <a:lnTo>
                  <a:pt x="2676058" y="1395735"/>
                </a:lnTo>
                <a:lnTo>
                  <a:pt x="2700039" y="1398201"/>
                </a:lnTo>
                <a:lnTo>
                  <a:pt x="2724720" y="1400092"/>
                </a:lnTo>
                <a:lnTo>
                  <a:pt x="2751564" y="1403577"/>
                </a:lnTo>
                <a:lnTo>
                  <a:pt x="2785867" y="1410002"/>
                </a:lnTo>
                <a:lnTo>
                  <a:pt x="2810491" y="1414596"/>
                </a:lnTo>
                <a:lnTo>
                  <a:pt x="2836516" y="1418491"/>
                </a:lnTo>
                <a:lnTo>
                  <a:pt x="2861311" y="1420222"/>
                </a:lnTo>
                <a:lnTo>
                  <a:pt x="2885561" y="1423107"/>
                </a:lnTo>
                <a:lnTo>
                  <a:pt x="2910362" y="1427830"/>
                </a:lnTo>
                <a:lnTo>
                  <a:pt x="2937259" y="1435221"/>
                </a:lnTo>
                <a:lnTo>
                  <a:pt x="2962972" y="1441680"/>
                </a:lnTo>
                <a:lnTo>
                  <a:pt x="2987629" y="1447197"/>
                </a:lnTo>
                <a:lnTo>
                  <a:pt x="3011817" y="1452294"/>
                </a:lnTo>
                <a:lnTo>
                  <a:pt x="3035796" y="1457205"/>
                </a:lnTo>
                <a:lnTo>
                  <a:pt x="3059683" y="1462035"/>
                </a:lnTo>
                <a:lnTo>
                  <a:pt x="3083528" y="1466826"/>
                </a:lnTo>
                <a:lnTo>
                  <a:pt x="3107355" y="1471601"/>
                </a:lnTo>
                <a:lnTo>
                  <a:pt x="3131174" y="1475576"/>
                </a:lnTo>
                <a:lnTo>
                  <a:pt x="3154990" y="1477343"/>
                </a:lnTo>
                <a:lnTo>
                  <a:pt x="3178803" y="1480244"/>
                </a:lnTo>
                <a:lnTo>
                  <a:pt x="3212406" y="1482108"/>
                </a:lnTo>
                <a:lnTo>
                  <a:pt x="3242471" y="1479749"/>
                </a:lnTo>
                <a:lnTo>
                  <a:pt x="3271488" y="1476934"/>
                </a:lnTo>
                <a:lnTo>
                  <a:pt x="3305944" y="1468871"/>
                </a:lnTo>
                <a:lnTo>
                  <a:pt x="3335681" y="1458841"/>
                </a:lnTo>
                <a:lnTo>
                  <a:pt x="3356520" y="1446044"/>
                </a:lnTo>
                <a:lnTo>
                  <a:pt x="3383163" y="1413917"/>
                </a:lnTo>
                <a:lnTo>
                  <a:pt x="3399577" y="1378672"/>
                </a:lnTo>
                <a:lnTo>
                  <a:pt x="3409650" y="1346362"/>
                </a:lnTo>
                <a:lnTo>
                  <a:pt x="3413581" y="1314315"/>
                </a:lnTo>
                <a:lnTo>
                  <a:pt x="3414261" y="1287510"/>
                </a:lnTo>
                <a:lnTo>
                  <a:pt x="3413670" y="1259460"/>
                </a:lnTo>
                <a:lnTo>
                  <a:pt x="3408820" y="1231835"/>
                </a:lnTo>
                <a:lnTo>
                  <a:pt x="3402187" y="1200764"/>
                </a:lnTo>
                <a:lnTo>
                  <a:pt x="3396849" y="1171696"/>
                </a:lnTo>
                <a:lnTo>
                  <a:pt x="3385838" y="1137988"/>
                </a:lnTo>
                <a:lnTo>
                  <a:pt x="3369296" y="1102643"/>
                </a:lnTo>
                <a:lnTo>
                  <a:pt x="3365481" y="1089196"/>
                </a:lnTo>
                <a:lnTo>
                  <a:pt x="3364553" y="1075049"/>
                </a:lnTo>
                <a:lnTo>
                  <a:pt x="3365343" y="1073887"/>
                </a:lnTo>
                <a:lnTo>
                  <a:pt x="3366664" y="1073112"/>
                </a:lnTo>
                <a:lnTo>
                  <a:pt x="3371041" y="1072251"/>
                </a:lnTo>
                <a:lnTo>
                  <a:pt x="3387486" y="1071653"/>
                </a:lnTo>
                <a:lnTo>
                  <a:pt x="3422861" y="1078843"/>
                </a:lnTo>
                <a:lnTo>
                  <a:pt x="3457565" y="1084770"/>
                </a:lnTo>
                <a:lnTo>
                  <a:pt x="3493150" y="1085708"/>
                </a:lnTo>
                <a:lnTo>
                  <a:pt x="3525501" y="1085822"/>
                </a:lnTo>
                <a:lnTo>
                  <a:pt x="3553080" y="1085842"/>
                </a:lnTo>
                <a:lnTo>
                  <a:pt x="3585934" y="1085848"/>
                </a:lnTo>
                <a:lnTo>
                  <a:pt x="3612879" y="1085849"/>
                </a:lnTo>
                <a:lnTo>
                  <a:pt x="3640970" y="1085850"/>
                </a:lnTo>
                <a:lnTo>
                  <a:pt x="3669402" y="1085850"/>
                </a:lnTo>
                <a:lnTo>
                  <a:pt x="3697935" y="1085056"/>
                </a:lnTo>
                <a:lnTo>
                  <a:pt x="3726497" y="1080940"/>
                </a:lnTo>
                <a:lnTo>
                  <a:pt x="3755862" y="1079368"/>
                </a:lnTo>
                <a:lnTo>
                  <a:pt x="3788552" y="1078902"/>
                </a:lnTo>
                <a:lnTo>
                  <a:pt x="3819493" y="1078764"/>
                </a:lnTo>
                <a:lnTo>
                  <a:pt x="3852649" y="1078723"/>
                </a:lnTo>
                <a:lnTo>
                  <a:pt x="3883728" y="1078711"/>
                </a:lnTo>
                <a:lnTo>
                  <a:pt x="3917719" y="1078707"/>
                </a:lnTo>
                <a:lnTo>
                  <a:pt x="3952926" y="1078707"/>
                </a:lnTo>
                <a:lnTo>
                  <a:pt x="3976619" y="1078706"/>
                </a:lnTo>
                <a:lnTo>
                  <a:pt x="4002495" y="1076589"/>
                </a:lnTo>
                <a:lnTo>
                  <a:pt x="4029077" y="1073796"/>
                </a:lnTo>
                <a:lnTo>
                  <a:pt x="4054120" y="1072555"/>
                </a:lnTo>
                <a:lnTo>
                  <a:pt x="4078479" y="1069887"/>
                </a:lnTo>
                <a:lnTo>
                  <a:pt x="4102535" y="1066055"/>
                </a:lnTo>
                <a:lnTo>
                  <a:pt x="4126455" y="1061706"/>
                </a:lnTo>
                <a:lnTo>
                  <a:pt x="4152433" y="1059244"/>
                </a:lnTo>
                <a:lnTo>
                  <a:pt x="4179853" y="1057356"/>
                </a:lnTo>
                <a:lnTo>
                  <a:pt x="4207915" y="1053871"/>
                </a:lnTo>
                <a:lnTo>
                  <a:pt x="4236262" y="1051794"/>
                </a:lnTo>
                <a:lnTo>
                  <a:pt x="4264736" y="1050870"/>
                </a:lnTo>
                <a:lnTo>
                  <a:pt x="4293266" y="1050460"/>
                </a:lnTo>
                <a:lnTo>
                  <a:pt x="4321820" y="1048161"/>
                </a:lnTo>
                <a:lnTo>
                  <a:pt x="4349593" y="1046080"/>
                </a:lnTo>
                <a:lnTo>
                  <a:pt x="4375165" y="1047802"/>
                </a:lnTo>
                <a:lnTo>
                  <a:pt x="4401877" y="1049095"/>
                </a:lnTo>
                <a:lnTo>
                  <a:pt x="4430417" y="1049671"/>
                </a:lnTo>
                <a:lnTo>
                  <a:pt x="4461623" y="1049926"/>
                </a:lnTo>
                <a:lnTo>
                  <a:pt x="4491896" y="1050040"/>
                </a:lnTo>
                <a:lnTo>
                  <a:pt x="4521226" y="1050091"/>
                </a:lnTo>
                <a:lnTo>
                  <a:pt x="4550136" y="1050113"/>
                </a:lnTo>
                <a:lnTo>
                  <a:pt x="4580976" y="1050123"/>
                </a:lnTo>
                <a:lnTo>
                  <a:pt x="4612411" y="1050128"/>
                </a:lnTo>
                <a:lnTo>
                  <a:pt x="4642256" y="1050129"/>
                </a:lnTo>
                <a:lnTo>
                  <a:pt x="4673512" y="1050130"/>
                </a:lnTo>
                <a:lnTo>
                  <a:pt x="4705131" y="1050130"/>
                </a:lnTo>
                <a:lnTo>
                  <a:pt x="4735060" y="1050131"/>
                </a:lnTo>
                <a:lnTo>
                  <a:pt x="4766353" y="1052248"/>
                </a:lnTo>
                <a:lnTo>
                  <a:pt x="4798781" y="1055041"/>
                </a:lnTo>
                <a:lnTo>
                  <a:pt x="4831715" y="1056282"/>
                </a:lnTo>
                <a:lnTo>
                  <a:pt x="4864873" y="1056834"/>
                </a:lnTo>
                <a:lnTo>
                  <a:pt x="4898131" y="1057079"/>
                </a:lnTo>
                <a:lnTo>
                  <a:pt x="4931433" y="1057188"/>
                </a:lnTo>
                <a:lnTo>
                  <a:pt x="4964755" y="1057236"/>
                </a:lnTo>
                <a:lnTo>
                  <a:pt x="4998085" y="1057257"/>
                </a:lnTo>
                <a:lnTo>
                  <a:pt x="5031419" y="1057267"/>
                </a:lnTo>
                <a:lnTo>
                  <a:pt x="5064756" y="1057272"/>
                </a:lnTo>
                <a:lnTo>
                  <a:pt x="5098093" y="1057274"/>
                </a:lnTo>
                <a:lnTo>
                  <a:pt x="5131430" y="1057274"/>
                </a:lnTo>
                <a:lnTo>
                  <a:pt x="5164767" y="1057275"/>
                </a:lnTo>
                <a:lnTo>
                  <a:pt x="5198105" y="1057275"/>
                </a:lnTo>
                <a:lnTo>
                  <a:pt x="5231442" y="1057275"/>
                </a:lnTo>
                <a:lnTo>
                  <a:pt x="5264780" y="1057275"/>
                </a:lnTo>
                <a:lnTo>
                  <a:pt x="5298117" y="1057275"/>
                </a:lnTo>
                <a:lnTo>
                  <a:pt x="5331455" y="1057275"/>
                </a:lnTo>
                <a:lnTo>
                  <a:pt x="5364792" y="1057275"/>
                </a:lnTo>
                <a:lnTo>
                  <a:pt x="5398130" y="1057275"/>
                </a:lnTo>
                <a:lnTo>
                  <a:pt x="5431467" y="1057275"/>
                </a:lnTo>
                <a:lnTo>
                  <a:pt x="5464805" y="1055158"/>
                </a:lnTo>
                <a:lnTo>
                  <a:pt x="5498142" y="1052365"/>
                </a:lnTo>
                <a:lnTo>
                  <a:pt x="5531480" y="1051124"/>
                </a:lnTo>
                <a:lnTo>
                  <a:pt x="5564817" y="1050572"/>
                </a:lnTo>
                <a:lnTo>
                  <a:pt x="5598155" y="1049533"/>
                </a:lnTo>
                <a:lnTo>
                  <a:pt x="5631492" y="1046426"/>
                </a:lnTo>
                <a:lnTo>
                  <a:pt x="5662713" y="1044516"/>
                </a:lnTo>
                <a:lnTo>
                  <a:pt x="5693257" y="1042873"/>
                </a:lnTo>
                <a:lnTo>
                  <a:pt x="5725354" y="1039497"/>
                </a:lnTo>
                <a:lnTo>
                  <a:pt x="5758139" y="1037467"/>
                </a:lnTo>
                <a:lnTo>
                  <a:pt x="5792026" y="1036565"/>
                </a:lnTo>
                <a:lnTo>
                  <a:pt x="5809952" y="1036325"/>
                </a:lnTo>
                <a:lnTo>
                  <a:pt x="5828253" y="1036164"/>
                </a:lnTo>
                <a:lnTo>
                  <a:pt x="5863404" y="1035986"/>
                </a:lnTo>
                <a:lnTo>
                  <a:pt x="5897547" y="1035113"/>
                </a:lnTo>
                <a:lnTo>
                  <a:pt x="5931243" y="1032079"/>
                </a:lnTo>
                <a:lnTo>
                  <a:pt x="5964740" y="1030202"/>
                </a:lnTo>
                <a:lnTo>
                  <a:pt x="5998148" y="1029367"/>
                </a:lnTo>
                <a:lnTo>
                  <a:pt x="6031516" y="1028996"/>
                </a:lnTo>
                <a:lnTo>
                  <a:pt x="6062752" y="1026715"/>
                </a:lnTo>
                <a:lnTo>
                  <a:pt x="6093303" y="1023849"/>
                </a:lnTo>
                <a:lnTo>
                  <a:pt x="6125401" y="1022575"/>
                </a:lnTo>
                <a:lnTo>
                  <a:pt x="6156072" y="1019893"/>
                </a:lnTo>
                <a:lnTo>
                  <a:pt x="6185578" y="1016054"/>
                </a:lnTo>
                <a:lnTo>
                  <a:pt x="6214566" y="1011702"/>
                </a:lnTo>
                <a:lnTo>
                  <a:pt x="6245443" y="1009239"/>
                </a:lnTo>
                <a:lnTo>
                  <a:pt x="6276892" y="1008144"/>
                </a:lnTo>
                <a:lnTo>
                  <a:pt x="6306745" y="1007658"/>
                </a:lnTo>
                <a:lnTo>
                  <a:pt x="6335888" y="1007441"/>
                </a:lnTo>
                <a:lnTo>
                  <a:pt x="6363921" y="1007345"/>
                </a:lnTo>
                <a:lnTo>
                  <a:pt x="6389610" y="1007303"/>
                </a:lnTo>
                <a:lnTo>
                  <a:pt x="6416373" y="1005167"/>
                </a:lnTo>
                <a:lnTo>
                  <a:pt x="6444142" y="1002366"/>
                </a:lnTo>
                <a:lnTo>
                  <a:pt x="6472359" y="1001121"/>
                </a:lnTo>
                <a:lnTo>
                  <a:pt x="6500775" y="1002684"/>
                </a:lnTo>
                <a:lnTo>
                  <a:pt x="6528486" y="1005231"/>
                </a:lnTo>
                <a:lnTo>
                  <a:pt x="6554031" y="1006363"/>
                </a:lnTo>
                <a:lnTo>
                  <a:pt x="6578613" y="1006865"/>
                </a:lnTo>
                <a:lnTo>
                  <a:pt x="6603561" y="1007089"/>
                </a:lnTo>
                <a:lnTo>
                  <a:pt x="6630526" y="1007189"/>
                </a:lnTo>
                <a:lnTo>
                  <a:pt x="6656267" y="1007233"/>
                </a:lnTo>
                <a:lnTo>
                  <a:pt x="6681731" y="1007253"/>
                </a:lnTo>
                <a:lnTo>
                  <a:pt x="6708923" y="1007262"/>
                </a:lnTo>
                <a:lnTo>
                  <a:pt x="6736883" y="1009382"/>
                </a:lnTo>
                <a:lnTo>
                  <a:pt x="6764392" y="1012177"/>
                </a:lnTo>
                <a:lnTo>
                  <a:pt x="6789847" y="1013419"/>
                </a:lnTo>
                <a:lnTo>
                  <a:pt x="6816506" y="1013970"/>
                </a:lnTo>
                <a:lnTo>
                  <a:pt x="6843435" y="1015010"/>
                </a:lnTo>
                <a:lnTo>
                  <a:pt x="6868634" y="1018117"/>
                </a:lnTo>
                <a:lnTo>
                  <a:pt x="6901340" y="1020537"/>
                </a:lnTo>
                <a:lnTo>
                  <a:pt x="6934931" y="1025046"/>
                </a:lnTo>
                <a:lnTo>
                  <a:pt x="6970020" y="1031410"/>
                </a:lnTo>
                <a:lnTo>
                  <a:pt x="7005552" y="1034530"/>
                </a:lnTo>
                <a:lnTo>
                  <a:pt x="7041215" y="1035454"/>
                </a:lnTo>
                <a:lnTo>
                  <a:pt x="7076918" y="1039521"/>
                </a:lnTo>
                <a:lnTo>
                  <a:pt x="7108839" y="1041960"/>
                </a:lnTo>
                <a:lnTo>
                  <a:pt x="7132905" y="1044648"/>
                </a:lnTo>
                <a:lnTo>
                  <a:pt x="7157889" y="1047694"/>
                </a:lnTo>
                <a:lnTo>
                  <a:pt x="7190598" y="1049409"/>
                </a:lnTo>
                <a:lnTo>
                  <a:pt x="7225072" y="1050711"/>
                </a:lnTo>
                <a:lnTo>
                  <a:pt x="7260422" y="1054977"/>
                </a:lnTo>
                <a:lnTo>
                  <a:pt x="7296031" y="1056594"/>
                </a:lnTo>
                <a:lnTo>
                  <a:pt x="7331718" y="1057073"/>
                </a:lnTo>
                <a:lnTo>
                  <a:pt x="7367427" y="1057215"/>
                </a:lnTo>
                <a:lnTo>
                  <a:pt x="7403144" y="1057257"/>
                </a:lnTo>
                <a:lnTo>
                  <a:pt x="7438862" y="1057269"/>
                </a:lnTo>
                <a:lnTo>
                  <a:pt x="7474580" y="1057274"/>
                </a:lnTo>
                <a:lnTo>
                  <a:pt x="7498392" y="1057274"/>
                </a:lnTo>
                <a:lnTo>
                  <a:pt x="7524321" y="1055158"/>
                </a:lnTo>
                <a:lnTo>
                  <a:pt x="7550927" y="1051572"/>
                </a:lnTo>
                <a:lnTo>
                  <a:pt x="7575980" y="1047332"/>
                </a:lnTo>
                <a:lnTo>
                  <a:pt x="7608605" y="1044274"/>
                </a:lnTo>
                <a:lnTo>
                  <a:pt x="7642172" y="1039576"/>
                </a:lnTo>
                <a:lnTo>
                  <a:pt x="7673462" y="1033157"/>
                </a:lnTo>
                <a:lnTo>
                  <a:pt x="7706634" y="1022436"/>
                </a:lnTo>
                <a:lnTo>
                  <a:pt x="7737805" y="1012997"/>
                </a:lnTo>
                <a:lnTo>
                  <a:pt x="7767149" y="1001381"/>
                </a:lnTo>
                <a:lnTo>
                  <a:pt x="7795952" y="987885"/>
                </a:lnTo>
                <a:lnTo>
                  <a:pt x="7829220" y="969103"/>
                </a:lnTo>
                <a:lnTo>
                  <a:pt x="7856236" y="954068"/>
                </a:lnTo>
                <a:lnTo>
                  <a:pt x="7889576" y="930172"/>
                </a:lnTo>
                <a:lnTo>
                  <a:pt x="7921861" y="899367"/>
                </a:lnTo>
                <a:lnTo>
                  <a:pt x="7943138" y="869273"/>
                </a:lnTo>
                <a:lnTo>
                  <a:pt x="7957811" y="842291"/>
                </a:lnTo>
                <a:lnTo>
                  <a:pt x="7972213" y="814188"/>
                </a:lnTo>
                <a:lnTo>
                  <a:pt x="7984417" y="785753"/>
                </a:lnTo>
                <a:lnTo>
                  <a:pt x="7993060" y="757220"/>
                </a:lnTo>
                <a:lnTo>
                  <a:pt x="8000649" y="728657"/>
                </a:lnTo>
                <a:lnTo>
                  <a:pt x="8005808" y="697970"/>
                </a:lnTo>
                <a:lnTo>
                  <a:pt x="8009452" y="665858"/>
                </a:lnTo>
                <a:lnTo>
                  <a:pt x="8013443" y="634118"/>
                </a:lnTo>
                <a:lnTo>
                  <a:pt x="8012509" y="601695"/>
                </a:lnTo>
                <a:lnTo>
                  <a:pt x="8009321" y="571980"/>
                </a:lnTo>
                <a:lnTo>
                  <a:pt x="8006260" y="543067"/>
                </a:lnTo>
                <a:lnTo>
                  <a:pt x="8002443" y="514392"/>
                </a:lnTo>
                <a:lnTo>
                  <a:pt x="7999963" y="495318"/>
                </a:lnTo>
                <a:lnTo>
                  <a:pt x="7990435" y="466730"/>
                </a:lnTo>
                <a:lnTo>
                  <a:pt x="7982231" y="438945"/>
                </a:lnTo>
                <a:lnTo>
                  <a:pt x="7970232" y="407821"/>
                </a:lnTo>
                <a:lnTo>
                  <a:pt x="7952810" y="378743"/>
                </a:lnTo>
                <a:lnTo>
                  <a:pt x="7938991" y="349275"/>
                </a:lnTo>
                <a:lnTo>
                  <a:pt x="7925537" y="324504"/>
                </a:lnTo>
                <a:lnTo>
                  <a:pt x="7902177" y="296874"/>
                </a:lnTo>
                <a:lnTo>
                  <a:pt x="7878249" y="265104"/>
                </a:lnTo>
                <a:lnTo>
                  <a:pt x="7850591" y="235899"/>
                </a:lnTo>
                <a:lnTo>
                  <a:pt x="7815069" y="203837"/>
                </a:lnTo>
                <a:lnTo>
                  <a:pt x="7781608" y="178729"/>
                </a:lnTo>
                <a:lnTo>
                  <a:pt x="7749128" y="159776"/>
                </a:lnTo>
                <a:lnTo>
                  <a:pt x="7719616" y="148676"/>
                </a:lnTo>
                <a:lnTo>
                  <a:pt x="7687853" y="137450"/>
                </a:lnTo>
                <a:lnTo>
                  <a:pt x="7656217" y="129097"/>
                </a:lnTo>
                <a:lnTo>
                  <a:pt x="7623825" y="121594"/>
                </a:lnTo>
                <a:lnTo>
                  <a:pt x="7594119" y="116461"/>
                </a:lnTo>
                <a:lnTo>
                  <a:pt x="7563092" y="112824"/>
                </a:lnTo>
                <a:lnTo>
                  <a:pt x="7528763" y="108836"/>
                </a:lnTo>
                <a:lnTo>
                  <a:pt x="7495573" y="105537"/>
                </a:lnTo>
                <a:lnTo>
                  <a:pt x="7463514" y="101649"/>
                </a:lnTo>
                <a:lnTo>
                  <a:pt x="7439764" y="99946"/>
                </a:lnTo>
                <a:lnTo>
                  <a:pt x="7413333" y="96543"/>
                </a:lnTo>
                <a:lnTo>
                  <a:pt x="7387827" y="94502"/>
                </a:lnTo>
                <a:lnTo>
                  <a:pt x="7363262" y="92800"/>
                </a:lnTo>
                <a:lnTo>
                  <a:pt x="7339116" y="89399"/>
                </a:lnTo>
                <a:lnTo>
                  <a:pt x="7313038" y="87358"/>
                </a:lnTo>
                <a:lnTo>
                  <a:pt x="7286366" y="85657"/>
                </a:lnTo>
                <a:lnTo>
                  <a:pt x="7261283" y="82255"/>
                </a:lnTo>
                <a:lnTo>
                  <a:pt x="7236906" y="80214"/>
                </a:lnTo>
                <a:lnTo>
                  <a:pt x="7212049" y="78513"/>
                </a:lnTo>
                <a:lnTo>
                  <a:pt x="7185126" y="75111"/>
                </a:lnTo>
                <a:lnTo>
                  <a:pt x="7157286" y="73070"/>
                </a:lnTo>
                <a:lnTo>
                  <a:pt x="7129831" y="71369"/>
                </a:lnTo>
                <a:lnTo>
                  <a:pt x="7104400" y="67968"/>
                </a:lnTo>
                <a:lnTo>
                  <a:pt x="7077751" y="65927"/>
                </a:lnTo>
                <a:lnTo>
                  <a:pt x="7050826" y="64225"/>
                </a:lnTo>
                <a:lnTo>
                  <a:pt x="7025630" y="60824"/>
                </a:lnTo>
                <a:lnTo>
                  <a:pt x="6999086" y="58783"/>
                </a:lnTo>
                <a:lnTo>
                  <a:pt x="6970620" y="57082"/>
                </a:lnTo>
                <a:lnTo>
                  <a:pt x="6939447" y="53680"/>
                </a:lnTo>
                <a:lnTo>
                  <a:pt x="6909188" y="51639"/>
                </a:lnTo>
                <a:lnTo>
                  <a:pt x="6879865" y="49938"/>
                </a:lnTo>
                <a:lnTo>
                  <a:pt x="6850959" y="46536"/>
                </a:lnTo>
                <a:lnTo>
                  <a:pt x="6820119" y="42379"/>
                </a:lnTo>
                <a:lnTo>
                  <a:pt x="6788685" y="38679"/>
                </a:lnTo>
                <a:lnTo>
                  <a:pt x="6758839" y="37034"/>
                </a:lnTo>
                <a:lnTo>
                  <a:pt x="6727583" y="34187"/>
                </a:lnTo>
                <a:lnTo>
                  <a:pt x="6695170" y="30275"/>
                </a:lnTo>
                <a:lnTo>
                  <a:pt x="6662245" y="25891"/>
                </a:lnTo>
                <a:lnTo>
                  <a:pt x="6629090" y="23413"/>
                </a:lnTo>
                <a:lnTo>
                  <a:pt x="6595834" y="21518"/>
                </a:lnTo>
                <a:lnTo>
                  <a:pt x="6562531" y="18030"/>
                </a:lnTo>
                <a:lnTo>
                  <a:pt x="6529210" y="15951"/>
                </a:lnTo>
                <a:lnTo>
                  <a:pt x="6495880" y="14233"/>
                </a:lnTo>
                <a:lnTo>
                  <a:pt x="6462546" y="10824"/>
                </a:lnTo>
                <a:lnTo>
                  <a:pt x="6427093" y="8779"/>
                </a:lnTo>
                <a:lnTo>
                  <a:pt x="6408749" y="8234"/>
                </a:lnTo>
                <a:lnTo>
                  <a:pt x="6373550" y="7628"/>
                </a:lnTo>
                <a:lnTo>
                  <a:pt x="6339385" y="6565"/>
                </a:lnTo>
                <a:lnTo>
                  <a:pt x="6305680" y="3447"/>
                </a:lnTo>
                <a:lnTo>
                  <a:pt x="6272179" y="1531"/>
                </a:lnTo>
                <a:lnTo>
                  <a:pt x="6237975" y="680"/>
                </a:lnTo>
                <a:lnTo>
                  <a:pt x="6219964" y="454"/>
                </a:lnTo>
                <a:lnTo>
                  <a:pt x="6201607" y="302"/>
                </a:lnTo>
                <a:lnTo>
                  <a:pt x="6183018" y="201"/>
                </a:lnTo>
                <a:lnTo>
                  <a:pt x="6164277" y="134"/>
                </a:lnTo>
                <a:lnTo>
                  <a:pt x="6145431" y="89"/>
                </a:lnTo>
                <a:lnTo>
                  <a:pt x="6127312" y="59"/>
                </a:lnTo>
                <a:lnTo>
                  <a:pt x="6092363" y="26"/>
                </a:lnTo>
                <a:lnTo>
                  <a:pt x="6074470" y="18"/>
                </a:lnTo>
                <a:lnTo>
                  <a:pt x="6056192" y="12"/>
                </a:lnTo>
                <a:lnTo>
                  <a:pt x="6037656" y="8"/>
                </a:lnTo>
                <a:lnTo>
                  <a:pt x="6002245" y="3"/>
                </a:lnTo>
                <a:lnTo>
                  <a:pt x="5967986" y="1"/>
                </a:lnTo>
                <a:lnTo>
                  <a:pt x="5934239" y="1"/>
                </a:lnTo>
                <a:lnTo>
                  <a:pt x="5898602" y="1"/>
                </a:lnTo>
                <a:lnTo>
                  <a:pt x="5880209" y="0"/>
                </a:lnTo>
                <a:lnTo>
                  <a:pt x="5844956" y="2117"/>
                </a:lnTo>
                <a:lnTo>
                  <a:pt x="5809973" y="4910"/>
                </a:lnTo>
                <a:lnTo>
                  <a:pt x="5791754" y="5654"/>
                </a:lnTo>
                <a:lnTo>
                  <a:pt x="5773259" y="6151"/>
                </a:lnTo>
                <a:lnTo>
                  <a:pt x="5754578" y="6482"/>
                </a:lnTo>
                <a:lnTo>
                  <a:pt x="5735775" y="6702"/>
                </a:lnTo>
                <a:lnTo>
                  <a:pt x="5716888" y="6849"/>
                </a:lnTo>
                <a:lnTo>
                  <a:pt x="5698742" y="6947"/>
                </a:lnTo>
                <a:lnTo>
                  <a:pt x="5663762" y="7056"/>
                </a:lnTo>
                <a:lnTo>
                  <a:pt x="5645862" y="7879"/>
                </a:lnTo>
                <a:lnTo>
                  <a:pt x="5627578" y="9221"/>
                </a:lnTo>
                <a:lnTo>
                  <a:pt x="5609039" y="10910"/>
                </a:lnTo>
                <a:lnTo>
                  <a:pt x="5573623" y="12786"/>
                </a:lnTo>
                <a:lnTo>
                  <a:pt x="5538568" y="13620"/>
                </a:lnTo>
                <a:lnTo>
                  <a:pt x="5520330" y="13842"/>
                </a:lnTo>
                <a:lnTo>
                  <a:pt x="5501822" y="13991"/>
                </a:lnTo>
                <a:lnTo>
                  <a:pt x="5466440" y="14155"/>
                </a:lnTo>
                <a:lnTo>
                  <a:pt x="5432194" y="15023"/>
                </a:lnTo>
                <a:lnTo>
                  <a:pt x="5398453" y="18054"/>
                </a:lnTo>
                <a:lnTo>
                  <a:pt x="5364935" y="19930"/>
                </a:lnTo>
                <a:lnTo>
                  <a:pt x="5331518" y="21558"/>
                </a:lnTo>
                <a:lnTo>
                  <a:pt x="5298146" y="24927"/>
                </a:lnTo>
                <a:lnTo>
                  <a:pt x="5264792" y="26953"/>
                </a:lnTo>
                <a:lnTo>
                  <a:pt x="5230654" y="28648"/>
                </a:lnTo>
                <a:lnTo>
                  <a:pt x="5212660" y="30211"/>
                </a:lnTo>
                <a:lnTo>
                  <a:pt x="5177321" y="34064"/>
                </a:lnTo>
                <a:lnTo>
                  <a:pt x="5145740" y="38423"/>
                </a:lnTo>
                <a:lnTo>
                  <a:pt x="5113713" y="43006"/>
                </a:lnTo>
                <a:lnTo>
                  <a:pt x="5080957" y="47689"/>
                </a:lnTo>
                <a:lnTo>
                  <a:pt x="5047879" y="52416"/>
                </a:lnTo>
                <a:lnTo>
                  <a:pt x="5016773" y="57163"/>
                </a:lnTo>
                <a:lnTo>
                  <a:pt x="4987073" y="62711"/>
                </a:lnTo>
                <a:lnTo>
                  <a:pt x="4957998" y="70470"/>
                </a:lnTo>
                <a:lnTo>
                  <a:pt x="4927085" y="77093"/>
                </a:lnTo>
                <a:lnTo>
                  <a:pt x="4895618" y="82682"/>
                </a:lnTo>
                <a:lnTo>
                  <a:pt x="4865757" y="87812"/>
                </a:lnTo>
                <a:lnTo>
                  <a:pt x="4834495" y="92738"/>
                </a:lnTo>
                <a:lnTo>
                  <a:pt x="4802874" y="97573"/>
                </a:lnTo>
                <a:lnTo>
                  <a:pt x="4772944" y="102368"/>
                </a:lnTo>
                <a:lnTo>
                  <a:pt x="4741650" y="107144"/>
                </a:lnTo>
                <a:lnTo>
                  <a:pt x="4710015" y="111913"/>
                </a:lnTo>
                <a:lnTo>
                  <a:pt x="4680080" y="116679"/>
                </a:lnTo>
                <a:lnTo>
                  <a:pt x="4648784" y="121442"/>
                </a:lnTo>
                <a:lnTo>
                  <a:pt x="4617148" y="126205"/>
                </a:lnTo>
                <a:lnTo>
                  <a:pt x="4587212" y="130969"/>
                </a:lnTo>
                <a:lnTo>
                  <a:pt x="4555915" y="133614"/>
                </a:lnTo>
                <a:lnTo>
                  <a:pt x="4525072" y="135584"/>
                </a:lnTo>
                <a:lnTo>
                  <a:pt x="4498136" y="139105"/>
                </a:lnTo>
                <a:lnTo>
                  <a:pt x="4468701" y="143316"/>
                </a:lnTo>
                <a:lnTo>
                  <a:pt x="4437892" y="147833"/>
                </a:lnTo>
                <a:lnTo>
                  <a:pt x="4408324" y="152487"/>
                </a:lnTo>
                <a:lnTo>
                  <a:pt x="4377191" y="155084"/>
                </a:lnTo>
                <a:lnTo>
                  <a:pt x="4345627" y="157033"/>
                </a:lnTo>
                <a:lnTo>
                  <a:pt x="4315723" y="160544"/>
                </a:lnTo>
                <a:lnTo>
                  <a:pt x="4286559" y="162634"/>
                </a:lnTo>
                <a:lnTo>
                  <a:pt x="4257721" y="163563"/>
                </a:lnTo>
                <a:lnTo>
                  <a:pt x="4229029" y="163976"/>
                </a:lnTo>
                <a:lnTo>
                  <a:pt x="4200402" y="166276"/>
                </a:lnTo>
                <a:lnTo>
                  <a:pt x="4171804" y="169151"/>
                </a:lnTo>
                <a:lnTo>
                  <a:pt x="4143219" y="170428"/>
                </a:lnTo>
                <a:lnTo>
                  <a:pt x="4114639" y="168879"/>
                </a:lnTo>
                <a:lnTo>
                  <a:pt x="4086062" y="166338"/>
                </a:lnTo>
                <a:lnTo>
                  <a:pt x="4057487" y="165209"/>
                </a:lnTo>
                <a:lnTo>
                  <a:pt x="4028911" y="164708"/>
                </a:lnTo>
                <a:lnTo>
                  <a:pt x="4001130" y="164484"/>
                </a:lnTo>
                <a:lnTo>
                  <a:pt x="3975553" y="164385"/>
                </a:lnTo>
                <a:lnTo>
                  <a:pt x="3948840" y="164342"/>
                </a:lnTo>
                <a:lnTo>
                  <a:pt x="3921886" y="164322"/>
                </a:lnTo>
                <a:lnTo>
                  <a:pt x="3896678" y="164313"/>
                </a:lnTo>
                <a:lnTo>
                  <a:pt x="3863965" y="160516"/>
                </a:lnTo>
                <a:lnTo>
                  <a:pt x="3830372" y="158156"/>
                </a:lnTo>
                <a:lnTo>
                  <a:pt x="3799075" y="153664"/>
                </a:lnTo>
                <a:lnTo>
                  <a:pt x="3765902" y="151099"/>
                </a:lnTo>
                <a:lnTo>
                  <a:pt x="3734729" y="150339"/>
                </a:lnTo>
                <a:lnTo>
                  <a:pt x="3705385" y="146321"/>
                </a:lnTo>
                <a:lnTo>
                  <a:pt x="3672789" y="143896"/>
                </a:lnTo>
                <a:lnTo>
                  <a:pt x="3641789" y="143177"/>
                </a:lnTo>
                <a:lnTo>
                  <a:pt x="3612495" y="139172"/>
                </a:lnTo>
                <a:lnTo>
                  <a:pt x="3583707" y="136751"/>
                </a:lnTo>
                <a:lnTo>
                  <a:pt x="3555069" y="136033"/>
                </a:lnTo>
                <a:lnTo>
                  <a:pt x="3526475" y="132028"/>
                </a:lnTo>
                <a:lnTo>
                  <a:pt x="3497894" y="129607"/>
                </a:lnTo>
                <a:lnTo>
                  <a:pt x="3469318" y="128890"/>
                </a:lnTo>
                <a:lnTo>
                  <a:pt x="3443917" y="128721"/>
                </a:lnTo>
                <a:lnTo>
                  <a:pt x="3415695" y="128647"/>
                </a:lnTo>
                <a:lnTo>
                  <a:pt x="3389923" y="128614"/>
                </a:lnTo>
                <a:lnTo>
                  <a:pt x="3357355" y="128593"/>
                </a:lnTo>
                <a:lnTo>
                  <a:pt x="3326698" y="130705"/>
                </a:lnTo>
                <a:lnTo>
                  <a:pt x="3297888" y="134738"/>
                </a:lnTo>
                <a:lnTo>
                  <a:pt x="3267091" y="135535"/>
                </a:lnTo>
                <a:lnTo>
                  <a:pt x="3249325" y="136467"/>
                </a:lnTo>
                <a:lnTo>
                  <a:pt x="3213711" y="147911"/>
                </a:lnTo>
                <a:lnTo>
                  <a:pt x="3182490" y="159580"/>
                </a:lnTo>
                <a:lnTo>
                  <a:pt x="3176474" y="164322"/>
                </a:lnTo>
                <a:lnTo>
                  <a:pt x="3145626" y="199584"/>
                </a:lnTo>
                <a:lnTo>
                  <a:pt x="3137717" y="216783"/>
                </a:lnTo>
                <a:lnTo>
                  <a:pt x="3119249" y="247978"/>
                </a:lnTo>
                <a:lnTo>
                  <a:pt x="3101710" y="282814"/>
                </a:lnTo>
                <a:lnTo>
                  <a:pt x="3086066" y="316184"/>
                </a:lnTo>
                <a:lnTo>
                  <a:pt x="3077314" y="351696"/>
                </a:lnTo>
                <a:lnTo>
                  <a:pt x="3072394" y="380277"/>
                </a:lnTo>
                <a:lnTo>
                  <a:pt x="3070920" y="410305"/>
                </a:lnTo>
                <a:lnTo>
                  <a:pt x="3065172" y="443832"/>
                </a:lnTo>
                <a:lnTo>
                  <a:pt x="3063769" y="466535"/>
                </a:lnTo>
                <a:lnTo>
                  <a:pt x="3058361" y="480674"/>
                </a:lnTo>
                <a:lnTo>
                  <a:pt x="3057657" y="488056"/>
                </a:lnTo>
                <a:lnTo>
                  <a:pt x="3055971" y="490471"/>
                </a:lnTo>
                <a:lnTo>
                  <a:pt x="3041858" y="500049"/>
                </a:lnTo>
                <a:lnTo>
                  <a:pt x="3037500" y="502435"/>
                </a:lnTo>
                <a:lnTo>
                  <a:pt x="3033008" y="503231"/>
                </a:lnTo>
                <a:lnTo>
                  <a:pt x="2998062" y="500317"/>
                </a:lnTo>
                <a:lnTo>
                  <a:pt x="2978143" y="498021"/>
                </a:lnTo>
                <a:lnTo>
                  <a:pt x="2946287" y="490134"/>
                </a:lnTo>
                <a:lnTo>
                  <a:pt x="2918793" y="483274"/>
                </a:lnTo>
                <a:lnTo>
                  <a:pt x="2890538" y="476214"/>
                </a:lnTo>
                <a:lnTo>
                  <a:pt x="2862058" y="472888"/>
                </a:lnTo>
                <a:lnTo>
                  <a:pt x="2829719" y="468110"/>
                </a:lnTo>
                <a:lnTo>
                  <a:pt x="2798794" y="465460"/>
                </a:lnTo>
                <a:lnTo>
                  <a:pt x="2765730" y="460882"/>
                </a:lnTo>
                <a:lnTo>
                  <a:pt x="2740422" y="458836"/>
                </a:lnTo>
                <a:lnTo>
                  <a:pt x="2714093" y="457133"/>
                </a:lnTo>
                <a:lnTo>
                  <a:pt x="2689162" y="453731"/>
                </a:lnTo>
                <a:lnTo>
                  <a:pt x="2664852" y="451689"/>
                </a:lnTo>
                <a:lnTo>
                  <a:pt x="2640025" y="449988"/>
                </a:lnTo>
                <a:lnTo>
                  <a:pt x="2613116" y="446586"/>
                </a:lnTo>
                <a:lnTo>
                  <a:pt x="2587398" y="444545"/>
                </a:lnTo>
                <a:lnTo>
                  <a:pt x="2561944" y="443638"/>
                </a:lnTo>
                <a:lnTo>
                  <a:pt x="2534757" y="443235"/>
                </a:lnTo>
                <a:lnTo>
                  <a:pt x="2506799" y="443056"/>
                </a:lnTo>
                <a:lnTo>
                  <a:pt x="2477704" y="442976"/>
                </a:lnTo>
                <a:lnTo>
                  <a:pt x="2446252" y="442941"/>
                </a:lnTo>
                <a:lnTo>
                  <a:pt x="2415869" y="442925"/>
                </a:lnTo>
                <a:lnTo>
                  <a:pt x="2386491" y="442918"/>
                </a:lnTo>
                <a:lnTo>
                  <a:pt x="2357559" y="442915"/>
                </a:lnTo>
                <a:lnTo>
                  <a:pt x="2326708" y="442913"/>
                </a:lnTo>
                <a:lnTo>
                  <a:pt x="2295270" y="442913"/>
                </a:lnTo>
                <a:lnTo>
                  <a:pt x="2265422" y="442912"/>
                </a:lnTo>
                <a:lnTo>
                  <a:pt x="2234165" y="442912"/>
                </a:lnTo>
                <a:lnTo>
                  <a:pt x="2201752" y="442912"/>
                </a:lnTo>
                <a:lnTo>
                  <a:pt x="2168826" y="442912"/>
                </a:lnTo>
                <a:lnTo>
                  <a:pt x="2135671" y="442912"/>
                </a:lnTo>
                <a:lnTo>
                  <a:pt x="2103208" y="442912"/>
                </a:lnTo>
                <a:lnTo>
                  <a:pt x="2072905" y="442912"/>
                </a:lnTo>
                <a:lnTo>
                  <a:pt x="2041446" y="445029"/>
                </a:lnTo>
                <a:lnTo>
                  <a:pt x="2008943" y="447822"/>
                </a:lnTo>
                <a:lnTo>
                  <a:pt x="1975976" y="449063"/>
                </a:lnTo>
                <a:lnTo>
                  <a:pt x="1940687" y="447498"/>
                </a:lnTo>
                <a:lnTo>
                  <a:pt x="1922387" y="445969"/>
                </a:lnTo>
                <a:lnTo>
                  <a:pt x="1887236" y="444271"/>
                </a:lnTo>
                <a:lnTo>
                  <a:pt x="1852299" y="443516"/>
                </a:lnTo>
                <a:lnTo>
                  <a:pt x="1834093" y="443315"/>
                </a:lnTo>
                <a:lnTo>
                  <a:pt x="1815605" y="443181"/>
                </a:lnTo>
                <a:lnTo>
                  <a:pt x="1796930" y="442298"/>
                </a:lnTo>
                <a:lnTo>
                  <a:pt x="1778130" y="440915"/>
                </a:lnTo>
                <a:lnTo>
                  <a:pt x="1759246" y="439200"/>
                </a:lnTo>
                <a:lnTo>
                  <a:pt x="1741101" y="438056"/>
                </a:lnTo>
                <a:lnTo>
                  <a:pt x="1706123" y="436785"/>
                </a:lnTo>
                <a:lnTo>
                  <a:pt x="1687429" y="436446"/>
                </a:lnTo>
                <a:lnTo>
                  <a:pt x="1667823" y="436220"/>
                </a:lnTo>
                <a:lnTo>
                  <a:pt x="1647609" y="436070"/>
                </a:lnTo>
                <a:lnTo>
                  <a:pt x="1627782" y="435969"/>
                </a:lnTo>
                <a:lnTo>
                  <a:pt x="1608215" y="435902"/>
                </a:lnTo>
                <a:lnTo>
                  <a:pt x="1588820" y="435858"/>
                </a:lnTo>
                <a:lnTo>
                  <a:pt x="1568746" y="435828"/>
                </a:lnTo>
                <a:lnTo>
                  <a:pt x="1548220" y="435808"/>
                </a:lnTo>
                <a:lnTo>
                  <a:pt x="1527392" y="435795"/>
                </a:lnTo>
                <a:lnTo>
                  <a:pt x="1506363" y="435786"/>
                </a:lnTo>
                <a:lnTo>
                  <a:pt x="1485200" y="435780"/>
                </a:lnTo>
                <a:lnTo>
                  <a:pt x="1463947" y="435776"/>
                </a:lnTo>
                <a:lnTo>
                  <a:pt x="1442635" y="435774"/>
                </a:lnTo>
                <a:lnTo>
                  <a:pt x="1421283" y="435772"/>
                </a:lnTo>
                <a:lnTo>
                  <a:pt x="1399905" y="435771"/>
                </a:lnTo>
                <a:lnTo>
                  <a:pt x="1378509" y="435770"/>
                </a:lnTo>
                <a:lnTo>
                  <a:pt x="1357101" y="435770"/>
                </a:lnTo>
                <a:lnTo>
                  <a:pt x="1335686" y="435769"/>
                </a:lnTo>
                <a:lnTo>
                  <a:pt x="1313471" y="436563"/>
                </a:lnTo>
                <a:lnTo>
                  <a:pt x="1290724" y="437885"/>
                </a:lnTo>
                <a:lnTo>
                  <a:pt x="1267622" y="439561"/>
                </a:lnTo>
                <a:lnTo>
                  <a:pt x="1244282" y="441472"/>
                </a:lnTo>
                <a:lnTo>
                  <a:pt x="1220786" y="443539"/>
                </a:lnTo>
                <a:lnTo>
                  <a:pt x="1197184" y="445711"/>
                </a:lnTo>
                <a:lnTo>
                  <a:pt x="1173511" y="447953"/>
                </a:lnTo>
                <a:lnTo>
                  <a:pt x="1149792" y="450241"/>
                </a:lnTo>
                <a:lnTo>
                  <a:pt x="1126042" y="452561"/>
                </a:lnTo>
                <a:lnTo>
                  <a:pt x="1102271" y="454901"/>
                </a:lnTo>
                <a:lnTo>
                  <a:pt x="1078487" y="457255"/>
                </a:lnTo>
                <a:lnTo>
                  <a:pt x="1054693" y="459617"/>
                </a:lnTo>
                <a:lnTo>
                  <a:pt x="1030892" y="461987"/>
                </a:lnTo>
                <a:lnTo>
                  <a:pt x="1007088" y="464360"/>
                </a:lnTo>
                <a:lnTo>
                  <a:pt x="983281" y="466736"/>
                </a:lnTo>
                <a:lnTo>
                  <a:pt x="959472" y="469907"/>
                </a:lnTo>
                <a:lnTo>
                  <a:pt x="935662" y="473609"/>
                </a:lnTo>
                <a:lnTo>
                  <a:pt x="911851" y="477664"/>
                </a:lnTo>
                <a:lnTo>
                  <a:pt x="887246" y="481955"/>
                </a:lnTo>
                <a:lnTo>
                  <a:pt x="862111" y="486403"/>
                </a:lnTo>
                <a:lnTo>
                  <a:pt x="836624" y="490957"/>
                </a:lnTo>
                <a:lnTo>
                  <a:pt x="810901" y="495580"/>
                </a:lnTo>
                <a:lnTo>
                  <a:pt x="785021" y="500249"/>
                </a:lnTo>
                <a:lnTo>
                  <a:pt x="759036" y="504949"/>
                </a:lnTo>
                <a:lnTo>
                  <a:pt x="732982" y="509670"/>
                </a:lnTo>
                <a:lnTo>
                  <a:pt x="706881" y="514405"/>
                </a:lnTo>
                <a:lnTo>
                  <a:pt x="680749" y="519149"/>
                </a:lnTo>
                <a:lnTo>
                  <a:pt x="654597" y="523899"/>
                </a:lnTo>
                <a:lnTo>
                  <a:pt x="628431" y="528654"/>
                </a:lnTo>
                <a:lnTo>
                  <a:pt x="602255" y="533411"/>
                </a:lnTo>
                <a:lnTo>
                  <a:pt x="575280" y="538169"/>
                </a:lnTo>
                <a:lnTo>
                  <a:pt x="547771" y="542929"/>
                </a:lnTo>
                <a:lnTo>
                  <a:pt x="519907" y="547690"/>
                </a:lnTo>
                <a:lnTo>
                  <a:pt x="494188" y="551658"/>
                </a:lnTo>
                <a:lnTo>
                  <a:pt x="469897" y="555097"/>
                </a:lnTo>
                <a:lnTo>
                  <a:pt x="446560" y="558183"/>
                </a:lnTo>
                <a:lnTo>
                  <a:pt x="426240" y="561034"/>
                </a:lnTo>
                <a:lnTo>
                  <a:pt x="390961" y="566319"/>
                </a:lnTo>
                <a:lnTo>
                  <a:pt x="357023" y="5715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0" name="SMARTInkShape-Group171"/>
          <p:cNvGrpSpPr/>
          <p:nvPr/>
        </p:nvGrpSpPr>
        <p:grpSpPr>
          <a:xfrm>
            <a:off x="8115300" y="5707857"/>
            <a:ext cx="85431" cy="157076"/>
            <a:chOff x="8115300" y="5707857"/>
            <a:chExt cx="85431" cy="157076"/>
          </a:xfrm>
        </p:grpSpPr>
        <p:sp>
          <p:nvSpPr>
            <p:cNvPr id="58" name="SMARTInkShape-669"/>
            <p:cNvSpPr/>
            <p:nvPr/>
          </p:nvSpPr>
          <p:spPr>
            <a:xfrm>
              <a:off x="8115300" y="5807869"/>
              <a:ext cx="71439" cy="57064"/>
            </a:xfrm>
            <a:custGeom>
              <a:avLst/>
              <a:gdLst/>
              <a:ahLst/>
              <a:cxnLst/>
              <a:rect l="0" t="0" r="0" b="0"/>
              <a:pathLst>
                <a:path w="71439" h="57064">
                  <a:moveTo>
                    <a:pt x="64294" y="0"/>
                  </a:moveTo>
                  <a:lnTo>
                    <a:pt x="64294" y="10849"/>
                  </a:lnTo>
                  <a:lnTo>
                    <a:pt x="65088" y="11995"/>
                  </a:lnTo>
                  <a:lnTo>
                    <a:pt x="66411" y="12759"/>
                  </a:lnTo>
                  <a:lnTo>
                    <a:pt x="71351" y="14261"/>
                  </a:lnTo>
                  <a:lnTo>
                    <a:pt x="71438" y="41867"/>
                  </a:lnTo>
                  <a:lnTo>
                    <a:pt x="70644" y="42199"/>
                  </a:lnTo>
                  <a:lnTo>
                    <a:pt x="64588" y="42837"/>
                  </a:lnTo>
                  <a:lnTo>
                    <a:pt x="58169" y="49011"/>
                  </a:lnTo>
                  <a:lnTo>
                    <a:pt x="51088" y="49919"/>
                  </a:lnTo>
                  <a:lnTo>
                    <a:pt x="15376" y="50006"/>
                  </a:lnTo>
                  <a:lnTo>
                    <a:pt x="7239" y="57063"/>
                  </a:lnTo>
                  <a:lnTo>
                    <a:pt x="0"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670"/>
            <p:cNvSpPr/>
            <p:nvPr/>
          </p:nvSpPr>
          <p:spPr>
            <a:xfrm>
              <a:off x="8179594" y="5707857"/>
              <a:ext cx="21137" cy="14260"/>
            </a:xfrm>
            <a:custGeom>
              <a:avLst/>
              <a:gdLst/>
              <a:ahLst/>
              <a:cxnLst/>
              <a:rect l="0" t="0" r="0" b="0"/>
              <a:pathLst>
                <a:path w="21137" h="14260">
                  <a:moveTo>
                    <a:pt x="0" y="7143"/>
                  </a:moveTo>
                  <a:lnTo>
                    <a:pt x="10910" y="7143"/>
                  </a:lnTo>
                  <a:lnTo>
                    <a:pt x="12035" y="6349"/>
                  </a:lnTo>
                  <a:lnTo>
                    <a:pt x="12787" y="5026"/>
                  </a:lnTo>
                  <a:lnTo>
                    <a:pt x="14279" y="25"/>
                  </a:lnTo>
                  <a:lnTo>
                    <a:pt x="21136" y="0"/>
                  </a:lnTo>
                  <a:lnTo>
                    <a:pt x="15254" y="6150"/>
                  </a:lnTo>
                  <a:lnTo>
                    <a:pt x="14290" y="14259"/>
                  </a:lnTo>
                  <a:lnTo>
                    <a:pt x="14288" y="10486"/>
                  </a:lnTo>
                  <a:lnTo>
                    <a:pt x="13494" y="9372"/>
                  </a:lnTo>
                  <a:lnTo>
                    <a:pt x="12171" y="8628"/>
                  </a:lnTo>
                  <a:lnTo>
                    <a:pt x="7144"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1" name="SMARTInkShape-671"/>
          <p:cNvSpPr/>
          <p:nvPr/>
        </p:nvSpPr>
        <p:spPr>
          <a:xfrm>
            <a:off x="258744" y="2166423"/>
            <a:ext cx="748526" cy="1404969"/>
          </a:xfrm>
          <a:custGeom>
            <a:avLst/>
            <a:gdLst/>
            <a:ahLst/>
            <a:cxnLst/>
            <a:rect l="0" t="0" r="0" b="0"/>
            <a:pathLst>
              <a:path w="748526" h="1404969">
                <a:moveTo>
                  <a:pt x="641369" y="1362590"/>
                </a:moveTo>
                <a:lnTo>
                  <a:pt x="627596" y="1363383"/>
                </a:lnTo>
                <a:lnTo>
                  <a:pt x="593841" y="1368740"/>
                </a:lnTo>
                <a:lnTo>
                  <a:pt x="566873" y="1369439"/>
                </a:lnTo>
                <a:lnTo>
                  <a:pt x="534982" y="1373438"/>
                </a:lnTo>
                <a:lnTo>
                  <a:pt x="509948" y="1375349"/>
                </a:lnTo>
                <a:lnTo>
                  <a:pt x="482153" y="1376198"/>
                </a:lnTo>
                <a:lnTo>
                  <a:pt x="451279" y="1376575"/>
                </a:lnTo>
                <a:lnTo>
                  <a:pt x="416920" y="1378859"/>
                </a:lnTo>
                <a:lnTo>
                  <a:pt x="381276" y="1382520"/>
                </a:lnTo>
                <a:lnTo>
                  <a:pt x="346913" y="1386794"/>
                </a:lnTo>
                <a:lnTo>
                  <a:pt x="329178" y="1388251"/>
                </a:lnTo>
                <a:lnTo>
                  <a:pt x="311004" y="1389222"/>
                </a:lnTo>
                <a:lnTo>
                  <a:pt x="292538" y="1389870"/>
                </a:lnTo>
                <a:lnTo>
                  <a:pt x="257203" y="1392705"/>
                </a:lnTo>
                <a:lnTo>
                  <a:pt x="222978" y="1395818"/>
                </a:lnTo>
                <a:lnTo>
                  <a:pt x="189247" y="1397202"/>
                </a:lnTo>
                <a:lnTo>
                  <a:pt x="157850" y="1399933"/>
                </a:lnTo>
                <a:lnTo>
                  <a:pt x="128815" y="1402999"/>
                </a:lnTo>
                <a:lnTo>
                  <a:pt x="102682" y="1404362"/>
                </a:lnTo>
                <a:lnTo>
                  <a:pt x="77838" y="1404968"/>
                </a:lnTo>
                <a:lnTo>
                  <a:pt x="47888" y="1403192"/>
                </a:lnTo>
                <a:lnTo>
                  <a:pt x="34699" y="1398891"/>
                </a:lnTo>
                <a:lnTo>
                  <a:pt x="23546" y="1391688"/>
                </a:lnTo>
                <a:lnTo>
                  <a:pt x="12134" y="1378708"/>
                </a:lnTo>
                <a:lnTo>
                  <a:pt x="3726" y="1364808"/>
                </a:lnTo>
                <a:lnTo>
                  <a:pt x="0" y="1343050"/>
                </a:lnTo>
                <a:lnTo>
                  <a:pt x="2688" y="1316495"/>
                </a:lnTo>
                <a:lnTo>
                  <a:pt x="12304" y="1288519"/>
                </a:lnTo>
                <a:lnTo>
                  <a:pt x="25208" y="1256329"/>
                </a:lnTo>
                <a:lnTo>
                  <a:pt x="34409" y="1231225"/>
                </a:lnTo>
                <a:lnTo>
                  <a:pt x="43790" y="1204193"/>
                </a:lnTo>
                <a:lnTo>
                  <a:pt x="53251" y="1176304"/>
                </a:lnTo>
                <a:lnTo>
                  <a:pt x="62747" y="1145917"/>
                </a:lnTo>
                <a:lnTo>
                  <a:pt x="72260" y="1113890"/>
                </a:lnTo>
                <a:lnTo>
                  <a:pt x="81779" y="1081136"/>
                </a:lnTo>
                <a:lnTo>
                  <a:pt x="91302" y="1045941"/>
                </a:lnTo>
                <a:lnTo>
                  <a:pt x="96064" y="1027665"/>
                </a:lnTo>
                <a:lnTo>
                  <a:pt x="100032" y="1009132"/>
                </a:lnTo>
                <a:lnTo>
                  <a:pt x="103471" y="990426"/>
                </a:lnTo>
                <a:lnTo>
                  <a:pt x="106558" y="971605"/>
                </a:lnTo>
                <a:lnTo>
                  <a:pt x="109409" y="952708"/>
                </a:lnTo>
                <a:lnTo>
                  <a:pt x="112104" y="933760"/>
                </a:lnTo>
                <a:lnTo>
                  <a:pt x="114694" y="914778"/>
                </a:lnTo>
                <a:lnTo>
                  <a:pt x="117215" y="894980"/>
                </a:lnTo>
                <a:lnTo>
                  <a:pt x="119689" y="874638"/>
                </a:lnTo>
                <a:lnTo>
                  <a:pt x="122132" y="853932"/>
                </a:lnTo>
                <a:lnTo>
                  <a:pt x="123761" y="833778"/>
                </a:lnTo>
                <a:lnTo>
                  <a:pt x="124847" y="813992"/>
                </a:lnTo>
                <a:lnTo>
                  <a:pt x="125571" y="794452"/>
                </a:lnTo>
                <a:lnTo>
                  <a:pt x="126053" y="774281"/>
                </a:lnTo>
                <a:lnTo>
                  <a:pt x="126375" y="753690"/>
                </a:lnTo>
                <a:lnTo>
                  <a:pt x="126590" y="732819"/>
                </a:lnTo>
                <a:lnTo>
                  <a:pt x="126733" y="712555"/>
                </a:lnTo>
                <a:lnTo>
                  <a:pt x="126828" y="692696"/>
                </a:lnTo>
                <a:lnTo>
                  <a:pt x="126891" y="673106"/>
                </a:lnTo>
                <a:lnTo>
                  <a:pt x="126934" y="653696"/>
                </a:lnTo>
                <a:lnTo>
                  <a:pt x="126962" y="634407"/>
                </a:lnTo>
                <a:lnTo>
                  <a:pt x="126981" y="615197"/>
                </a:lnTo>
                <a:lnTo>
                  <a:pt x="126200" y="596040"/>
                </a:lnTo>
                <a:lnTo>
                  <a:pt x="124885" y="576919"/>
                </a:lnTo>
                <a:lnTo>
                  <a:pt x="123215" y="557822"/>
                </a:lnTo>
                <a:lnTo>
                  <a:pt x="122102" y="538740"/>
                </a:lnTo>
                <a:lnTo>
                  <a:pt x="121359" y="519669"/>
                </a:lnTo>
                <a:lnTo>
                  <a:pt x="120864" y="500605"/>
                </a:lnTo>
                <a:lnTo>
                  <a:pt x="120535" y="482339"/>
                </a:lnTo>
                <a:lnTo>
                  <a:pt x="120168" y="447228"/>
                </a:lnTo>
                <a:lnTo>
                  <a:pt x="117888" y="413102"/>
                </a:lnTo>
                <a:lnTo>
                  <a:pt x="115023" y="380207"/>
                </a:lnTo>
                <a:lnTo>
                  <a:pt x="113750" y="349713"/>
                </a:lnTo>
                <a:lnTo>
                  <a:pt x="113184" y="322401"/>
                </a:lnTo>
                <a:lnTo>
                  <a:pt x="112932" y="296240"/>
                </a:lnTo>
                <a:lnTo>
                  <a:pt x="112820" y="268737"/>
                </a:lnTo>
                <a:lnTo>
                  <a:pt x="116550" y="234064"/>
                </a:lnTo>
                <a:lnTo>
                  <a:pt x="122682" y="199889"/>
                </a:lnTo>
                <a:lnTo>
                  <a:pt x="133318" y="168420"/>
                </a:lnTo>
                <a:lnTo>
                  <a:pt x="156044" y="134252"/>
                </a:lnTo>
                <a:lnTo>
                  <a:pt x="180877" y="99869"/>
                </a:lnTo>
                <a:lnTo>
                  <a:pt x="208858" y="77225"/>
                </a:lnTo>
                <a:lnTo>
                  <a:pt x="244400" y="55434"/>
                </a:lnTo>
                <a:lnTo>
                  <a:pt x="272057" y="41857"/>
                </a:lnTo>
                <a:lnTo>
                  <a:pt x="302870" y="30530"/>
                </a:lnTo>
                <a:lnTo>
                  <a:pt x="337202" y="20205"/>
                </a:lnTo>
                <a:lnTo>
                  <a:pt x="355247" y="15229"/>
                </a:lnTo>
                <a:lnTo>
                  <a:pt x="375214" y="11118"/>
                </a:lnTo>
                <a:lnTo>
                  <a:pt x="396464" y="7583"/>
                </a:lnTo>
                <a:lnTo>
                  <a:pt x="418567" y="4433"/>
                </a:lnTo>
                <a:lnTo>
                  <a:pt x="442828" y="2333"/>
                </a:lnTo>
                <a:lnTo>
                  <a:pt x="468527" y="933"/>
                </a:lnTo>
                <a:lnTo>
                  <a:pt x="495185" y="0"/>
                </a:lnTo>
                <a:lnTo>
                  <a:pt x="522481" y="171"/>
                </a:lnTo>
                <a:lnTo>
                  <a:pt x="550204" y="1080"/>
                </a:lnTo>
                <a:lnTo>
                  <a:pt x="578211" y="2479"/>
                </a:lnTo>
                <a:lnTo>
                  <a:pt x="604026" y="4999"/>
                </a:lnTo>
                <a:lnTo>
                  <a:pt x="628380" y="8267"/>
                </a:lnTo>
                <a:lnTo>
                  <a:pt x="651759" y="12033"/>
                </a:lnTo>
                <a:lnTo>
                  <a:pt x="672902" y="15337"/>
                </a:lnTo>
                <a:lnTo>
                  <a:pt x="748525" y="267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672"/>
          <p:cNvSpPr/>
          <p:nvPr/>
        </p:nvSpPr>
        <p:spPr>
          <a:xfrm>
            <a:off x="307650" y="3665242"/>
            <a:ext cx="371007" cy="612017"/>
          </a:xfrm>
          <a:custGeom>
            <a:avLst/>
            <a:gdLst/>
            <a:ahLst/>
            <a:cxnLst/>
            <a:rect l="0" t="0" r="0" b="0"/>
            <a:pathLst>
              <a:path w="371007" h="612017">
                <a:moveTo>
                  <a:pt x="342431" y="199527"/>
                </a:moveTo>
                <a:lnTo>
                  <a:pt x="335582" y="199527"/>
                </a:lnTo>
                <a:lnTo>
                  <a:pt x="339167" y="199527"/>
                </a:lnTo>
                <a:lnTo>
                  <a:pt x="339461" y="200321"/>
                </a:lnTo>
                <a:lnTo>
                  <a:pt x="337672" y="203319"/>
                </a:lnTo>
                <a:lnTo>
                  <a:pt x="328409" y="209470"/>
                </a:lnTo>
                <a:lnTo>
                  <a:pt x="298663" y="221013"/>
                </a:lnTo>
                <a:lnTo>
                  <a:pt x="267022" y="230494"/>
                </a:lnTo>
                <a:lnTo>
                  <a:pt x="239566" y="237630"/>
                </a:lnTo>
                <a:lnTo>
                  <a:pt x="207531" y="248564"/>
                </a:lnTo>
                <a:lnTo>
                  <a:pt x="172903" y="261857"/>
                </a:lnTo>
                <a:lnTo>
                  <a:pt x="141300" y="275851"/>
                </a:lnTo>
                <a:lnTo>
                  <a:pt x="108035" y="290051"/>
                </a:lnTo>
                <a:lnTo>
                  <a:pt x="73440" y="308277"/>
                </a:lnTo>
                <a:lnTo>
                  <a:pt x="56531" y="318444"/>
                </a:lnTo>
                <a:lnTo>
                  <a:pt x="43305" y="335700"/>
                </a:lnTo>
                <a:lnTo>
                  <a:pt x="40620" y="340315"/>
                </a:lnTo>
                <a:lnTo>
                  <a:pt x="39624" y="344979"/>
                </a:lnTo>
                <a:lnTo>
                  <a:pt x="40633" y="354395"/>
                </a:lnTo>
                <a:lnTo>
                  <a:pt x="45665" y="368621"/>
                </a:lnTo>
                <a:lnTo>
                  <a:pt x="59767" y="382891"/>
                </a:lnTo>
                <a:lnTo>
                  <a:pt x="87453" y="402728"/>
                </a:lnTo>
                <a:lnTo>
                  <a:pt x="118275" y="421130"/>
                </a:lnTo>
                <a:lnTo>
                  <a:pt x="151749" y="437784"/>
                </a:lnTo>
                <a:lnTo>
                  <a:pt x="182922" y="457447"/>
                </a:lnTo>
                <a:lnTo>
                  <a:pt x="216147" y="479148"/>
                </a:lnTo>
                <a:lnTo>
                  <a:pt x="245659" y="504539"/>
                </a:lnTo>
                <a:lnTo>
                  <a:pt x="275250" y="536971"/>
                </a:lnTo>
                <a:lnTo>
                  <a:pt x="295866" y="571724"/>
                </a:lnTo>
                <a:lnTo>
                  <a:pt x="303146" y="587179"/>
                </a:lnTo>
                <a:lnTo>
                  <a:pt x="305127" y="596977"/>
                </a:lnTo>
                <a:lnTo>
                  <a:pt x="303891" y="604507"/>
                </a:lnTo>
                <a:lnTo>
                  <a:pt x="300423" y="612016"/>
                </a:lnTo>
                <a:lnTo>
                  <a:pt x="299344" y="611838"/>
                </a:lnTo>
                <a:lnTo>
                  <a:pt x="289701" y="603759"/>
                </a:lnTo>
                <a:lnTo>
                  <a:pt x="280451" y="588203"/>
                </a:lnTo>
                <a:lnTo>
                  <a:pt x="270980" y="560906"/>
                </a:lnTo>
                <a:lnTo>
                  <a:pt x="263846" y="534408"/>
                </a:lnTo>
                <a:lnTo>
                  <a:pt x="258822" y="504332"/>
                </a:lnTo>
                <a:lnTo>
                  <a:pt x="256853" y="481046"/>
                </a:lnTo>
                <a:lnTo>
                  <a:pt x="253332" y="454821"/>
                </a:lnTo>
                <a:lnTo>
                  <a:pt x="251238" y="429408"/>
                </a:lnTo>
                <a:lnTo>
                  <a:pt x="250307" y="403296"/>
                </a:lnTo>
                <a:lnTo>
                  <a:pt x="249893" y="373170"/>
                </a:lnTo>
                <a:lnTo>
                  <a:pt x="251826" y="343376"/>
                </a:lnTo>
                <a:lnTo>
                  <a:pt x="255331" y="314260"/>
                </a:lnTo>
                <a:lnTo>
                  <a:pt x="259535" y="285444"/>
                </a:lnTo>
                <a:lnTo>
                  <a:pt x="264049" y="256762"/>
                </a:lnTo>
                <a:lnTo>
                  <a:pt x="268701" y="227346"/>
                </a:lnTo>
                <a:lnTo>
                  <a:pt x="273414" y="195751"/>
                </a:lnTo>
                <a:lnTo>
                  <a:pt x="278155" y="167422"/>
                </a:lnTo>
                <a:lnTo>
                  <a:pt x="282908" y="141602"/>
                </a:lnTo>
                <a:lnTo>
                  <a:pt x="287666" y="116897"/>
                </a:lnTo>
                <a:lnTo>
                  <a:pt x="292427" y="92688"/>
                </a:lnTo>
                <a:lnTo>
                  <a:pt x="297453" y="60979"/>
                </a:lnTo>
                <a:lnTo>
                  <a:pt x="299151" y="28931"/>
                </a:lnTo>
                <a:lnTo>
                  <a:pt x="299558" y="1183"/>
                </a:lnTo>
                <a:lnTo>
                  <a:pt x="298768" y="622"/>
                </a:lnTo>
                <a:lnTo>
                  <a:pt x="295773" y="0"/>
                </a:lnTo>
                <a:lnTo>
                  <a:pt x="294657" y="1421"/>
                </a:lnTo>
                <a:lnTo>
                  <a:pt x="282668" y="32701"/>
                </a:lnTo>
                <a:lnTo>
                  <a:pt x="265715" y="67090"/>
                </a:lnTo>
                <a:lnTo>
                  <a:pt x="247998" y="98815"/>
                </a:lnTo>
                <a:lnTo>
                  <a:pt x="227668" y="133350"/>
                </a:lnTo>
                <a:lnTo>
                  <a:pt x="213638" y="159002"/>
                </a:lnTo>
                <a:lnTo>
                  <a:pt x="198671" y="186278"/>
                </a:lnTo>
                <a:lnTo>
                  <a:pt x="181436" y="214276"/>
                </a:lnTo>
                <a:lnTo>
                  <a:pt x="161076" y="244711"/>
                </a:lnTo>
                <a:lnTo>
                  <a:pt x="139591" y="275965"/>
                </a:lnTo>
                <a:lnTo>
                  <a:pt x="119459" y="305731"/>
                </a:lnTo>
                <a:lnTo>
                  <a:pt x="102045" y="332718"/>
                </a:lnTo>
                <a:lnTo>
                  <a:pt x="85574" y="357942"/>
                </a:lnTo>
                <a:lnTo>
                  <a:pt x="67670" y="382381"/>
                </a:lnTo>
                <a:lnTo>
                  <a:pt x="51247" y="406473"/>
                </a:lnTo>
                <a:lnTo>
                  <a:pt x="30729" y="438115"/>
                </a:lnTo>
                <a:lnTo>
                  <a:pt x="10342" y="471864"/>
                </a:lnTo>
                <a:lnTo>
                  <a:pt x="0" y="491526"/>
                </a:lnTo>
                <a:lnTo>
                  <a:pt x="16139" y="459205"/>
                </a:lnTo>
                <a:lnTo>
                  <a:pt x="37120" y="424829"/>
                </a:lnTo>
                <a:lnTo>
                  <a:pt x="57235" y="396899"/>
                </a:lnTo>
                <a:lnTo>
                  <a:pt x="82069" y="364722"/>
                </a:lnTo>
                <a:lnTo>
                  <a:pt x="109535" y="330053"/>
                </a:lnTo>
                <a:lnTo>
                  <a:pt x="141574" y="294646"/>
                </a:lnTo>
                <a:lnTo>
                  <a:pt x="176203" y="259019"/>
                </a:lnTo>
                <a:lnTo>
                  <a:pt x="207806" y="223328"/>
                </a:lnTo>
                <a:lnTo>
                  <a:pt x="241071" y="191409"/>
                </a:lnTo>
                <a:lnTo>
                  <a:pt x="272270" y="158051"/>
                </a:lnTo>
                <a:lnTo>
                  <a:pt x="301623" y="126825"/>
                </a:lnTo>
                <a:lnTo>
                  <a:pt x="326636" y="97464"/>
                </a:lnTo>
                <a:lnTo>
                  <a:pt x="354833" y="66389"/>
                </a:lnTo>
                <a:lnTo>
                  <a:pt x="371006" y="49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673"/>
          <p:cNvSpPr/>
          <p:nvPr/>
        </p:nvSpPr>
        <p:spPr>
          <a:xfrm>
            <a:off x="2500313" y="4230531"/>
            <a:ext cx="1064419" cy="341455"/>
          </a:xfrm>
          <a:custGeom>
            <a:avLst/>
            <a:gdLst/>
            <a:ahLst/>
            <a:cxnLst/>
            <a:rect l="0" t="0" r="0" b="0"/>
            <a:pathLst>
              <a:path w="1064419" h="341455">
                <a:moveTo>
                  <a:pt x="0" y="277175"/>
                </a:moveTo>
                <a:lnTo>
                  <a:pt x="27928" y="277175"/>
                </a:lnTo>
                <a:lnTo>
                  <a:pt x="34372" y="279292"/>
                </a:lnTo>
                <a:lnTo>
                  <a:pt x="40676" y="282085"/>
                </a:lnTo>
                <a:lnTo>
                  <a:pt x="76300" y="290383"/>
                </a:lnTo>
                <a:lnTo>
                  <a:pt x="108576" y="301311"/>
                </a:lnTo>
                <a:lnTo>
                  <a:pt x="143061" y="307282"/>
                </a:lnTo>
                <a:lnTo>
                  <a:pt x="175279" y="315578"/>
                </a:lnTo>
                <a:lnTo>
                  <a:pt x="206627" y="322509"/>
                </a:lnTo>
                <a:lnTo>
                  <a:pt x="237259" y="325797"/>
                </a:lnTo>
                <a:lnTo>
                  <a:pt x="270235" y="330563"/>
                </a:lnTo>
                <a:lnTo>
                  <a:pt x="305142" y="337003"/>
                </a:lnTo>
                <a:lnTo>
                  <a:pt x="330881" y="339484"/>
                </a:lnTo>
                <a:lnTo>
                  <a:pt x="357402" y="340587"/>
                </a:lnTo>
                <a:lnTo>
                  <a:pt x="382418" y="341077"/>
                </a:lnTo>
                <a:lnTo>
                  <a:pt x="408882" y="341295"/>
                </a:lnTo>
                <a:lnTo>
                  <a:pt x="436519" y="341391"/>
                </a:lnTo>
                <a:lnTo>
                  <a:pt x="464677" y="341435"/>
                </a:lnTo>
                <a:lnTo>
                  <a:pt x="493066" y="341454"/>
                </a:lnTo>
                <a:lnTo>
                  <a:pt x="521559" y="340668"/>
                </a:lnTo>
                <a:lnTo>
                  <a:pt x="550098" y="337673"/>
                </a:lnTo>
                <a:lnTo>
                  <a:pt x="576540" y="333697"/>
                </a:lnTo>
                <a:lnTo>
                  <a:pt x="602314" y="328490"/>
                </a:lnTo>
                <a:lnTo>
                  <a:pt x="629645" y="320883"/>
                </a:lnTo>
                <a:lnTo>
                  <a:pt x="657667" y="314328"/>
                </a:lnTo>
                <a:lnTo>
                  <a:pt x="685202" y="307975"/>
                </a:lnTo>
                <a:lnTo>
                  <a:pt x="710669" y="299860"/>
                </a:lnTo>
                <a:lnTo>
                  <a:pt x="735217" y="290962"/>
                </a:lnTo>
                <a:lnTo>
                  <a:pt x="759357" y="280921"/>
                </a:lnTo>
                <a:lnTo>
                  <a:pt x="794466" y="261881"/>
                </a:lnTo>
                <a:lnTo>
                  <a:pt x="825329" y="241158"/>
                </a:lnTo>
                <a:lnTo>
                  <a:pt x="854583" y="219937"/>
                </a:lnTo>
                <a:lnTo>
                  <a:pt x="881771" y="197774"/>
                </a:lnTo>
                <a:lnTo>
                  <a:pt x="905985" y="164360"/>
                </a:lnTo>
                <a:lnTo>
                  <a:pt x="926055" y="130801"/>
                </a:lnTo>
                <a:lnTo>
                  <a:pt x="936727" y="103013"/>
                </a:lnTo>
                <a:lnTo>
                  <a:pt x="941740" y="71675"/>
                </a:lnTo>
                <a:lnTo>
                  <a:pt x="941815" y="53744"/>
                </a:lnTo>
                <a:lnTo>
                  <a:pt x="937163" y="35290"/>
                </a:lnTo>
                <a:lnTo>
                  <a:pt x="928480" y="21139"/>
                </a:lnTo>
                <a:lnTo>
                  <a:pt x="926167" y="18378"/>
                </a:lnTo>
                <a:lnTo>
                  <a:pt x="895912" y="3398"/>
                </a:lnTo>
                <a:lnTo>
                  <a:pt x="873644" y="0"/>
                </a:lnTo>
                <a:lnTo>
                  <a:pt x="843378" y="4555"/>
                </a:lnTo>
                <a:lnTo>
                  <a:pt x="812353" y="13098"/>
                </a:lnTo>
                <a:lnTo>
                  <a:pt x="787326" y="22188"/>
                </a:lnTo>
                <a:lnTo>
                  <a:pt x="755202" y="44101"/>
                </a:lnTo>
                <a:lnTo>
                  <a:pt x="720693" y="67504"/>
                </a:lnTo>
                <a:lnTo>
                  <a:pt x="703608" y="88314"/>
                </a:lnTo>
                <a:lnTo>
                  <a:pt x="700551" y="97073"/>
                </a:lnTo>
                <a:lnTo>
                  <a:pt x="701190" y="97575"/>
                </a:lnTo>
                <a:lnTo>
                  <a:pt x="730627" y="104693"/>
                </a:lnTo>
                <a:lnTo>
                  <a:pt x="763328" y="105521"/>
                </a:lnTo>
                <a:lnTo>
                  <a:pt x="791762" y="104871"/>
                </a:lnTo>
                <a:lnTo>
                  <a:pt x="824969" y="100004"/>
                </a:lnTo>
                <a:lnTo>
                  <a:pt x="859944" y="93535"/>
                </a:lnTo>
                <a:lnTo>
                  <a:pt x="895442" y="86591"/>
                </a:lnTo>
                <a:lnTo>
                  <a:pt x="931096" y="78713"/>
                </a:lnTo>
                <a:lnTo>
                  <a:pt x="966001" y="66677"/>
                </a:lnTo>
                <a:lnTo>
                  <a:pt x="996805" y="53057"/>
                </a:lnTo>
                <a:lnTo>
                  <a:pt x="1025247" y="38967"/>
                </a:lnTo>
                <a:lnTo>
                  <a:pt x="1064418" y="128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72050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look in the textbook at introductions</a:t>
            </a:r>
            <a:endParaRPr lang="en-US" dirty="0"/>
          </a:p>
        </p:txBody>
      </p:sp>
      <p:sp>
        <p:nvSpPr>
          <p:cNvPr id="3" name="TextBox 2"/>
          <p:cNvSpPr txBox="1"/>
          <p:nvPr/>
        </p:nvSpPr>
        <p:spPr>
          <a:xfrm>
            <a:off x="685800" y="2133600"/>
            <a:ext cx="7086600" cy="4247317"/>
          </a:xfrm>
          <a:prstGeom prst="rect">
            <a:avLst/>
          </a:prstGeom>
          <a:noFill/>
        </p:spPr>
        <p:txBody>
          <a:bodyPr wrap="square" rtlCol="0">
            <a:spAutoFit/>
          </a:bodyPr>
          <a:lstStyle/>
          <a:p>
            <a:r>
              <a:rPr lang="en-US" dirty="0" smtClean="0"/>
              <a:t>R30 – what goes into a good introduction.</a:t>
            </a:r>
          </a:p>
          <a:p>
            <a:endParaRPr lang="en-US" dirty="0"/>
          </a:p>
          <a:p>
            <a:endParaRPr lang="en-US" dirty="0" smtClean="0"/>
          </a:p>
          <a:p>
            <a:r>
              <a:rPr lang="en-US" dirty="0" smtClean="0"/>
              <a:t>What can I add to mine? </a:t>
            </a:r>
            <a:endParaRPr lang="en-US" dirty="0"/>
          </a:p>
          <a:p>
            <a:endParaRPr lang="en-US" dirty="0" smtClean="0"/>
          </a:p>
          <a:p>
            <a:r>
              <a:rPr lang="en-US" dirty="0" smtClean="0"/>
              <a:t>Both Malcolm Gladwell’s </a:t>
            </a:r>
            <a:r>
              <a:rPr lang="en-US" i="1" dirty="0" smtClean="0"/>
              <a:t>Outliers</a:t>
            </a:r>
            <a:r>
              <a:rPr lang="en-US" dirty="0" smtClean="0"/>
              <a:t> and </a:t>
            </a:r>
            <a:r>
              <a:rPr lang="en-US" dirty="0" err="1" smtClean="0"/>
              <a:t>Dubner</a:t>
            </a:r>
            <a:r>
              <a:rPr lang="en-US" dirty="0" smtClean="0"/>
              <a:t> and Levitt’s </a:t>
            </a:r>
            <a:r>
              <a:rPr lang="en-US" i="1" dirty="0" smtClean="0"/>
              <a:t>Freakonomics</a:t>
            </a:r>
            <a:r>
              <a:rPr lang="en-US" dirty="0" smtClean="0"/>
              <a:t> chapters focus on what creates success.  While Gladwell uses narratives to support his claim, </a:t>
            </a:r>
            <a:r>
              <a:rPr lang="en-US" dirty="0" err="1" smtClean="0"/>
              <a:t>Dubner</a:t>
            </a:r>
            <a:r>
              <a:rPr lang="en-US" dirty="0" smtClean="0"/>
              <a:t> and Levitt compare and contrast different factors without giving specific examples of people who fit this criteria. Each method of organization has its good points and its weaknesses. Overall, Gladwell’s chapter offers fewer questions and opportunities to disagree with the claim because his evidence is so specific. Of the two chapters, more people will tend to disagree with </a:t>
            </a:r>
            <a:r>
              <a:rPr lang="en-US" i="1" dirty="0" smtClean="0"/>
              <a:t>Freakonomics</a:t>
            </a:r>
            <a:r>
              <a:rPr lang="en-US" dirty="0" smtClean="0"/>
              <a:t> based on their own experiences growing up. </a:t>
            </a:r>
          </a:p>
          <a:p>
            <a:r>
              <a:rPr lang="en-US" dirty="0" smtClean="0"/>
              <a:t> </a:t>
            </a:r>
            <a:endParaRPr lang="en-US" dirty="0"/>
          </a:p>
        </p:txBody>
      </p:sp>
      <p:grpSp>
        <p:nvGrpSpPr>
          <p:cNvPr id="285" name="SMARTInkShape-Group175"/>
          <p:cNvGrpSpPr/>
          <p:nvPr/>
        </p:nvGrpSpPr>
        <p:grpSpPr>
          <a:xfrm>
            <a:off x="779760" y="3157538"/>
            <a:ext cx="4020841" cy="485776"/>
            <a:chOff x="779760" y="3157538"/>
            <a:chExt cx="4020841" cy="485776"/>
          </a:xfrm>
        </p:grpSpPr>
        <p:sp>
          <p:nvSpPr>
            <p:cNvPr id="264" name="SMARTInkShape-674"/>
            <p:cNvSpPr/>
            <p:nvPr/>
          </p:nvSpPr>
          <p:spPr>
            <a:xfrm>
              <a:off x="3471863" y="3157538"/>
              <a:ext cx="21432" cy="392907"/>
            </a:xfrm>
            <a:custGeom>
              <a:avLst/>
              <a:gdLst/>
              <a:ahLst/>
              <a:cxnLst/>
              <a:rect l="0" t="0" r="0" b="0"/>
              <a:pathLst>
                <a:path w="21432" h="392907">
                  <a:moveTo>
                    <a:pt x="0" y="0"/>
                  </a:moveTo>
                  <a:lnTo>
                    <a:pt x="6150" y="0"/>
                  </a:lnTo>
                  <a:lnTo>
                    <a:pt x="10641" y="3792"/>
                  </a:lnTo>
                  <a:lnTo>
                    <a:pt x="12667" y="7770"/>
                  </a:lnTo>
                  <a:lnTo>
                    <a:pt x="14074" y="25629"/>
                  </a:lnTo>
                  <a:lnTo>
                    <a:pt x="14245" y="55069"/>
                  </a:lnTo>
                  <a:lnTo>
                    <a:pt x="14275" y="85108"/>
                  </a:lnTo>
                  <a:lnTo>
                    <a:pt x="14284" y="118350"/>
                  </a:lnTo>
                  <a:lnTo>
                    <a:pt x="14285" y="143881"/>
                  </a:lnTo>
                  <a:lnTo>
                    <a:pt x="14286" y="168457"/>
                  </a:lnTo>
                  <a:lnTo>
                    <a:pt x="14287" y="194726"/>
                  </a:lnTo>
                  <a:lnTo>
                    <a:pt x="13493" y="222276"/>
                  </a:lnTo>
                  <a:lnTo>
                    <a:pt x="10495" y="250395"/>
                  </a:lnTo>
                  <a:lnTo>
                    <a:pt x="10749" y="278768"/>
                  </a:lnTo>
                  <a:lnTo>
                    <a:pt x="12715" y="306459"/>
                  </a:lnTo>
                  <a:lnTo>
                    <a:pt x="13588" y="331996"/>
                  </a:lnTo>
                  <a:lnTo>
                    <a:pt x="17872" y="361100"/>
                  </a:lnTo>
                  <a:lnTo>
                    <a:pt x="21431" y="392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675"/>
            <p:cNvSpPr/>
            <p:nvPr/>
          </p:nvSpPr>
          <p:spPr>
            <a:xfrm>
              <a:off x="3300413" y="3178969"/>
              <a:ext cx="78582" cy="335757"/>
            </a:xfrm>
            <a:custGeom>
              <a:avLst/>
              <a:gdLst/>
              <a:ahLst/>
              <a:cxnLst/>
              <a:rect l="0" t="0" r="0" b="0"/>
              <a:pathLst>
                <a:path w="78582" h="335757">
                  <a:moveTo>
                    <a:pt x="0" y="0"/>
                  </a:moveTo>
                  <a:lnTo>
                    <a:pt x="0" y="33490"/>
                  </a:lnTo>
                  <a:lnTo>
                    <a:pt x="3792" y="67646"/>
                  </a:lnTo>
                  <a:lnTo>
                    <a:pt x="6150" y="95537"/>
                  </a:lnTo>
                  <a:lnTo>
                    <a:pt x="10641" y="123910"/>
                  </a:lnTo>
                  <a:lnTo>
                    <a:pt x="16999" y="156217"/>
                  </a:lnTo>
                  <a:lnTo>
                    <a:pt x="23910" y="187133"/>
                  </a:lnTo>
                  <a:lnTo>
                    <a:pt x="30985" y="216402"/>
                  </a:lnTo>
                  <a:lnTo>
                    <a:pt x="38108" y="245182"/>
                  </a:lnTo>
                  <a:lnTo>
                    <a:pt x="47626" y="277648"/>
                  </a:lnTo>
                  <a:lnTo>
                    <a:pt x="55562" y="298960"/>
                  </a:lnTo>
                  <a:lnTo>
                    <a:pt x="78581" y="3357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676"/>
            <p:cNvSpPr/>
            <p:nvPr/>
          </p:nvSpPr>
          <p:spPr>
            <a:xfrm>
              <a:off x="3243263" y="3436144"/>
              <a:ext cx="28576" cy="121445"/>
            </a:xfrm>
            <a:custGeom>
              <a:avLst/>
              <a:gdLst/>
              <a:ahLst/>
              <a:cxnLst/>
              <a:rect l="0" t="0" r="0" b="0"/>
              <a:pathLst>
                <a:path w="28576" h="121445">
                  <a:moveTo>
                    <a:pt x="0" y="0"/>
                  </a:moveTo>
                  <a:lnTo>
                    <a:pt x="793" y="18682"/>
                  </a:lnTo>
                  <a:lnTo>
                    <a:pt x="9942" y="54377"/>
                  </a:lnTo>
                  <a:lnTo>
                    <a:pt x="14223" y="84383"/>
                  </a:lnTo>
                  <a:lnTo>
                    <a:pt x="19736" y="100497"/>
                  </a:lnTo>
                  <a:lnTo>
                    <a:pt x="26594" y="113455"/>
                  </a:lnTo>
                  <a:lnTo>
                    <a:pt x="28575"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677"/>
            <p:cNvSpPr/>
            <p:nvPr/>
          </p:nvSpPr>
          <p:spPr>
            <a:xfrm>
              <a:off x="2865663" y="3400425"/>
              <a:ext cx="241869" cy="106989"/>
            </a:xfrm>
            <a:custGeom>
              <a:avLst/>
              <a:gdLst/>
              <a:ahLst/>
              <a:cxnLst/>
              <a:rect l="0" t="0" r="0" b="0"/>
              <a:pathLst>
                <a:path w="241869" h="106989">
                  <a:moveTo>
                    <a:pt x="13268" y="0"/>
                  </a:moveTo>
                  <a:lnTo>
                    <a:pt x="9476" y="0"/>
                  </a:lnTo>
                  <a:lnTo>
                    <a:pt x="8359" y="794"/>
                  </a:lnTo>
                  <a:lnTo>
                    <a:pt x="7614" y="2117"/>
                  </a:lnTo>
                  <a:lnTo>
                    <a:pt x="0" y="37585"/>
                  </a:lnTo>
                  <a:lnTo>
                    <a:pt x="4885" y="59753"/>
                  </a:lnTo>
                  <a:lnTo>
                    <a:pt x="18131" y="93744"/>
                  </a:lnTo>
                  <a:lnTo>
                    <a:pt x="22838" y="100666"/>
                  </a:lnTo>
                  <a:lnTo>
                    <a:pt x="25998" y="102829"/>
                  </a:lnTo>
                  <a:lnTo>
                    <a:pt x="38030" y="105874"/>
                  </a:lnTo>
                  <a:lnTo>
                    <a:pt x="61018" y="106988"/>
                  </a:lnTo>
                  <a:lnTo>
                    <a:pt x="70474" y="102848"/>
                  </a:lnTo>
                  <a:lnTo>
                    <a:pt x="105044" y="76249"/>
                  </a:lnTo>
                  <a:lnTo>
                    <a:pt x="109620" y="71459"/>
                  </a:lnTo>
                  <a:lnTo>
                    <a:pt x="110840" y="69071"/>
                  </a:lnTo>
                  <a:lnTo>
                    <a:pt x="112447" y="67478"/>
                  </a:lnTo>
                  <a:lnTo>
                    <a:pt x="116350" y="65709"/>
                  </a:lnTo>
                  <a:lnTo>
                    <a:pt x="117708" y="66031"/>
                  </a:lnTo>
                  <a:lnTo>
                    <a:pt x="118614" y="67039"/>
                  </a:lnTo>
                  <a:lnTo>
                    <a:pt x="120067" y="70569"/>
                  </a:lnTo>
                  <a:lnTo>
                    <a:pt x="120319" y="74973"/>
                  </a:lnTo>
                  <a:lnTo>
                    <a:pt x="122494" y="79094"/>
                  </a:lnTo>
                  <a:lnTo>
                    <a:pt x="137214" y="95280"/>
                  </a:lnTo>
                  <a:lnTo>
                    <a:pt x="144026" y="97909"/>
                  </a:lnTo>
                  <a:lnTo>
                    <a:pt x="161334" y="99597"/>
                  </a:lnTo>
                  <a:lnTo>
                    <a:pt x="195669" y="83882"/>
                  </a:lnTo>
                  <a:lnTo>
                    <a:pt x="225116" y="59160"/>
                  </a:lnTo>
                  <a:lnTo>
                    <a:pt x="241868"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SMARTInkShape-678"/>
            <p:cNvSpPr/>
            <p:nvPr/>
          </p:nvSpPr>
          <p:spPr>
            <a:xfrm>
              <a:off x="2364581" y="3400675"/>
              <a:ext cx="350045" cy="149770"/>
            </a:xfrm>
            <a:custGeom>
              <a:avLst/>
              <a:gdLst/>
              <a:ahLst/>
              <a:cxnLst/>
              <a:rect l="0" t="0" r="0" b="0"/>
              <a:pathLst>
                <a:path w="350045" h="149770">
                  <a:moveTo>
                    <a:pt x="0" y="14038"/>
                  </a:moveTo>
                  <a:lnTo>
                    <a:pt x="3793" y="17830"/>
                  </a:lnTo>
                  <a:lnTo>
                    <a:pt x="5655" y="23925"/>
                  </a:lnTo>
                  <a:lnTo>
                    <a:pt x="6151" y="27773"/>
                  </a:lnTo>
                  <a:lnTo>
                    <a:pt x="20438" y="57768"/>
                  </a:lnTo>
                  <a:lnTo>
                    <a:pt x="26164" y="78589"/>
                  </a:lnTo>
                  <a:lnTo>
                    <a:pt x="29977" y="97722"/>
                  </a:lnTo>
                  <a:lnTo>
                    <a:pt x="34963" y="117603"/>
                  </a:lnTo>
                  <a:lnTo>
                    <a:pt x="35383" y="123037"/>
                  </a:lnTo>
                  <a:lnTo>
                    <a:pt x="33453" y="128099"/>
                  </a:lnTo>
                  <a:lnTo>
                    <a:pt x="29539" y="134023"/>
                  </a:lnTo>
                  <a:lnTo>
                    <a:pt x="29218" y="133715"/>
                  </a:lnTo>
                  <a:lnTo>
                    <a:pt x="28861" y="131257"/>
                  </a:lnTo>
                  <a:lnTo>
                    <a:pt x="30819" y="127518"/>
                  </a:lnTo>
                  <a:lnTo>
                    <a:pt x="32452" y="125410"/>
                  </a:lnTo>
                  <a:lnTo>
                    <a:pt x="34267" y="118834"/>
                  </a:lnTo>
                  <a:lnTo>
                    <a:pt x="39225" y="97885"/>
                  </a:lnTo>
                  <a:lnTo>
                    <a:pt x="55809" y="63796"/>
                  </a:lnTo>
                  <a:lnTo>
                    <a:pt x="66013" y="44656"/>
                  </a:lnTo>
                  <a:lnTo>
                    <a:pt x="81208" y="28930"/>
                  </a:lnTo>
                  <a:lnTo>
                    <a:pt x="105024" y="14217"/>
                  </a:lnTo>
                  <a:lnTo>
                    <a:pt x="137391" y="1655"/>
                  </a:lnTo>
                  <a:lnTo>
                    <a:pt x="143878" y="597"/>
                  </a:lnTo>
                  <a:lnTo>
                    <a:pt x="145924" y="1108"/>
                  </a:lnTo>
                  <a:lnTo>
                    <a:pt x="147289" y="2243"/>
                  </a:lnTo>
                  <a:lnTo>
                    <a:pt x="148199" y="3793"/>
                  </a:lnTo>
                  <a:lnTo>
                    <a:pt x="149948" y="35720"/>
                  </a:lnTo>
                  <a:lnTo>
                    <a:pt x="147881" y="51947"/>
                  </a:lnTo>
                  <a:lnTo>
                    <a:pt x="143864" y="74972"/>
                  </a:lnTo>
                  <a:lnTo>
                    <a:pt x="149113" y="106798"/>
                  </a:lnTo>
                  <a:lnTo>
                    <a:pt x="153543" y="119486"/>
                  </a:lnTo>
                  <a:lnTo>
                    <a:pt x="156337" y="122436"/>
                  </a:lnTo>
                  <a:lnTo>
                    <a:pt x="163675" y="125715"/>
                  </a:lnTo>
                  <a:lnTo>
                    <a:pt x="190654" y="128107"/>
                  </a:lnTo>
                  <a:lnTo>
                    <a:pt x="200093" y="124002"/>
                  </a:lnTo>
                  <a:lnTo>
                    <a:pt x="234261" y="99382"/>
                  </a:lnTo>
                  <a:lnTo>
                    <a:pt x="263477" y="70196"/>
                  </a:lnTo>
                  <a:lnTo>
                    <a:pt x="273771" y="50257"/>
                  </a:lnTo>
                  <a:lnTo>
                    <a:pt x="277970" y="23942"/>
                  </a:lnTo>
                  <a:lnTo>
                    <a:pt x="278418" y="9387"/>
                  </a:lnTo>
                  <a:lnTo>
                    <a:pt x="277687" y="6175"/>
                  </a:lnTo>
                  <a:lnTo>
                    <a:pt x="276406" y="4033"/>
                  </a:lnTo>
                  <a:lnTo>
                    <a:pt x="274758" y="2606"/>
                  </a:lnTo>
                  <a:lnTo>
                    <a:pt x="270811" y="1019"/>
                  </a:lnTo>
                  <a:lnTo>
                    <a:pt x="261809" y="0"/>
                  </a:lnTo>
                  <a:lnTo>
                    <a:pt x="255001" y="4095"/>
                  </a:lnTo>
                  <a:lnTo>
                    <a:pt x="237986" y="20019"/>
                  </a:lnTo>
                  <a:lnTo>
                    <a:pt x="227060" y="36447"/>
                  </a:lnTo>
                  <a:lnTo>
                    <a:pt x="223116" y="52516"/>
                  </a:lnTo>
                  <a:lnTo>
                    <a:pt x="222194" y="65270"/>
                  </a:lnTo>
                  <a:lnTo>
                    <a:pt x="226017" y="78876"/>
                  </a:lnTo>
                  <a:lnTo>
                    <a:pt x="237095" y="97807"/>
                  </a:lnTo>
                  <a:lnTo>
                    <a:pt x="247457" y="108419"/>
                  </a:lnTo>
                  <a:lnTo>
                    <a:pt x="279979" y="128166"/>
                  </a:lnTo>
                  <a:lnTo>
                    <a:pt x="313185" y="143561"/>
                  </a:lnTo>
                  <a:lnTo>
                    <a:pt x="350044" y="1497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SMARTInkShape-679"/>
            <p:cNvSpPr/>
            <p:nvPr/>
          </p:nvSpPr>
          <p:spPr>
            <a:xfrm>
              <a:off x="2255212" y="3343275"/>
              <a:ext cx="142817" cy="127052"/>
            </a:xfrm>
            <a:custGeom>
              <a:avLst/>
              <a:gdLst/>
              <a:ahLst/>
              <a:cxnLst/>
              <a:rect l="0" t="0" r="0" b="0"/>
              <a:pathLst>
                <a:path w="142817" h="127052">
                  <a:moveTo>
                    <a:pt x="123657" y="28575"/>
                  </a:moveTo>
                  <a:lnTo>
                    <a:pt x="119864" y="24783"/>
                  </a:lnTo>
                  <a:lnTo>
                    <a:pt x="115886" y="22921"/>
                  </a:lnTo>
                  <a:lnTo>
                    <a:pt x="113714" y="22424"/>
                  </a:lnTo>
                  <a:lnTo>
                    <a:pt x="106864" y="17933"/>
                  </a:lnTo>
                  <a:lnTo>
                    <a:pt x="103730" y="17512"/>
                  </a:lnTo>
                  <a:lnTo>
                    <a:pt x="72424" y="26686"/>
                  </a:lnTo>
                  <a:lnTo>
                    <a:pt x="52650" y="34277"/>
                  </a:lnTo>
                  <a:lnTo>
                    <a:pt x="36384" y="47022"/>
                  </a:lnTo>
                  <a:lnTo>
                    <a:pt x="7842" y="80387"/>
                  </a:lnTo>
                  <a:lnTo>
                    <a:pt x="1275" y="90232"/>
                  </a:lnTo>
                  <a:lnTo>
                    <a:pt x="0" y="95079"/>
                  </a:lnTo>
                  <a:lnTo>
                    <a:pt x="700" y="104699"/>
                  </a:lnTo>
                  <a:lnTo>
                    <a:pt x="3657" y="112150"/>
                  </a:lnTo>
                  <a:lnTo>
                    <a:pt x="5557" y="115248"/>
                  </a:lnTo>
                  <a:lnTo>
                    <a:pt x="15816" y="123400"/>
                  </a:lnTo>
                  <a:lnTo>
                    <a:pt x="32702" y="127051"/>
                  </a:lnTo>
                  <a:lnTo>
                    <a:pt x="52786" y="124340"/>
                  </a:lnTo>
                  <a:lnTo>
                    <a:pt x="85816" y="110609"/>
                  </a:lnTo>
                  <a:lnTo>
                    <a:pt x="116094" y="92610"/>
                  </a:lnTo>
                  <a:lnTo>
                    <a:pt x="129027" y="83229"/>
                  </a:lnTo>
                  <a:lnTo>
                    <a:pt x="137420" y="73768"/>
                  </a:lnTo>
                  <a:lnTo>
                    <a:pt x="141680" y="64271"/>
                  </a:lnTo>
                  <a:lnTo>
                    <a:pt x="142816" y="59516"/>
                  </a:lnTo>
                  <a:lnTo>
                    <a:pt x="140623" y="41447"/>
                  </a:lnTo>
                  <a:lnTo>
                    <a:pt x="134945" y="24804"/>
                  </a:lnTo>
                  <a:lnTo>
                    <a:pt x="128409" y="16845"/>
                  </a:lnTo>
                  <a:lnTo>
                    <a:pt x="111278" y="5268"/>
                  </a:lnTo>
                  <a:lnTo>
                    <a:pt x="97323" y="1561"/>
                  </a:lnTo>
                  <a:lnTo>
                    <a:pt x="6650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680"/>
            <p:cNvSpPr/>
            <p:nvPr/>
          </p:nvSpPr>
          <p:spPr>
            <a:xfrm>
              <a:off x="779760" y="3228975"/>
              <a:ext cx="284660" cy="355609"/>
            </a:xfrm>
            <a:custGeom>
              <a:avLst/>
              <a:gdLst/>
              <a:ahLst/>
              <a:cxnLst/>
              <a:rect l="0" t="0" r="0" b="0"/>
              <a:pathLst>
                <a:path w="284660" h="355609">
                  <a:moveTo>
                    <a:pt x="70346" y="157163"/>
                  </a:moveTo>
                  <a:lnTo>
                    <a:pt x="66554" y="160955"/>
                  </a:lnTo>
                  <a:lnTo>
                    <a:pt x="64692" y="164933"/>
                  </a:lnTo>
                  <a:lnTo>
                    <a:pt x="53347" y="194747"/>
                  </a:lnTo>
                  <a:lnTo>
                    <a:pt x="44881" y="226734"/>
                  </a:lnTo>
                  <a:lnTo>
                    <a:pt x="41105" y="249479"/>
                  </a:lnTo>
                  <a:lnTo>
                    <a:pt x="28528" y="280614"/>
                  </a:lnTo>
                  <a:lnTo>
                    <a:pt x="18165" y="313310"/>
                  </a:lnTo>
                  <a:lnTo>
                    <a:pt x="11734" y="340023"/>
                  </a:lnTo>
                  <a:lnTo>
                    <a:pt x="8578" y="346384"/>
                  </a:lnTo>
                  <a:lnTo>
                    <a:pt x="7175" y="351856"/>
                  </a:lnTo>
                  <a:lnTo>
                    <a:pt x="6007" y="353633"/>
                  </a:lnTo>
                  <a:lnTo>
                    <a:pt x="4435" y="354818"/>
                  </a:lnTo>
                  <a:lnTo>
                    <a:pt x="2593" y="355608"/>
                  </a:lnTo>
                  <a:lnTo>
                    <a:pt x="1365" y="355341"/>
                  </a:lnTo>
                  <a:lnTo>
                    <a:pt x="546" y="354369"/>
                  </a:lnTo>
                  <a:lnTo>
                    <a:pt x="0" y="352927"/>
                  </a:lnTo>
                  <a:lnTo>
                    <a:pt x="5454" y="320139"/>
                  </a:lnTo>
                  <a:lnTo>
                    <a:pt x="8051" y="290514"/>
                  </a:lnTo>
                  <a:lnTo>
                    <a:pt x="15905" y="263614"/>
                  </a:lnTo>
                  <a:lnTo>
                    <a:pt x="26170" y="233418"/>
                  </a:lnTo>
                  <a:lnTo>
                    <a:pt x="34238" y="199336"/>
                  </a:lnTo>
                  <a:lnTo>
                    <a:pt x="43773" y="166219"/>
                  </a:lnTo>
                  <a:lnTo>
                    <a:pt x="56652" y="136298"/>
                  </a:lnTo>
                  <a:lnTo>
                    <a:pt x="68405" y="107324"/>
                  </a:lnTo>
                  <a:lnTo>
                    <a:pt x="79488" y="72882"/>
                  </a:lnTo>
                  <a:lnTo>
                    <a:pt x="91727" y="45796"/>
                  </a:lnTo>
                  <a:lnTo>
                    <a:pt x="96518" y="40198"/>
                  </a:lnTo>
                  <a:lnTo>
                    <a:pt x="104651" y="36309"/>
                  </a:lnTo>
                  <a:lnTo>
                    <a:pt x="105122" y="36906"/>
                  </a:lnTo>
                  <a:lnTo>
                    <a:pt x="112179" y="70055"/>
                  </a:lnTo>
                  <a:lnTo>
                    <a:pt x="113005" y="100533"/>
                  </a:lnTo>
                  <a:lnTo>
                    <a:pt x="113148" y="127066"/>
                  </a:lnTo>
                  <a:lnTo>
                    <a:pt x="113191" y="155036"/>
                  </a:lnTo>
                  <a:lnTo>
                    <a:pt x="113997" y="183432"/>
                  </a:lnTo>
                  <a:lnTo>
                    <a:pt x="118117" y="211160"/>
                  </a:lnTo>
                  <a:lnTo>
                    <a:pt x="122027" y="242265"/>
                  </a:lnTo>
                  <a:lnTo>
                    <a:pt x="130208" y="267547"/>
                  </a:lnTo>
                  <a:lnTo>
                    <a:pt x="137119" y="279122"/>
                  </a:lnTo>
                  <a:lnTo>
                    <a:pt x="140262" y="281331"/>
                  </a:lnTo>
                  <a:lnTo>
                    <a:pt x="153676" y="285168"/>
                  </a:lnTo>
                  <a:lnTo>
                    <a:pt x="162946" y="281785"/>
                  </a:lnTo>
                  <a:lnTo>
                    <a:pt x="169181" y="275786"/>
                  </a:lnTo>
                  <a:lnTo>
                    <a:pt x="194430" y="242013"/>
                  </a:lnTo>
                  <a:lnTo>
                    <a:pt x="205663" y="227418"/>
                  </a:lnTo>
                  <a:lnTo>
                    <a:pt x="223576" y="192177"/>
                  </a:lnTo>
                  <a:lnTo>
                    <a:pt x="238514" y="164098"/>
                  </a:lnTo>
                  <a:lnTo>
                    <a:pt x="247968" y="133553"/>
                  </a:lnTo>
                  <a:lnTo>
                    <a:pt x="257912" y="103600"/>
                  </a:lnTo>
                  <a:lnTo>
                    <a:pt x="271703" y="68354"/>
                  </a:lnTo>
                  <a:lnTo>
                    <a:pt x="277161" y="35727"/>
                  </a:lnTo>
                  <a:lnTo>
                    <a:pt x="28465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SMARTInkShape-681"/>
            <p:cNvSpPr/>
            <p:nvPr/>
          </p:nvSpPr>
          <p:spPr>
            <a:xfrm>
              <a:off x="1101627" y="3321844"/>
              <a:ext cx="96755" cy="176490"/>
            </a:xfrm>
            <a:custGeom>
              <a:avLst/>
              <a:gdLst/>
              <a:ahLst/>
              <a:cxnLst/>
              <a:rect l="0" t="0" r="0" b="0"/>
              <a:pathLst>
                <a:path w="96755" h="176490">
                  <a:moveTo>
                    <a:pt x="5654" y="85725"/>
                  </a:moveTo>
                  <a:lnTo>
                    <a:pt x="4861" y="99497"/>
                  </a:lnTo>
                  <a:lnTo>
                    <a:pt x="0" y="126986"/>
                  </a:lnTo>
                  <a:lnTo>
                    <a:pt x="1068" y="152454"/>
                  </a:lnTo>
                  <a:lnTo>
                    <a:pt x="6412" y="167938"/>
                  </a:lnTo>
                  <a:lnTo>
                    <a:pt x="8541" y="171490"/>
                  </a:lnTo>
                  <a:lnTo>
                    <a:pt x="12341" y="173858"/>
                  </a:lnTo>
                  <a:lnTo>
                    <a:pt x="22914" y="176489"/>
                  </a:lnTo>
                  <a:lnTo>
                    <a:pt x="33433" y="175541"/>
                  </a:lnTo>
                  <a:lnTo>
                    <a:pt x="56914" y="168465"/>
                  </a:lnTo>
                  <a:lnTo>
                    <a:pt x="66272" y="161921"/>
                  </a:lnTo>
                  <a:lnTo>
                    <a:pt x="86280" y="134476"/>
                  </a:lnTo>
                  <a:lnTo>
                    <a:pt x="94543" y="114722"/>
                  </a:lnTo>
                  <a:lnTo>
                    <a:pt x="96754" y="103639"/>
                  </a:lnTo>
                  <a:lnTo>
                    <a:pt x="95620" y="93422"/>
                  </a:lnTo>
                  <a:lnTo>
                    <a:pt x="88402" y="76628"/>
                  </a:lnTo>
                  <a:lnTo>
                    <a:pt x="71741" y="53413"/>
                  </a:lnTo>
                  <a:lnTo>
                    <a:pt x="37552" y="23902"/>
                  </a:lnTo>
                  <a:lnTo>
                    <a:pt x="565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682"/>
            <p:cNvSpPr/>
            <p:nvPr/>
          </p:nvSpPr>
          <p:spPr>
            <a:xfrm>
              <a:off x="1336503" y="3243263"/>
              <a:ext cx="27758" cy="307182"/>
            </a:xfrm>
            <a:custGeom>
              <a:avLst/>
              <a:gdLst/>
              <a:ahLst/>
              <a:cxnLst/>
              <a:rect l="0" t="0" r="0" b="0"/>
              <a:pathLst>
                <a:path w="27758" h="307182">
                  <a:moveTo>
                    <a:pt x="20810" y="0"/>
                  </a:moveTo>
                  <a:lnTo>
                    <a:pt x="20810" y="3792"/>
                  </a:lnTo>
                  <a:lnTo>
                    <a:pt x="26960" y="26735"/>
                  </a:lnTo>
                  <a:lnTo>
                    <a:pt x="27757" y="56757"/>
                  </a:lnTo>
                  <a:lnTo>
                    <a:pt x="27101" y="83932"/>
                  </a:lnTo>
                  <a:lnTo>
                    <a:pt x="22233" y="112093"/>
                  </a:lnTo>
                  <a:lnTo>
                    <a:pt x="15763" y="141339"/>
                  </a:lnTo>
                  <a:lnTo>
                    <a:pt x="8819" y="173993"/>
                  </a:lnTo>
                  <a:lnTo>
                    <a:pt x="2528" y="203336"/>
                  </a:lnTo>
                  <a:lnTo>
                    <a:pt x="0" y="237103"/>
                  </a:lnTo>
                  <a:lnTo>
                    <a:pt x="254" y="272141"/>
                  </a:lnTo>
                  <a:lnTo>
                    <a:pt x="6522" y="3071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683"/>
            <p:cNvSpPr/>
            <p:nvPr/>
          </p:nvSpPr>
          <p:spPr>
            <a:xfrm>
              <a:off x="1246041" y="3386138"/>
              <a:ext cx="132704" cy="1"/>
            </a:xfrm>
            <a:custGeom>
              <a:avLst/>
              <a:gdLst/>
              <a:ahLst/>
              <a:cxnLst/>
              <a:rect l="0" t="0" r="0" b="0"/>
              <a:pathLst>
                <a:path w="132704" h="1">
                  <a:moveTo>
                    <a:pt x="4115" y="0"/>
                  </a:moveTo>
                  <a:lnTo>
                    <a:pt x="0" y="0"/>
                  </a:lnTo>
                  <a:lnTo>
                    <a:pt x="34038" y="0"/>
                  </a:lnTo>
                  <a:lnTo>
                    <a:pt x="69116" y="0"/>
                  </a:lnTo>
                  <a:lnTo>
                    <a:pt x="102856" y="0"/>
                  </a:lnTo>
                  <a:lnTo>
                    <a:pt x="13270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684"/>
            <p:cNvSpPr/>
            <p:nvPr/>
          </p:nvSpPr>
          <p:spPr>
            <a:xfrm>
              <a:off x="1623263" y="3325893"/>
              <a:ext cx="132234" cy="174546"/>
            </a:xfrm>
            <a:custGeom>
              <a:avLst/>
              <a:gdLst/>
              <a:ahLst/>
              <a:cxnLst/>
              <a:rect l="0" t="0" r="0" b="0"/>
              <a:pathLst>
                <a:path w="132234" h="174546">
                  <a:moveTo>
                    <a:pt x="5512" y="88820"/>
                  </a:moveTo>
                  <a:lnTo>
                    <a:pt x="9304" y="88820"/>
                  </a:lnTo>
                  <a:lnTo>
                    <a:pt x="39833" y="78877"/>
                  </a:lnTo>
                  <a:lnTo>
                    <a:pt x="69530" y="69687"/>
                  </a:lnTo>
                  <a:lnTo>
                    <a:pt x="90361" y="61808"/>
                  </a:lnTo>
                  <a:lnTo>
                    <a:pt x="117002" y="40773"/>
                  </a:lnTo>
                  <a:lnTo>
                    <a:pt x="127799" y="26782"/>
                  </a:lnTo>
                  <a:lnTo>
                    <a:pt x="132233" y="16375"/>
                  </a:lnTo>
                  <a:lnTo>
                    <a:pt x="132061" y="13535"/>
                  </a:lnTo>
                  <a:lnTo>
                    <a:pt x="129754" y="8264"/>
                  </a:lnTo>
                  <a:lnTo>
                    <a:pt x="123993" y="834"/>
                  </a:lnTo>
                  <a:lnTo>
                    <a:pt x="121012" y="0"/>
                  </a:lnTo>
                  <a:lnTo>
                    <a:pt x="113466" y="1190"/>
                  </a:lnTo>
                  <a:lnTo>
                    <a:pt x="82543" y="12870"/>
                  </a:lnTo>
                  <a:lnTo>
                    <a:pt x="50287" y="37984"/>
                  </a:lnTo>
                  <a:lnTo>
                    <a:pt x="20698" y="68220"/>
                  </a:lnTo>
                  <a:lnTo>
                    <a:pt x="3876" y="103217"/>
                  </a:lnTo>
                  <a:lnTo>
                    <a:pt x="0" y="124571"/>
                  </a:lnTo>
                  <a:lnTo>
                    <a:pt x="2644" y="142187"/>
                  </a:lnTo>
                  <a:lnTo>
                    <a:pt x="12247" y="157461"/>
                  </a:lnTo>
                  <a:lnTo>
                    <a:pt x="21354" y="168248"/>
                  </a:lnTo>
                  <a:lnTo>
                    <a:pt x="32926" y="171746"/>
                  </a:lnTo>
                  <a:lnTo>
                    <a:pt x="55518" y="1745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685"/>
            <p:cNvSpPr/>
            <p:nvPr/>
          </p:nvSpPr>
          <p:spPr>
            <a:xfrm>
              <a:off x="1765496" y="3286591"/>
              <a:ext cx="541505" cy="356723"/>
            </a:xfrm>
            <a:custGeom>
              <a:avLst/>
              <a:gdLst/>
              <a:ahLst/>
              <a:cxnLst/>
              <a:rect l="0" t="0" r="0" b="0"/>
              <a:pathLst>
                <a:path w="541505" h="356723">
                  <a:moveTo>
                    <a:pt x="6154" y="63828"/>
                  </a:moveTo>
                  <a:lnTo>
                    <a:pt x="5360" y="75234"/>
                  </a:lnTo>
                  <a:lnTo>
                    <a:pt x="3" y="97413"/>
                  </a:lnTo>
                  <a:lnTo>
                    <a:pt x="0" y="121967"/>
                  </a:lnTo>
                  <a:lnTo>
                    <a:pt x="8979" y="156827"/>
                  </a:lnTo>
                  <a:lnTo>
                    <a:pt x="19603" y="174374"/>
                  </a:lnTo>
                  <a:lnTo>
                    <a:pt x="46579" y="207416"/>
                  </a:lnTo>
                  <a:lnTo>
                    <a:pt x="54812" y="210989"/>
                  </a:lnTo>
                  <a:lnTo>
                    <a:pt x="68373" y="213000"/>
                  </a:lnTo>
                  <a:lnTo>
                    <a:pt x="82445" y="209803"/>
                  </a:lnTo>
                  <a:lnTo>
                    <a:pt x="89803" y="203847"/>
                  </a:lnTo>
                  <a:lnTo>
                    <a:pt x="100994" y="187089"/>
                  </a:lnTo>
                  <a:lnTo>
                    <a:pt x="107602" y="155995"/>
                  </a:lnTo>
                  <a:lnTo>
                    <a:pt x="112183" y="131776"/>
                  </a:lnTo>
                  <a:lnTo>
                    <a:pt x="107384" y="106795"/>
                  </a:lnTo>
                  <a:lnTo>
                    <a:pt x="98793" y="87867"/>
                  </a:lnTo>
                  <a:lnTo>
                    <a:pt x="94952" y="81655"/>
                  </a:lnTo>
                  <a:lnTo>
                    <a:pt x="93245" y="76249"/>
                  </a:lnTo>
                  <a:lnTo>
                    <a:pt x="91996" y="74490"/>
                  </a:lnTo>
                  <a:lnTo>
                    <a:pt x="90369" y="73317"/>
                  </a:lnTo>
                  <a:lnTo>
                    <a:pt x="85848" y="71435"/>
                  </a:lnTo>
                  <a:lnTo>
                    <a:pt x="89865" y="76766"/>
                  </a:lnTo>
                  <a:lnTo>
                    <a:pt x="90984" y="80955"/>
                  </a:lnTo>
                  <a:lnTo>
                    <a:pt x="92870" y="82390"/>
                  </a:lnTo>
                  <a:lnTo>
                    <a:pt x="125441" y="95090"/>
                  </a:lnTo>
                  <a:lnTo>
                    <a:pt x="155717" y="99460"/>
                  </a:lnTo>
                  <a:lnTo>
                    <a:pt x="182937" y="103401"/>
                  </a:lnTo>
                  <a:lnTo>
                    <a:pt x="218463" y="100543"/>
                  </a:lnTo>
                  <a:lnTo>
                    <a:pt x="248646" y="95951"/>
                  </a:lnTo>
                  <a:lnTo>
                    <a:pt x="282591" y="79445"/>
                  </a:lnTo>
                  <a:lnTo>
                    <a:pt x="292528" y="73150"/>
                  </a:lnTo>
                  <a:lnTo>
                    <a:pt x="301790" y="61475"/>
                  </a:lnTo>
                  <a:lnTo>
                    <a:pt x="304235" y="55374"/>
                  </a:lnTo>
                  <a:lnTo>
                    <a:pt x="304094" y="52635"/>
                  </a:lnTo>
                  <a:lnTo>
                    <a:pt x="301819" y="47476"/>
                  </a:lnTo>
                  <a:lnTo>
                    <a:pt x="296077" y="40109"/>
                  </a:lnTo>
                  <a:lnTo>
                    <a:pt x="281763" y="32899"/>
                  </a:lnTo>
                  <a:lnTo>
                    <a:pt x="271257" y="32355"/>
                  </a:lnTo>
                  <a:lnTo>
                    <a:pt x="236312" y="42769"/>
                  </a:lnTo>
                  <a:lnTo>
                    <a:pt x="231030" y="45026"/>
                  </a:lnTo>
                  <a:lnTo>
                    <a:pt x="216012" y="59580"/>
                  </a:lnTo>
                  <a:lnTo>
                    <a:pt x="202418" y="80922"/>
                  </a:lnTo>
                  <a:lnTo>
                    <a:pt x="194206" y="105128"/>
                  </a:lnTo>
                  <a:lnTo>
                    <a:pt x="193714" y="116314"/>
                  </a:lnTo>
                  <a:lnTo>
                    <a:pt x="196141" y="129224"/>
                  </a:lnTo>
                  <a:lnTo>
                    <a:pt x="205762" y="146087"/>
                  </a:lnTo>
                  <a:lnTo>
                    <a:pt x="228145" y="165213"/>
                  </a:lnTo>
                  <a:lnTo>
                    <a:pt x="257353" y="180063"/>
                  </a:lnTo>
                  <a:lnTo>
                    <a:pt x="273108" y="180840"/>
                  </a:lnTo>
                  <a:lnTo>
                    <a:pt x="288313" y="177746"/>
                  </a:lnTo>
                  <a:lnTo>
                    <a:pt x="306658" y="162824"/>
                  </a:lnTo>
                  <a:lnTo>
                    <a:pt x="315130" y="153070"/>
                  </a:lnTo>
                  <a:lnTo>
                    <a:pt x="329613" y="124293"/>
                  </a:lnTo>
                  <a:lnTo>
                    <a:pt x="336205" y="91899"/>
                  </a:lnTo>
                  <a:lnTo>
                    <a:pt x="342746" y="56618"/>
                  </a:lnTo>
                  <a:lnTo>
                    <a:pt x="353094" y="36027"/>
                  </a:lnTo>
                  <a:lnTo>
                    <a:pt x="371674" y="13267"/>
                  </a:lnTo>
                  <a:lnTo>
                    <a:pt x="387242" y="4838"/>
                  </a:lnTo>
                  <a:lnTo>
                    <a:pt x="408132" y="582"/>
                  </a:lnTo>
                  <a:lnTo>
                    <a:pt x="417909" y="0"/>
                  </a:lnTo>
                  <a:lnTo>
                    <a:pt x="425429" y="1858"/>
                  </a:lnTo>
                  <a:lnTo>
                    <a:pt x="428546" y="3464"/>
                  </a:lnTo>
                  <a:lnTo>
                    <a:pt x="434125" y="9483"/>
                  </a:lnTo>
                  <a:lnTo>
                    <a:pt x="438457" y="17450"/>
                  </a:lnTo>
                  <a:lnTo>
                    <a:pt x="441466" y="40180"/>
                  </a:lnTo>
                  <a:lnTo>
                    <a:pt x="441039" y="64007"/>
                  </a:lnTo>
                  <a:lnTo>
                    <a:pt x="434639" y="99500"/>
                  </a:lnTo>
                  <a:lnTo>
                    <a:pt x="428714" y="121628"/>
                  </a:lnTo>
                  <a:lnTo>
                    <a:pt x="429148" y="124586"/>
                  </a:lnTo>
                  <a:lnTo>
                    <a:pt x="433881" y="133702"/>
                  </a:lnTo>
                  <a:lnTo>
                    <a:pt x="436497" y="134571"/>
                  </a:lnTo>
                  <a:lnTo>
                    <a:pt x="448436" y="135128"/>
                  </a:lnTo>
                  <a:lnTo>
                    <a:pt x="456988" y="130971"/>
                  </a:lnTo>
                  <a:lnTo>
                    <a:pt x="486970" y="111967"/>
                  </a:lnTo>
                  <a:lnTo>
                    <a:pt x="509999" y="94415"/>
                  </a:lnTo>
                  <a:lnTo>
                    <a:pt x="539752" y="58982"/>
                  </a:lnTo>
                  <a:lnTo>
                    <a:pt x="540480" y="58216"/>
                  </a:lnTo>
                  <a:lnTo>
                    <a:pt x="540965" y="58499"/>
                  </a:lnTo>
                  <a:lnTo>
                    <a:pt x="541504" y="60930"/>
                  </a:lnTo>
                  <a:lnTo>
                    <a:pt x="527445" y="94778"/>
                  </a:lnTo>
                  <a:lnTo>
                    <a:pt x="514127" y="129228"/>
                  </a:lnTo>
                  <a:lnTo>
                    <a:pt x="494903" y="164529"/>
                  </a:lnTo>
                  <a:lnTo>
                    <a:pt x="483550" y="192620"/>
                  </a:lnTo>
                  <a:lnTo>
                    <a:pt x="470132" y="221051"/>
                  </a:lnTo>
                  <a:lnTo>
                    <a:pt x="458218" y="251700"/>
                  </a:lnTo>
                  <a:lnTo>
                    <a:pt x="451778" y="281683"/>
                  </a:lnTo>
                  <a:lnTo>
                    <a:pt x="449602" y="313148"/>
                  </a:lnTo>
                  <a:lnTo>
                    <a:pt x="449114" y="346716"/>
                  </a:lnTo>
                  <a:lnTo>
                    <a:pt x="449067" y="3567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686"/>
            <p:cNvSpPr/>
            <p:nvPr/>
          </p:nvSpPr>
          <p:spPr>
            <a:xfrm>
              <a:off x="3014663" y="3243263"/>
              <a:ext cx="1" cy="7144"/>
            </a:xfrm>
            <a:custGeom>
              <a:avLst/>
              <a:gdLst/>
              <a:ahLst/>
              <a:cxnLst/>
              <a:rect l="0" t="0" r="0" b="0"/>
              <a:pathLst>
                <a:path w="1" h="7144">
                  <a:moveTo>
                    <a:pt x="0" y="7143"/>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687"/>
            <p:cNvSpPr/>
            <p:nvPr/>
          </p:nvSpPr>
          <p:spPr>
            <a:xfrm>
              <a:off x="3564731" y="3250432"/>
              <a:ext cx="142876" cy="207133"/>
            </a:xfrm>
            <a:custGeom>
              <a:avLst/>
              <a:gdLst/>
              <a:ahLst/>
              <a:cxnLst/>
              <a:rect l="0" t="0" r="0" b="0"/>
              <a:pathLst>
                <a:path w="142876" h="207133">
                  <a:moveTo>
                    <a:pt x="142875" y="7118"/>
                  </a:moveTo>
                  <a:lnTo>
                    <a:pt x="142875" y="967"/>
                  </a:lnTo>
                  <a:lnTo>
                    <a:pt x="142082" y="636"/>
                  </a:lnTo>
                  <a:lnTo>
                    <a:pt x="128441" y="0"/>
                  </a:lnTo>
                  <a:lnTo>
                    <a:pt x="111420" y="5682"/>
                  </a:lnTo>
                  <a:lnTo>
                    <a:pt x="102172" y="9919"/>
                  </a:lnTo>
                  <a:lnTo>
                    <a:pt x="88041" y="24353"/>
                  </a:lnTo>
                  <a:lnTo>
                    <a:pt x="82786" y="34886"/>
                  </a:lnTo>
                  <a:lnTo>
                    <a:pt x="79412" y="62169"/>
                  </a:lnTo>
                  <a:lnTo>
                    <a:pt x="83184" y="77622"/>
                  </a:lnTo>
                  <a:lnTo>
                    <a:pt x="98541" y="106946"/>
                  </a:lnTo>
                  <a:lnTo>
                    <a:pt x="111952" y="135669"/>
                  </a:lnTo>
                  <a:lnTo>
                    <a:pt x="124831" y="162157"/>
                  </a:lnTo>
                  <a:lnTo>
                    <a:pt x="126124" y="172068"/>
                  </a:lnTo>
                  <a:lnTo>
                    <a:pt x="124054" y="179118"/>
                  </a:lnTo>
                  <a:lnTo>
                    <a:pt x="118425" y="187550"/>
                  </a:lnTo>
                  <a:lnTo>
                    <a:pt x="107937" y="195076"/>
                  </a:lnTo>
                  <a:lnTo>
                    <a:pt x="84468" y="203936"/>
                  </a:lnTo>
                  <a:lnTo>
                    <a:pt x="49841" y="206721"/>
                  </a:lnTo>
                  <a:lnTo>
                    <a:pt x="17072" y="207106"/>
                  </a:lnTo>
                  <a:lnTo>
                    <a:pt x="10086" y="207132"/>
                  </a:lnTo>
                  <a:lnTo>
                    <a:pt x="6335" y="205021"/>
                  </a:lnTo>
                  <a:lnTo>
                    <a:pt x="0" y="1999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688"/>
            <p:cNvSpPr/>
            <p:nvPr/>
          </p:nvSpPr>
          <p:spPr>
            <a:xfrm>
              <a:off x="3764756" y="3350419"/>
              <a:ext cx="121445" cy="128046"/>
            </a:xfrm>
            <a:custGeom>
              <a:avLst/>
              <a:gdLst/>
              <a:ahLst/>
              <a:cxnLst/>
              <a:rect l="0" t="0" r="0" b="0"/>
              <a:pathLst>
                <a:path w="121445" h="128046">
                  <a:moveTo>
                    <a:pt x="0" y="0"/>
                  </a:moveTo>
                  <a:lnTo>
                    <a:pt x="3792" y="0"/>
                  </a:lnTo>
                  <a:lnTo>
                    <a:pt x="4910" y="794"/>
                  </a:lnTo>
                  <a:lnTo>
                    <a:pt x="5655" y="2116"/>
                  </a:lnTo>
                  <a:lnTo>
                    <a:pt x="6850" y="9943"/>
                  </a:lnTo>
                  <a:lnTo>
                    <a:pt x="7132" y="45181"/>
                  </a:lnTo>
                  <a:lnTo>
                    <a:pt x="7933" y="57387"/>
                  </a:lnTo>
                  <a:lnTo>
                    <a:pt x="21617" y="92743"/>
                  </a:lnTo>
                  <a:lnTo>
                    <a:pt x="34156" y="115871"/>
                  </a:lnTo>
                  <a:lnTo>
                    <a:pt x="41904" y="122406"/>
                  </a:lnTo>
                  <a:lnTo>
                    <a:pt x="50639" y="125840"/>
                  </a:lnTo>
                  <a:lnTo>
                    <a:pt x="76766" y="128045"/>
                  </a:lnTo>
                  <a:lnTo>
                    <a:pt x="82927" y="126638"/>
                  </a:lnTo>
                  <a:lnTo>
                    <a:pt x="91890" y="120842"/>
                  </a:lnTo>
                  <a:lnTo>
                    <a:pt x="104112" y="104186"/>
                  </a:lnTo>
                  <a:lnTo>
                    <a:pt x="119289" y="73519"/>
                  </a:lnTo>
                  <a:lnTo>
                    <a:pt x="121444"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689"/>
            <p:cNvSpPr/>
            <p:nvPr/>
          </p:nvSpPr>
          <p:spPr>
            <a:xfrm>
              <a:off x="3980950" y="3321844"/>
              <a:ext cx="126707" cy="185738"/>
            </a:xfrm>
            <a:custGeom>
              <a:avLst/>
              <a:gdLst/>
              <a:ahLst/>
              <a:cxnLst/>
              <a:rect l="0" t="0" r="0" b="0"/>
              <a:pathLst>
                <a:path w="126707" h="185738">
                  <a:moveTo>
                    <a:pt x="126706" y="0"/>
                  </a:moveTo>
                  <a:lnTo>
                    <a:pt x="120209" y="5703"/>
                  </a:lnTo>
                  <a:lnTo>
                    <a:pt x="88630" y="23603"/>
                  </a:lnTo>
                  <a:lnTo>
                    <a:pt x="55752" y="45530"/>
                  </a:lnTo>
                  <a:lnTo>
                    <a:pt x="20448" y="78753"/>
                  </a:lnTo>
                  <a:lnTo>
                    <a:pt x="6381" y="101692"/>
                  </a:lnTo>
                  <a:lnTo>
                    <a:pt x="567" y="119825"/>
                  </a:lnTo>
                  <a:lnTo>
                    <a:pt x="0" y="130249"/>
                  </a:lnTo>
                  <a:lnTo>
                    <a:pt x="8205" y="154686"/>
                  </a:lnTo>
                  <a:lnTo>
                    <a:pt x="16889" y="162147"/>
                  </a:lnTo>
                  <a:lnTo>
                    <a:pt x="47891" y="178404"/>
                  </a:lnTo>
                  <a:lnTo>
                    <a:pt x="62413" y="18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SMARTInkShape-690"/>
            <p:cNvSpPr/>
            <p:nvPr/>
          </p:nvSpPr>
          <p:spPr>
            <a:xfrm>
              <a:off x="4118381" y="3371850"/>
              <a:ext cx="89289" cy="135732"/>
            </a:xfrm>
            <a:custGeom>
              <a:avLst/>
              <a:gdLst/>
              <a:ahLst/>
              <a:cxnLst/>
              <a:rect l="0" t="0" r="0" b="0"/>
              <a:pathLst>
                <a:path w="89289" h="135732">
                  <a:moveTo>
                    <a:pt x="60713" y="0"/>
                  </a:moveTo>
                  <a:lnTo>
                    <a:pt x="27128" y="16793"/>
                  </a:lnTo>
                  <a:lnTo>
                    <a:pt x="13014" y="27641"/>
                  </a:lnTo>
                  <a:lnTo>
                    <a:pt x="7764" y="36362"/>
                  </a:lnTo>
                  <a:lnTo>
                    <a:pt x="0" y="60409"/>
                  </a:lnTo>
                  <a:lnTo>
                    <a:pt x="2948" y="77960"/>
                  </a:lnTo>
                  <a:lnTo>
                    <a:pt x="6729" y="85713"/>
                  </a:lnTo>
                  <a:lnTo>
                    <a:pt x="30244" y="112127"/>
                  </a:lnTo>
                  <a:lnTo>
                    <a:pt x="47981" y="122475"/>
                  </a:lnTo>
                  <a:lnTo>
                    <a:pt x="89288"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SMARTInkShape-691"/>
            <p:cNvSpPr/>
            <p:nvPr/>
          </p:nvSpPr>
          <p:spPr>
            <a:xfrm>
              <a:off x="4214813" y="3393408"/>
              <a:ext cx="177693" cy="142749"/>
            </a:xfrm>
            <a:custGeom>
              <a:avLst/>
              <a:gdLst/>
              <a:ahLst/>
              <a:cxnLst/>
              <a:rect l="0" t="0" r="0" b="0"/>
              <a:pathLst>
                <a:path w="177693" h="142749">
                  <a:moveTo>
                    <a:pt x="0" y="78455"/>
                  </a:moveTo>
                  <a:lnTo>
                    <a:pt x="0" y="74662"/>
                  </a:lnTo>
                  <a:lnTo>
                    <a:pt x="793" y="73545"/>
                  </a:lnTo>
                  <a:lnTo>
                    <a:pt x="2116" y="72800"/>
                  </a:lnTo>
                  <a:lnTo>
                    <a:pt x="7290" y="71973"/>
                  </a:lnTo>
                  <a:lnTo>
                    <a:pt x="27898" y="69325"/>
                  </a:lnTo>
                  <a:lnTo>
                    <a:pt x="55076" y="61394"/>
                  </a:lnTo>
                  <a:lnTo>
                    <a:pt x="90224" y="52183"/>
                  </a:lnTo>
                  <a:lnTo>
                    <a:pt x="123038" y="42721"/>
                  </a:lnTo>
                  <a:lnTo>
                    <a:pt x="139615" y="37173"/>
                  </a:lnTo>
                  <a:lnTo>
                    <a:pt x="171748" y="17204"/>
                  </a:lnTo>
                  <a:lnTo>
                    <a:pt x="175551" y="12074"/>
                  </a:lnTo>
                  <a:lnTo>
                    <a:pt x="177692" y="4723"/>
                  </a:lnTo>
                  <a:lnTo>
                    <a:pt x="177199" y="3106"/>
                  </a:lnTo>
                  <a:lnTo>
                    <a:pt x="176076" y="2029"/>
                  </a:lnTo>
                  <a:lnTo>
                    <a:pt x="174534" y="1310"/>
                  </a:lnTo>
                  <a:lnTo>
                    <a:pt x="151834" y="0"/>
                  </a:lnTo>
                  <a:lnTo>
                    <a:pt x="120742" y="7661"/>
                  </a:lnTo>
                  <a:lnTo>
                    <a:pt x="92730" y="20462"/>
                  </a:lnTo>
                  <a:lnTo>
                    <a:pt x="59937" y="47634"/>
                  </a:lnTo>
                  <a:lnTo>
                    <a:pt x="49156" y="65618"/>
                  </a:lnTo>
                  <a:lnTo>
                    <a:pt x="49893" y="81216"/>
                  </a:lnTo>
                  <a:lnTo>
                    <a:pt x="52311" y="89820"/>
                  </a:lnTo>
                  <a:lnTo>
                    <a:pt x="67699" y="105731"/>
                  </a:lnTo>
                  <a:lnTo>
                    <a:pt x="96788" y="123843"/>
                  </a:lnTo>
                  <a:lnTo>
                    <a:pt x="131742" y="137073"/>
                  </a:lnTo>
                  <a:lnTo>
                    <a:pt x="171450" y="1427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 name="SMARTInkShape-692"/>
            <p:cNvSpPr/>
            <p:nvPr/>
          </p:nvSpPr>
          <p:spPr>
            <a:xfrm>
              <a:off x="4447735" y="3415130"/>
              <a:ext cx="108124" cy="121027"/>
            </a:xfrm>
            <a:custGeom>
              <a:avLst/>
              <a:gdLst/>
              <a:ahLst/>
              <a:cxnLst/>
              <a:rect l="0" t="0" r="0" b="0"/>
              <a:pathLst>
                <a:path w="108124" h="121027">
                  <a:moveTo>
                    <a:pt x="17109" y="71020"/>
                  </a:moveTo>
                  <a:lnTo>
                    <a:pt x="13317" y="71020"/>
                  </a:lnTo>
                  <a:lnTo>
                    <a:pt x="12199" y="70226"/>
                  </a:lnTo>
                  <a:lnTo>
                    <a:pt x="11454" y="68903"/>
                  </a:lnTo>
                  <a:lnTo>
                    <a:pt x="10161" y="63744"/>
                  </a:lnTo>
                  <a:lnTo>
                    <a:pt x="9991" y="57813"/>
                  </a:lnTo>
                  <a:lnTo>
                    <a:pt x="43551" y="39968"/>
                  </a:lnTo>
                  <a:lnTo>
                    <a:pt x="78050" y="25768"/>
                  </a:lnTo>
                  <a:lnTo>
                    <a:pt x="103719" y="11488"/>
                  </a:lnTo>
                  <a:lnTo>
                    <a:pt x="107196" y="6726"/>
                  </a:lnTo>
                  <a:lnTo>
                    <a:pt x="108123" y="4345"/>
                  </a:lnTo>
                  <a:lnTo>
                    <a:pt x="107947" y="2758"/>
                  </a:lnTo>
                  <a:lnTo>
                    <a:pt x="107037" y="1699"/>
                  </a:lnTo>
                  <a:lnTo>
                    <a:pt x="103908" y="523"/>
                  </a:lnTo>
                  <a:lnTo>
                    <a:pt x="99872" y="0"/>
                  </a:lnTo>
                  <a:lnTo>
                    <a:pt x="80699" y="7408"/>
                  </a:lnTo>
                  <a:lnTo>
                    <a:pt x="44995" y="28845"/>
                  </a:lnTo>
                  <a:lnTo>
                    <a:pt x="20765" y="47343"/>
                  </a:lnTo>
                  <a:lnTo>
                    <a:pt x="3617" y="71038"/>
                  </a:lnTo>
                  <a:lnTo>
                    <a:pt x="970" y="75795"/>
                  </a:lnTo>
                  <a:lnTo>
                    <a:pt x="0" y="80553"/>
                  </a:lnTo>
                  <a:lnTo>
                    <a:pt x="1038" y="90073"/>
                  </a:lnTo>
                  <a:lnTo>
                    <a:pt x="9878" y="104359"/>
                  </a:lnTo>
                  <a:lnTo>
                    <a:pt x="18759" y="114853"/>
                  </a:lnTo>
                  <a:lnTo>
                    <a:pt x="23927" y="118283"/>
                  </a:lnTo>
                  <a:lnTo>
                    <a:pt x="31396" y="1210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SMARTInkShape-693"/>
            <p:cNvSpPr/>
            <p:nvPr/>
          </p:nvSpPr>
          <p:spPr>
            <a:xfrm>
              <a:off x="4622006" y="3193256"/>
              <a:ext cx="84914" cy="330036"/>
            </a:xfrm>
            <a:custGeom>
              <a:avLst/>
              <a:gdLst/>
              <a:ahLst/>
              <a:cxnLst/>
              <a:rect l="0" t="0" r="0" b="0"/>
              <a:pathLst>
                <a:path w="84914" h="330036">
                  <a:moveTo>
                    <a:pt x="57150" y="285750"/>
                  </a:moveTo>
                  <a:lnTo>
                    <a:pt x="47207" y="285750"/>
                  </a:lnTo>
                  <a:lnTo>
                    <a:pt x="42677" y="287867"/>
                  </a:lnTo>
                  <a:lnTo>
                    <a:pt x="8405" y="309599"/>
                  </a:lnTo>
                  <a:lnTo>
                    <a:pt x="3736" y="314342"/>
                  </a:lnTo>
                  <a:lnTo>
                    <a:pt x="2490" y="316717"/>
                  </a:lnTo>
                  <a:lnTo>
                    <a:pt x="738" y="327646"/>
                  </a:lnTo>
                  <a:lnTo>
                    <a:pt x="1286" y="329556"/>
                  </a:lnTo>
                  <a:lnTo>
                    <a:pt x="2445" y="330035"/>
                  </a:lnTo>
                  <a:lnTo>
                    <a:pt x="26755" y="318753"/>
                  </a:lnTo>
                  <a:lnTo>
                    <a:pt x="40648" y="308052"/>
                  </a:lnTo>
                  <a:lnTo>
                    <a:pt x="64316" y="275664"/>
                  </a:lnTo>
                  <a:lnTo>
                    <a:pt x="76472" y="249159"/>
                  </a:lnTo>
                  <a:lnTo>
                    <a:pt x="82984" y="221198"/>
                  </a:lnTo>
                  <a:lnTo>
                    <a:pt x="84913" y="190688"/>
                  </a:lnTo>
                  <a:lnTo>
                    <a:pt x="83368" y="156513"/>
                  </a:lnTo>
                  <a:lnTo>
                    <a:pt x="77883" y="123368"/>
                  </a:lnTo>
                  <a:lnTo>
                    <a:pt x="69114" y="93439"/>
                  </a:lnTo>
                  <a:lnTo>
                    <a:pt x="51929" y="58674"/>
                  </a:lnTo>
                  <a:lnTo>
                    <a:pt x="30631" y="25865"/>
                  </a:lnTo>
                  <a:lnTo>
                    <a:pt x="23933" y="18639"/>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SMARTInkShape-694"/>
            <p:cNvSpPr/>
            <p:nvPr/>
          </p:nvSpPr>
          <p:spPr>
            <a:xfrm>
              <a:off x="4772025" y="3414713"/>
              <a:ext cx="28576" cy="21432"/>
            </a:xfrm>
            <a:custGeom>
              <a:avLst/>
              <a:gdLst/>
              <a:ahLst/>
              <a:cxnLst/>
              <a:rect l="0" t="0" r="0" b="0"/>
              <a:pathLst>
                <a:path w="28576" h="21432">
                  <a:moveTo>
                    <a:pt x="0" y="0"/>
                  </a:moveTo>
                  <a:lnTo>
                    <a:pt x="0" y="3792"/>
                  </a:lnTo>
                  <a:lnTo>
                    <a:pt x="794" y="4909"/>
                  </a:lnTo>
                  <a:lnTo>
                    <a:pt x="2117" y="5654"/>
                  </a:lnTo>
                  <a:lnTo>
                    <a:pt x="3792" y="6150"/>
                  </a:lnTo>
                  <a:lnTo>
                    <a:pt x="14473" y="14783"/>
                  </a:lnTo>
                  <a:lnTo>
                    <a:pt x="19133" y="18476"/>
                  </a:lnTo>
                  <a:lnTo>
                    <a:pt x="28575"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870654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Paragraphs: Each one must have a topic sentence which has something to do with your thesis.</a:t>
            </a:r>
            <a:endParaRPr lang="en-US" dirty="0"/>
          </a:p>
        </p:txBody>
      </p:sp>
      <p:sp>
        <p:nvSpPr>
          <p:cNvPr id="5" name="TextBox 4"/>
          <p:cNvSpPr txBox="1"/>
          <p:nvPr/>
        </p:nvSpPr>
        <p:spPr>
          <a:xfrm>
            <a:off x="457200" y="2286000"/>
            <a:ext cx="7696200" cy="3693319"/>
          </a:xfrm>
          <a:prstGeom prst="rect">
            <a:avLst/>
          </a:prstGeom>
          <a:noFill/>
        </p:spPr>
        <p:txBody>
          <a:bodyPr wrap="square" rtlCol="0">
            <a:spAutoFit/>
          </a:bodyPr>
          <a:lstStyle/>
          <a:p>
            <a:r>
              <a:rPr lang="en-US" dirty="0" smtClean="0"/>
              <a:t>Based on my introduction, what should my first paragraph be about?</a:t>
            </a:r>
          </a:p>
          <a:p>
            <a:endParaRPr lang="en-US" dirty="0"/>
          </a:p>
          <a:p>
            <a:endParaRPr lang="en-US" dirty="0" smtClean="0"/>
          </a:p>
          <a:p>
            <a:endParaRPr lang="en-US" dirty="0"/>
          </a:p>
          <a:p>
            <a:r>
              <a:rPr lang="en-US" dirty="0" smtClean="0"/>
              <a:t>Both Malcolm Gladwell’s </a:t>
            </a:r>
            <a:r>
              <a:rPr lang="en-US" i="1" dirty="0" smtClean="0"/>
              <a:t>Outliers</a:t>
            </a:r>
            <a:r>
              <a:rPr lang="en-US" dirty="0" smtClean="0"/>
              <a:t> and </a:t>
            </a:r>
            <a:r>
              <a:rPr lang="en-US" dirty="0" err="1" smtClean="0"/>
              <a:t>Dubner</a:t>
            </a:r>
            <a:r>
              <a:rPr lang="en-US" dirty="0" smtClean="0"/>
              <a:t> and Levitt’s </a:t>
            </a:r>
            <a:r>
              <a:rPr lang="en-US" i="1" dirty="0" smtClean="0"/>
              <a:t>Freakonomics</a:t>
            </a:r>
            <a:r>
              <a:rPr lang="en-US" dirty="0" smtClean="0"/>
              <a:t> chapters focus on what creates success.  While Gladwell uses narratives to support his claim, </a:t>
            </a:r>
            <a:r>
              <a:rPr lang="en-US" dirty="0" err="1" smtClean="0"/>
              <a:t>Dubner</a:t>
            </a:r>
            <a:r>
              <a:rPr lang="en-US" dirty="0" smtClean="0"/>
              <a:t> and Levitt compare and contrast different factors without giving specific examples of people who fit this criteria. Each method of organization has its good points and its weaknesses. Overall, Gladwell’s chapter offers fewer questions and opportunities to disagree with the claim because his evidence is so specific. Of the two chapters, more people will tend to disagree with </a:t>
            </a:r>
            <a:r>
              <a:rPr lang="en-US" i="1" dirty="0" smtClean="0"/>
              <a:t>Freakonomics</a:t>
            </a:r>
            <a:r>
              <a:rPr lang="en-US" dirty="0" smtClean="0"/>
              <a:t> based on their own experiences growing up. </a:t>
            </a:r>
          </a:p>
          <a:p>
            <a:endParaRPr lang="en-US" dirty="0"/>
          </a:p>
        </p:txBody>
      </p:sp>
      <p:grpSp>
        <p:nvGrpSpPr>
          <p:cNvPr id="392" name="SMARTInkShape-Group255"/>
          <p:cNvGrpSpPr/>
          <p:nvPr/>
        </p:nvGrpSpPr>
        <p:grpSpPr>
          <a:xfrm>
            <a:off x="136387" y="4497092"/>
            <a:ext cx="2006066" cy="1703684"/>
            <a:chOff x="136387" y="4497092"/>
            <a:chExt cx="2006066" cy="1703684"/>
          </a:xfrm>
        </p:grpSpPr>
        <p:sp>
          <p:nvSpPr>
            <p:cNvPr id="385" name="SMARTInkShape-961"/>
            <p:cNvSpPr/>
            <p:nvPr/>
          </p:nvSpPr>
          <p:spPr>
            <a:xfrm>
              <a:off x="607674" y="5865436"/>
              <a:ext cx="206715" cy="335340"/>
            </a:xfrm>
            <a:custGeom>
              <a:avLst/>
              <a:gdLst/>
              <a:ahLst/>
              <a:cxnLst/>
              <a:rect l="0" t="0" r="0" b="0"/>
              <a:pathLst>
                <a:path w="206715" h="335340">
                  <a:moveTo>
                    <a:pt x="156707" y="35302"/>
                  </a:moveTo>
                  <a:lnTo>
                    <a:pt x="152915" y="35302"/>
                  </a:lnTo>
                  <a:lnTo>
                    <a:pt x="148936" y="33185"/>
                  </a:lnTo>
                  <a:lnTo>
                    <a:pt x="123883" y="13815"/>
                  </a:lnTo>
                  <a:lnTo>
                    <a:pt x="90551" y="1695"/>
                  </a:lnTo>
                  <a:lnTo>
                    <a:pt x="67263" y="0"/>
                  </a:lnTo>
                  <a:lnTo>
                    <a:pt x="52241" y="3500"/>
                  </a:lnTo>
                  <a:lnTo>
                    <a:pt x="32943" y="12586"/>
                  </a:lnTo>
                  <a:lnTo>
                    <a:pt x="19407" y="24426"/>
                  </a:lnTo>
                  <a:lnTo>
                    <a:pt x="4728" y="43551"/>
                  </a:lnTo>
                  <a:lnTo>
                    <a:pt x="1848" y="53255"/>
                  </a:lnTo>
                  <a:lnTo>
                    <a:pt x="0" y="75096"/>
                  </a:lnTo>
                  <a:lnTo>
                    <a:pt x="3472" y="93659"/>
                  </a:lnTo>
                  <a:lnTo>
                    <a:pt x="19690" y="126213"/>
                  </a:lnTo>
                  <a:lnTo>
                    <a:pt x="34039" y="146833"/>
                  </a:lnTo>
                  <a:lnTo>
                    <a:pt x="67710" y="171969"/>
                  </a:lnTo>
                  <a:lnTo>
                    <a:pt x="86417" y="176337"/>
                  </a:lnTo>
                  <a:lnTo>
                    <a:pt x="119023" y="177934"/>
                  </a:lnTo>
                  <a:lnTo>
                    <a:pt x="147235" y="174336"/>
                  </a:lnTo>
                  <a:lnTo>
                    <a:pt x="162720" y="168219"/>
                  </a:lnTo>
                  <a:lnTo>
                    <a:pt x="188629" y="146224"/>
                  </a:lnTo>
                  <a:lnTo>
                    <a:pt x="189101" y="144175"/>
                  </a:lnTo>
                  <a:lnTo>
                    <a:pt x="188622" y="142015"/>
                  </a:lnTo>
                  <a:lnTo>
                    <a:pt x="184155" y="135183"/>
                  </a:lnTo>
                  <a:lnTo>
                    <a:pt x="179225" y="130493"/>
                  </a:lnTo>
                  <a:lnTo>
                    <a:pt x="154797" y="117052"/>
                  </a:lnTo>
                  <a:lnTo>
                    <a:pt x="144059" y="114821"/>
                  </a:lnTo>
                  <a:lnTo>
                    <a:pt x="113120" y="114007"/>
                  </a:lnTo>
                  <a:lnTo>
                    <a:pt x="95991" y="117712"/>
                  </a:lnTo>
                  <a:lnTo>
                    <a:pt x="62532" y="130679"/>
                  </a:lnTo>
                  <a:lnTo>
                    <a:pt x="49605" y="137733"/>
                  </a:lnTo>
                  <a:lnTo>
                    <a:pt x="33096" y="158137"/>
                  </a:lnTo>
                  <a:lnTo>
                    <a:pt x="30331" y="167683"/>
                  </a:lnTo>
                  <a:lnTo>
                    <a:pt x="29896" y="179069"/>
                  </a:lnTo>
                  <a:lnTo>
                    <a:pt x="36275" y="209796"/>
                  </a:lnTo>
                  <a:lnTo>
                    <a:pt x="54673" y="244972"/>
                  </a:lnTo>
                  <a:lnTo>
                    <a:pt x="67826" y="263849"/>
                  </a:lnTo>
                  <a:lnTo>
                    <a:pt x="102142" y="293850"/>
                  </a:lnTo>
                  <a:lnTo>
                    <a:pt x="137737" y="311229"/>
                  </a:lnTo>
                  <a:lnTo>
                    <a:pt x="171319" y="323392"/>
                  </a:lnTo>
                  <a:lnTo>
                    <a:pt x="206714" y="3353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SMARTInkShape-962"/>
            <p:cNvSpPr/>
            <p:nvPr/>
          </p:nvSpPr>
          <p:spPr>
            <a:xfrm>
              <a:off x="136387" y="5172573"/>
              <a:ext cx="183627" cy="156666"/>
            </a:xfrm>
            <a:custGeom>
              <a:avLst/>
              <a:gdLst/>
              <a:ahLst/>
              <a:cxnLst/>
              <a:rect l="0" t="0" r="0" b="0"/>
              <a:pathLst>
                <a:path w="183627" h="156666">
                  <a:moveTo>
                    <a:pt x="42207" y="6647"/>
                  </a:moveTo>
                  <a:lnTo>
                    <a:pt x="42207" y="10438"/>
                  </a:lnTo>
                  <a:lnTo>
                    <a:pt x="49791" y="20381"/>
                  </a:lnTo>
                  <a:lnTo>
                    <a:pt x="85179" y="47904"/>
                  </a:lnTo>
                  <a:lnTo>
                    <a:pt x="113654" y="67192"/>
                  </a:lnTo>
                  <a:lnTo>
                    <a:pt x="147874" y="76266"/>
                  </a:lnTo>
                  <a:lnTo>
                    <a:pt x="164327" y="77724"/>
                  </a:lnTo>
                  <a:lnTo>
                    <a:pt x="170036" y="75807"/>
                  </a:lnTo>
                  <a:lnTo>
                    <a:pt x="175220" y="73103"/>
                  </a:lnTo>
                  <a:lnTo>
                    <a:pt x="180170" y="71901"/>
                  </a:lnTo>
                  <a:lnTo>
                    <a:pt x="182899" y="60784"/>
                  </a:lnTo>
                  <a:lnTo>
                    <a:pt x="183626" y="52263"/>
                  </a:lnTo>
                  <a:lnTo>
                    <a:pt x="178085" y="36445"/>
                  </a:lnTo>
                  <a:lnTo>
                    <a:pt x="168478" y="23065"/>
                  </a:lnTo>
                  <a:lnTo>
                    <a:pt x="149376" y="8008"/>
                  </a:lnTo>
                  <a:lnTo>
                    <a:pt x="139050" y="3282"/>
                  </a:lnTo>
                  <a:lnTo>
                    <a:pt x="106083" y="0"/>
                  </a:lnTo>
                  <a:lnTo>
                    <a:pt x="78637" y="394"/>
                  </a:lnTo>
                  <a:lnTo>
                    <a:pt x="52139" y="9458"/>
                  </a:lnTo>
                  <a:lnTo>
                    <a:pt x="28646" y="24341"/>
                  </a:lnTo>
                  <a:lnTo>
                    <a:pt x="14716" y="42568"/>
                  </a:lnTo>
                  <a:lnTo>
                    <a:pt x="4321" y="65247"/>
                  </a:lnTo>
                  <a:lnTo>
                    <a:pt x="0" y="91935"/>
                  </a:lnTo>
                  <a:lnTo>
                    <a:pt x="429" y="101702"/>
                  </a:lnTo>
                  <a:lnTo>
                    <a:pt x="3266" y="111335"/>
                  </a:lnTo>
                  <a:lnTo>
                    <a:pt x="13118" y="125683"/>
                  </a:lnTo>
                  <a:lnTo>
                    <a:pt x="43769" y="149334"/>
                  </a:lnTo>
                  <a:lnTo>
                    <a:pt x="56494" y="1566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SMARTInkShape-963"/>
            <p:cNvSpPr/>
            <p:nvPr/>
          </p:nvSpPr>
          <p:spPr>
            <a:xfrm>
              <a:off x="235845" y="5322095"/>
              <a:ext cx="85625" cy="91743"/>
            </a:xfrm>
            <a:custGeom>
              <a:avLst/>
              <a:gdLst/>
              <a:ahLst/>
              <a:cxnLst/>
              <a:rect l="0" t="0" r="0" b="0"/>
              <a:pathLst>
                <a:path w="85625" h="91743">
                  <a:moveTo>
                    <a:pt x="85624" y="0"/>
                  </a:moveTo>
                  <a:lnTo>
                    <a:pt x="81831" y="0"/>
                  </a:lnTo>
                  <a:lnTo>
                    <a:pt x="77853" y="2116"/>
                  </a:lnTo>
                  <a:lnTo>
                    <a:pt x="45004" y="33493"/>
                  </a:lnTo>
                  <a:lnTo>
                    <a:pt x="13118" y="63003"/>
                  </a:lnTo>
                  <a:lnTo>
                    <a:pt x="666" y="85513"/>
                  </a:lnTo>
                  <a:lnTo>
                    <a:pt x="0" y="91742"/>
                  </a:lnTo>
                  <a:lnTo>
                    <a:pt x="2060" y="90251"/>
                  </a:lnTo>
                  <a:lnTo>
                    <a:pt x="3721" y="88741"/>
                  </a:lnTo>
                  <a:lnTo>
                    <a:pt x="9800" y="87065"/>
                  </a:lnTo>
                  <a:lnTo>
                    <a:pt x="35860" y="83725"/>
                  </a:lnTo>
                  <a:lnTo>
                    <a:pt x="47860" y="77988"/>
                  </a:lnTo>
                  <a:lnTo>
                    <a:pt x="85624" y="571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SMARTInkShape-964"/>
            <p:cNvSpPr/>
            <p:nvPr/>
          </p:nvSpPr>
          <p:spPr>
            <a:xfrm>
              <a:off x="292894" y="5357813"/>
              <a:ext cx="50007" cy="50008"/>
            </a:xfrm>
            <a:custGeom>
              <a:avLst/>
              <a:gdLst/>
              <a:ahLst/>
              <a:cxnLst/>
              <a:rect l="0" t="0" r="0" b="0"/>
              <a:pathLst>
                <a:path w="50007" h="50008">
                  <a:moveTo>
                    <a:pt x="50006" y="0"/>
                  </a:moveTo>
                  <a:lnTo>
                    <a:pt x="50006" y="3792"/>
                  </a:lnTo>
                  <a:lnTo>
                    <a:pt x="49212" y="4909"/>
                  </a:lnTo>
                  <a:lnTo>
                    <a:pt x="47889" y="5654"/>
                  </a:lnTo>
                  <a:lnTo>
                    <a:pt x="46214" y="6150"/>
                  </a:lnTo>
                  <a:lnTo>
                    <a:pt x="35533" y="14783"/>
                  </a:lnTo>
                  <a:lnTo>
                    <a:pt x="0" y="500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9" name="SMARTInkShape-965"/>
            <p:cNvSpPr/>
            <p:nvPr/>
          </p:nvSpPr>
          <p:spPr>
            <a:xfrm>
              <a:off x="308655" y="5451100"/>
              <a:ext cx="298547" cy="399631"/>
            </a:xfrm>
            <a:custGeom>
              <a:avLst/>
              <a:gdLst/>
              <a:ahLst/>
              <a:cxnLst/>
              <a:rect l="0" t="0" r="0" b="0"/>
              <a:pathLst>
                <a:path w="298547" h="399631">
                  <a:moveTo>
                    <a:pt x="134258" y="13870"/>
                  </a:moveTo>
                  <a:lnTo>
                    <a:pt x="130465" y="13870"/>
                  </a:lnTo>
                  <a:lnTo>
                    <a:pt x="129348" y="14663"/>
                  </a:lnTo>
                  <a:lnTo>
                    <a:pt x="128603" y="15986"/>
                  </a:lnTo>
                  <a:lnTo>
                    <a:pt x="128107" y="17661"/>
                  </a:lnTo>
                  <a:lnTo>
                    <a:pt x="126982" y="18779"/>
                  </a:lnTo>
                  <a:lnTo>
                    <a:pt x="123616" y="20020"/>
                  </a:lnTo>
                  <a:lnTo>
                    <a:pt x="92831" y="20995"/>
                  </a:lnTo>
                  <a:lnTo>
                    <a:pt x="76210" y="21801"/>
                  </a:lnTo>
                  <a:lnTo>
                    <a:pt x="45488" y="28288"/>
                  </a:lnTo>
                  <a:lnTo>
                    <a:pt x="23589" y="35796"/>
                  </a:lnTo>
                  <a:lnTo>
                    <a:pt x="0" y="55329"/>
                  </a:lnTo>
                  <a:lnTo>
                    <a:pt x="303" y="56590"/>
                  </a:lnTo>
                  <a:lnTo>
                    <a:pt x="8599" y="66552"/>
                  </a:lnTo>
                  <a:lnTo>
                    <a:pt x="26734" y="77280"/>
                  </a:lnTo>
                  <a:lnTo>
                    <a:pt x="48424" y="82928"/>
                  </a:lnTo>
                  <a:lnTo>
                    <a:pt x="77086" y="79927"/>
                  </a:lnTo>
                  <a:lnTo>
                    <a:pt x="97739" y="77098"/>
                  </a:lnTo>
                  <a:lnTo>
                    <a:pt x="128106" y="62138"/>
                  </a:lnTo>
                  <a:lnTo>
                    <a:pt x="160846" y="47556"/>
                  </a:lnTo>
                  <a:lnTo>
                    <a:pt x="196054" y="26074"/>
                  </a:lnTo>
                  <a:lnTo>
                    <a:pt x="226697" y="0"/>
                  </a:lnTo>
                  <a:lnTo>
                    <a:pt x="203518" y="21072"/>
                  </a:lnTo>
                  <a:lnTo>
                    <a:pt x="181596" y="38630"/>
                  </a:lnTo>
                  <a:lnTo>
                    <a:pt x="153282" y="71249"/>
                  </a:lnTo>
                  <a:lnTo>
                    <a:pt x="136369" y="94142"/>
                  </a:lnTo>
                  <a:lnTo>
                    <a:pt x="120155" y="127690"/>
                  </a:lnTo>
                  <a:lnTo>
                    <a:pt x="116084" y="137481"/>
                  </a:lnTo>
                  <a:lnTo>
                    <a:pt x="114274" y="147124"/>
                  </a:lnTo>
                  <a:lnTo>
                    <a:pt x="115586" y="156702"/>
                  </a:lnTo>
                  <a:lnTo>
                    <a:pt x="120980" y="175641"/>
                  </a:lnTo>
                  <a:lnTo>
                    <a:pt x="131205" y="187567"/>
                  </a:lnTo>
                  <a:lnTo>
                    <a:pt x="143496" y="195686"/>
                  </a:lnTo>
                  <a:lnTo>
                    <a:pt x="176102" y="205031"/>
                  </a:lnTo>
                  <a:lnTo>
                    <a:pt x="186192" y="205193"/>
                  </a:lnTo>
                  <a:lnTo>
                    <a:pt x="221427" y="194873"/>
                  </a:lnTo>
                  <a:lnTo>
                    <a:pt x="226231" y="193176"/>
                  </a:lnTo>
                  <a:lnTo>
                    <a:pt x="230168" y="192780"/>
                  </a:lnTo>
                  <a:lnTo>
                    <a:pt x="230742" y="191880"/>
                  </a:lnTo>
                  <a:lnTo>
                    <a:pt x="230330" y="190487"/>
                  </a:lnTo>
                  <a:lnTo>
                    <a:pt x="229262" y="188764"/>
                  </a:lnTo>
                  <a:lnTo>
                    <a:pt x="227756" y="187616"/>
                  </a:lnTo>
                  <a:lnTo>
                    <a:pt x="223967" y="186340"/>
                  </a:lnTo>
                  <a:lnTo>
                    <a:pt x="206597" y="185408"/>
                  </a:lnTo>
                  <a:lnTo>
                    <a:pt x="200010" y="187475"/>
                  </a:lnTo>
                  <a:lnTo>
                    <a:pt x="168167" y="205247"/>
                  </a:lnTo>
                  <a:lnTo>
                    <a:pt x="153696" y="222437"/>
                  </a:lnTo>
                  <a:lnTo>
                    <a:pt x="150834" y="229861"/>
                  </a:lnTo>
                  <a:lnTo>
                    <a:pt x="148997" y="247563"/>
                  </a:lnTo>
                  <a:lnTo>
                    <a:pt x="150863" y="254787"/>
                  </a:lnTo>
                  <a:lnTo>
                    <a:pt x="165349" y="279461"/>
                  </a:lnTo>
                  <a:lnTo>
                    <a:pt x="176190" y="287384"/>
                  </a:lnTo>
                  <a:lnTo>
                    <a:pt x="207234" y="295821"/>
                  </a:lnTo>
                  <a:lnTo>
                    <a:pt x="238749" y="299285"/>
                  </a:lnTo>
                  <a:lnTo>
                    <a:pt x="271467" y="299606"/>
                  </a:lnTo>
                  <a:lnTo>
                    <a:pt x="279377" y="300407"/>
                  </a:lnTo>
                  <a:lnTo>
                    <a:pt x="295168" y="306894"/>
                  </a:lnTo>
                  <a:lnTo>
                    <a:pt x="296300" y="308438"/>
                  </a:lnTo>
                  <a:lnTo>
                    <a:pt x="297558" y="312270"/>
                  </a:lnTo>
                  <a:lnTo>
                    <a:pt x="298546" y="344170"/>
                  </a:lnTo>
                  <a:lnTo>
                    <a:pt x="297762" y="352757"/>
                  </a:lnTo>
                  <a:lnTo>
                    <a:pt x="291861" y="383271"/>
                  </a:lnTo>
                  <a:lnTo>
                    <a:pt x="291420" y="3996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SMARTInkShape-966"/>
            <p:cNvSpPr/>
            <p:nvPr/>
          </p:nvSpPr>
          <p:spPr>
            <a:xfrm>
              <a:off x="385763" y="5372100"/>
              <a:ext cx="7144" cy="21431"/>
            </a:xfrm>
            <a:custGeom>
              <a:avLst/>
              <a:gdLst/>
              <a:ahLst/>
              <a:cxnLst/>
              <a:rect l="0" t="0" r="0" b="0"/>
              <a:pathLst>
                <a:path w="7144" h="21431">
                  <a:moveTo>
                    <a:pt x="0" y="21430"/>
                  </a:moveTo>
                  <a:lnTo>
                    <a:pt x="0" y="15280"/>
                  </a:lnTo>
                  <a:lnTo>
                    <a:pt x="6849" y="7464"/>
                  </a:lnTo>
                  <a:lnTo>
                    <a:pt x="714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967"/>
            <p:cNvSpPr/>
            <p:nvPr/>
          </p:nvSpPr>
          <p:spPr>
            <a:xfrm>
              <a:off x="357616" y="4497092"/>
              <a:ext cx="1784837" cy="689272"/>
            </a:xfrm>
            <a:custGeom>
              <a:avLst/>
              <a:gdLst/>
              <a:ahLst/>
              <a:cxnLst/>
              <a:rect l="0" t="0" r="0" b="0"/>
              <a:pathLst>
                <a:path w="1784837" h="689272">
                  <a:moveTo>
                    <a:pt x="271034" y="139202"/>
                  </a:moveTo>
                  <a:lnTo>
                    <a:pt x="302097" y="139202"/>
                  </a:lnTo>
                  <a:lnTo>
                    <a:pt x="332468" y="142994"/>
                  </a:lnTo>
                  <a:lnTo>
                    <a:pt x="363496" y="145353"/>
                  </a:lnTo>
                  <a:lnTo>
                    <a:pt x="397825" y="146051"/>
                  </a:lnTo>
                  <a:lnTo>
                    <a:pt x="423429" y="146215"/>
                  </a:lnTo>
                  <a:lnTo>
                    <a:pt x="451478" y="146287"/>
                  </a:lnTo>
                  <a:lnTo>
                    <a:pt x="482465" y="146320"/>
                  </a:lnTo>
                  <a:lnTo>
                    <a:pt x="516874" y="144217"/>
                  </a:lnTo>
                  <a:lnTo>
                    <a:pt x="534940" y="142545"/>
                  </a:lnTo>
                  <a:lnTo>
                    <a:pt x="553334" y="141431"/>
                  </a:lnTo>
                  <a:lnTo>
                    <a:pt x="571946" y="140688"/>
                  </a:lnTo>
                  <a:lnTo>
                    <a:pt x="590705" y="140192"/>
                  </a:lnTo>
                  <a:lnTo>
                    <a:pt x="609560" y="139862"/>
                  </a:lnTo>
                  <a:lnTo>
                    <a:pt x="628481" y="139642"/>
                  </a:lnTo>
                  <a:lnTo>
                    <a:pt x="647444" y="139496"/>
                  </a:lnTo>
                  <a:lnTo>
                    <a:pt x="667230" y="138604"/>
                  </a:lnTo>
                  <a:lnTo>
                    <a:pt x="687565" y="137215"/>
                  </a:lnTo>
                  <a:lnTo>
                    <a:pt x="708265" y="135496"/>
                  </a:lnTo>
                  <a:lnTo>
                    <a:pt x="729209" y="133556"/>
                  </a:lnTo>
                  <a:lnTo>
                    <a:pt x="750315" y="131469"/>
                  </a:lnTo>
                  <a:lnTo>
                    <a:pt x="771530" y="129285"/>
                  </a:lnTo>
                  <a:lnTo>
                    <a:pt x="792817" y="127828"/>
                  </a:lnTo>
                  <a:lnTo>
                    <a:pt x="814152" y="126856"/>
                  </a:lnTo>
                  <a:lnTo>
                    <a:pt x="835519" y="126209"/>
                  </a:lnTo>
                  <a:lnTo>
                    <a:pt x="856907" y="124984"/>
                  </a:lnTo>
                  <a:lnTo>
                    <a:pt x="878310" y="123373"/>
                  </a:lnTo>
                  <a:lnTo>
                    <a:pt x="899722" y="121506"/>
                  </a:lnTo>
                  <a:lnTo>
                    <a:pt x="921934" y="118673"/>
                  </a:lnTo>
                  <a:lnTo>
                    <a:pt x="944680" y="115197"/>
                  </a:lnTo>
                  <a:lnTo>
                    <a:pt x="967781" y="111293"/>
                  </a:lnTo>
                  <a:lnTo>
                    <a:pt x="990326" y="107896"/>
                  </a:lnTo>
                  <a:lnTo>
                    <a:pt x="1012499" y="104837"/>
                  </a:lnTo>
                  <a:lnTo>
                    <a:pt x="1034426" y="102005"/>
                  </a:lnTo>
                  <a:lnTo>
                    <a:pt x="1056187" y="99322"/>
                  </a:lnTo>
                  <a:lnTo>
                    <a:pt x="1077838" y="96740"/>
                  </a:lnTo>
                  <a:lnTo>
                    <a:pt x="1099416" y="94225"/>
                  </a:lnTo>
                  <a:lnTo>
                    <a:pt x="1121738" y="90961"/>
                  </a:lnTo>
                  <a:lnTo>
                    <a:pt x="1144558" y="87198"/>
                  </a:lnTo>
                  <a:lnTo>
                    <a:pt x="1167708" y="83101"/>
                  </a:lnTo>
                  <a:lnTo>
                    <a:pt x="1189492" y="79576"/>
                  </a:lnTo>
                  <a:lnTo>
                    <a:pt x="1210364" y="76433"/>
                  </a:lnTo>
                  <a:lnTo>
                    <a:pt x="1230629" y="73543"/>
                  </a:lnTo>
                  <a:lnTo>
                    <a:pt x="1251283" y="70823"/>
                  </a:lnTo>
                  <a:lnTo>
                    <a:pt x="1272196" y="68216"/>
                  </a:lnTo>
                  <a:lnTo>
                    <a:pt x="1293281" y="65684"/>
                  </a:lnTo>
                  <a:lnTo>
                    <a:pt x="1313689" y="62409"/>
                  </a:lnTo>
                  <a:lnTo>
                    <a:pt x="1333643" y="58638"/>
                  </a:lnTo>
                  <a:lnTo>
                    <a:pt x="1353296" y="54536"/>
                  </a:lnTo>
                  <a:lnTo>
                    <a:pt x="1372749" y="51008"/>
                  </a:lnTo>
                  <a:lnTo>
                    <a:pt x="1392067" y="47862"/>
                  </a:lnTo>
                  <a:lnTo>
                    <a:pt x="1411295" y="44971"/>
                  </a:lnTo>
                  <a:lnTo>
                    <a:pt x="1429671" y="42250"/>
                  </a:lnTo>
                  <a:lnTo>
                    <a:pt x="1464905" y="37110"/>
                  </a:lnTo>
                  <a:lnTo>
                    <a:pt x="1482873" y="34628"/>
                  </a:lnTo>
                  <a:lnTo>
                    <a:pt x="1501201" y="32180"/>
                  </a:lnTo>
                  <a:lnTo>
                    <a:pt x="1536913" y="28136"/>
                  </a:lnTo>
                  <a:lnTo>
                    <a:pt x="1568659" y="26340"/>
                  </a:lnTo>
                  <a:lnTo>
                    <a:pt x="1598644" y="25541"/>
                  </a:lnTo>
                  <a:lnTo>
                    <a:pt x="1627052" y="25186"/>
                  </a:lnTo>
                  <a:lnTo>
                    <a:pt x="1652906" y="25028"/>
                  </a:lnTo>
                  <a:lnTo>
                    <a:pt x="1677627" y="24958"/>
                  </a:lnTo>
                  <a:lnTo>
                    <a:pt x="1709623" y="24918"/>
                  </a:lnTo>
                  <a:lnTo>
                    <a:pt x="1741768" y="24905"/>
                  </a:lnTo>
                  <a:lnTo>
                    <a:pt x="1774016" y="24902"/>
                  </a:lnTo>
                  <a:lnTo>
                    <a:pt x="1783239" y="24902"/>
                  </a:lnTo>
                  <a:lnTo>
                    <a:pt x="1783996" y="24108"/>
                  </a:lnTo>
                  <a:lnTo>
                    <a:pt x="1784836" y="21110"/>
                  </a:lnTo>
                  <a:lnTo>
                    <a:pt x="1783473" y="19992"/>
                  </a:lnTo>
                  <a:lnTo>
                    <a:pt x="1754603" y="13045"/>
                  </a:lnTo>
                  <a:lnTo>
                    <a:pt x="1728550" y="10541"/>
                  </a:lnTo>
                  <a:lnTo>
                    <a:pt x="1696048" y="5918"/>
                  </a:lnTo>
                  <a:lnTo>
                    <a:pt x="1660489" y="3402"/>
                  </a:lnTo>
                  <a:lnTo>
                    <a:pt x="1633901" y="0"/>
                  </a:lnTo>
                  <a:lnTo>
                    <a:pt x="1601975" y="76"/>
                  </a:lnTo>
                  <a:lnTo>
                    <a:pt x="1567414" y="1962"/>
                  </a:lnTo>
                  <a:lnTo>
                    <a:pt x="1533532" y="2800"/>
                  </a:lnTo>
                  <a:lnTo>
                    <a:pt x="1515131" y="3817"/>
                  </a:lnTo>
                  <a:lnTo>
                    <a:pt x="1495719" y="5289"/>
                  </a:lnTo>
                  <a:lnTo>
                    <a:pt x="1475635" y="7064"/>
                  </a:lnTo>
                  <a:lnTo>
                    <a:pt x="1455895" y="9041"/>
                  </a:lnTo>
                  <a:lnTo>
                    <a:pt x="1436385" y="11153"/>
                  </a:lnTo>
                  <a:lnTo>
                    <a:pt x="1417028" y="13355"/>
                  </a:lnTo>
                  <a:lnTo>
                    <a:pt x="1396980" y="16410"/>
                  </a:lnTo>
                  <a:lnTo>
                    <a:pt x="1376471" y="20034"/>
                  </a:lnTo>
                  <a:lnTo>
                    <a:pt x="1355655" y="24038"/>
                  </a:lnTo>
                  <a:lnTo>
                    <a:pt x="1334633" y="27501"/>
                  </a:lnTo>
                  <a:lnTo>
                    <a:pt x="1313475" y="30603"/>
                  </a:lnTo>
                  <a:lnTo>
                    <a:pt x="1292226" y="33465"/>
                  </a:lnTo>
                  <a:lnTo>
                    <a:pt x="1270122" y="36961"/>
                  </a:lnTo>
                  <a:lnTo>
                    <a:pt x="1247449" y="40879"/>
                  </a:lnTo>
                  <a:lnTo>
                    <a:pt x="1224396" y="45078"/>
                  </a:lnTo>
                  <a:lnTo>
                    <a:pt x="1201884" y="49465"/>
                  </a:lnTo>
                  <a:lnTo>
                    <a:pt x="1179732" y="53977"/>
                  </a:lnTo>
                  <a:lnTo>
                    <a:pt x="1157820" y="58573"/>
                  </a:lnTo>
                  <a:lnTo>
                    <a:pt x="1136068" y="63224"/>
                  </a:lnTo>
                  <a:lnTo>
                    <a:pt x="1114424" y="67913"/>
                  </a:lnTo>
                  <a:lnTo>
                    <a:pt x="1092850" y="72626"/>
                  </a:lnTo>
                  <a:lnTo>
                    <a:pt x="1072117" y="77355"/>
                  </a:lnTo>
                  <a:lnTo>
                    <a:pt x="1051946" y="82096"/>
                  </a:lnTo>
                  <a:lnTo>
                    <a:pt x="1032148" y="86843"/>
                  </a:lnTo>
                  <a:lnTo>
                    <a:pt x="1011806" y="91596"/>
                  </a:lnTo>
                  <a:lnTo>
                    <a:pt x="991101" y="96352"/>
                  </a:lnTo>
                  <a:lnTo>
                    <a:pt x="970154" y="101110"/>
                  </a:lnTo>
                  <a:lnTo>
                    <a:pt x="949839" y="105870"/>
                  </a:lnTo>
                  <a:lnTo>
                    <a:pt x="929945" y="110631"/>
                  </a:lnTo>
                  <a:lnTo>
                    <a:pt x="910333" y="115392"/>
                  </a:lnTo>
                  <a:lnTo>
                    <a:pt x="890115" y="120153"/>
                  </a:lnTo>
                  <a:lnTo>
                    <a:pt x="869492" y="124915"/>
                  </a:lnTo>
                  <a:lnTo>
                    <a:pt x="848600" y="129678"/>
                  </a:lnTo>
                  <a:lnTo>
                    <a:pt x="828322" y="134440"/>
                  </a:lnTo>
                  <a:lnTo>
                    <a:pt x="808453" y="139202"/>
                  </a:lnTo>
                  <a:lnTo>
                    <a:pt x="788857" y="143965"/>
                  </a:lnTo>
                  <a:lnTo>
                    <a:pt x="769443" y="148727"/>
                  </a:lnTo>
                  <a:lnTo>
                    <a:pt x="750150" y="153489"/>
                  </a:lnTo>
                  <a:lnTo>
                    <a:pt x="730939" y="158252"/>
                  </a:lnTo>
                  <a:lnTo>
                    <a:pt x="712575" y="163014"/>
                  </a:lnTo>
                  <a:lnTo>
                    <a:pt x="677353" y="172539"/>
                  </a:lnTo>
                  <a:lnTo>
                    <a:pt x="643179" y="182064"/>
                  </a:lnTo>
                  <a:lnTo>
                    <a:pt x="609469" y="192383"/>
                  </a:lnTo>
                  <a:lnTo>
                    <a:pt x="575966" y="204906"/>
                  </a:lnTo>
                  <a:lnTo>
                    <a:pt x="544672" y="216294"/>
                  </a:lnTo>
                  <a:lnTo>
                    <a:pt x="515682" y="226646"/>
                  </a:lnTo>
                  <a:lnTo>
                    <a:pt x="489569" y="236539"/>
                  </a:lnTo>
                  <a:lnTo>
                    <a:pt x="464733" y="248344"/>
                  </a:lnTo>
                  <a:lnTo>
                    <a:pt x="440466" y="261528"/>
                  </a:lnTo>
                  <a:lnTo>
                    <a:pt x="405285" y="282338"/>
                  </a:lnTo>
                  <a:lnTo>
                    <a:pt x="374400" y="304379"/>
                  </a:lnTo>
                  <a:lnTo>
                    <a:pt x="345935" y="329872"/>
                  </a:lnTo>
                  <a:lnTo>
                    <a:pt x="312464" y="360221"/>
                  </a:lnTo>
                  <a:lnTo>
                    <a:pt x="279306" y="392939"/>
                  </a:lnTo>
                  <a:lnTo>
                    <a:pt x="249826" y="425066"/>
                  </a:lnTo>
                  <a:lnTo>
                    <a:pt x="221072" y="459047"/>
                  </a:lnTo>
                  <a:lnTo>
                    <a:pt x="196254" y="492717"/>
                  </a:lnTo>
                  <a:lnTo>
                    <a:pt x="171155" y="523445"/>
                  </a:lnTo>
                  <a:lnTo>
                    <a:pt x="145159" y="554437"/>
                  </a:lnTo>
                  <a:lnTo>
                    <a:pt x="125843" y="575794"/>
                  </a:lnTo>
                  <a:lnTo>
                    <a:pt x="102912" y="592881"/>
                  </a:lnTo>
                  <a:lnTo>
                    <a:pt x="93976" y="595938"/>
                  </a:lnTo>
                  <a:lnTo>
                    <a:pt x="91006" y="594079"/>
                  </a:lnTo>
                  <a:lnTo>
                    <a:pt x="89103" y="592473"/>
                  </a:lnTo>
                  <a:lnTo>
                    <a:pt x="86988" y="588570"/>
                  </a:lnTo>
                  <a:lnTo>
                    <a:pt x="86424" y="586418"/>
                  </a:lnTo>
                  <a:lnTo>
                    <a:pt x="91844" y="550721"/>
                  </a:lnTo>
                  <a:lnTo>
                    <a:pt x="94439" y="522291"/>
                  </a:lnTo>
                  <a:lnTo>
                    <a:pt x="98568" y="490128"/>
                  </a:lnTo>
                  <a:lnTo>
                    <a:pt x="99383" y="455142"/>
                  </a:lnTo>
                  <a:lnTo>
                    <a:pt x="99525" y="427106"/>
                  </a:lnTo>
                  <a:lnTo>
                    <a:pt x="99566" y="399484"/>
                  </a:lnTo>
                  <a:lnTo>
                    <a:pt x="99582" y="364859"/>
                  </a:lnTo>
                  <a:lnTo>
                    <a:pt x="99584" y="339696"/>
                  </a:lnTo>
                  <a:lnTo>
                    <a:pt x="103376" y="343158"/>
                  </a:lnTo>
                  <a:lnTo>
                    <a:pt x="103700" y="345816"/>
                  </a:lnTo>
                  <a:lnTo>
                    <a:pt x="99256" y="376255"/>
                  </a:lnTo>
                  <a:lnTo>
                    <a:pt x="89702" y="410837"/>
                  </a:lnTo>
                  <a:lnTo>
                    <a:pt x="75554" y="444977"/>
                  </a:lnTo>
                  <a:lnTo>
                    <a:pt x="62176" y="480178"/>
                  </a:lnTo>
                  <a:lnTo>
                    <a:pt x="44482" y="514089"/>
                  </a:lnTo>
                  <a:lnTo>
                    <a:pt x="26493" y="545658"/>
                  </a:lnTo>
                  <a:lnTo>
                    <a:pt x="14473" y="574825"/>
                  </a:lnTo>
                  <a:lnTo>
                    <a:pt x="1742" y="610049"/>
                  </a:lnTo>
                  <a:lnTo>
                    <a:pt x="0" y="625820"/>
                  </a:lnTo>
                  <a:lnTo>
                    <a:pt x="3491" y="637840"/>
                  </a:lnTo>
                  <a:lnTo>
                    <a:pt x="6947" y="640695"/>
                  </a:lnTo>
                  <a:lnTo>
                    <a:pt x="40818" y="653846"/>
                  </a:lnTo>
                  <a:lnTo>
                    <a:pt x="70690" y="663135"/>
                  </a:lnTo>
                  <a:lnTo>
                    <a:pt x="105224" y="672613"/>
                  </a:lnTo>
                  <a:lnTo>
                    <a:pt x="163878" y="6892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7" name="SMARTInkShape-Group256"/>
          <p:cNvGrpSpPr/>
          <p:nvPr/>
        </p:nvGrpSpPr>
        <p:grpSpPr>
          <a:xfrm>
            <a:off x="121446" y="3986544"/>
            <a:ext cx="592930" cy="548296"/>
            <a:chOff x="121446" y="3986544"/>
            <a:chExt cx="592930" cy="548296"/>
          </a:xfrm>
        </p:grpSpPr>
        <p:sp>
          <p:nvSpPr>
            <p:cNvPr id="393" name="SMARTInkShape-968"/>
            <p:cNvSpPr/>
            <p:nvPr/>
          </p:nvSpPr>
          <p:spPr>
            <a:xfrm>
              <a:off x="121446" y="3986544"/>
              <a:ext cx="164292" cy="256845"/>
            </a:xfrm>
            <a:custGeom>
              <a:avLst/>
              <a:gdLst/>
              <a:ahLst/>
              <a:cxnLst/>
              <a:rect l="0" t="0" r="0" b="0"/>
              <a:pathLst>
                <a:path w="164292" h="256845">
                  <a:moveTo>
                    <a:pt x="28573" y="13956"/>
                  </a:moveTo>
                  <a:lnTo>
                    <a:pt x="28573" y="23899"/>
                  </a:lnTo>
                  <a:lnTo>
                    <a:pt x="26456" y="28429"/>
                  </a:lnTo>
                  <a:lnTo>
                    <a:pt x="23663" y="33089"/>
                  </a:lnTo>
                  <a:lnTo>
                    <a:pt x="21870" y="42547"/>
                  </a:lnTo>
                  <a:lnTo>
                    <a:pt x="21516" y="52059"/>
                  </a:lnTo>
                  <a:lnTo>
                    <a:pt x="19351" y="56820"/>
                  </a:lnTo>
                  <a:lnTo>
                    <a:pt x="10043" y="68725"/>
                  </a:lnTo>
                  <a:lnTo>
                    <a:pt x="5598" y="78250"/>
                  </a:lnTo>
                  <a:lnTo>
                    <a:pt x="2487" y="83012"/>
                  </a:lnTo>
                  <a:lnTo>
                    <a:pt x="95" y="92119"/>
                  </a:lnTo>
                  <a:lnTo>
                    <a:pt x="0" y="75734"/>
                  </a:lnTo>
                  <a:lnTo>
                    <a:pt x="2116" y="71046"/>
                  </a:lnTo>
                  <a:lnTo>
                    <a:pt x="13733" y="57777"/>
                  </a:lnTo>
                  <a:lnTo>
                    <a:pt x="45349" y="33054"/>
                  </a:lnTo>
                  <a:lnTo>
                    <a:pt x="77942" y="16550"/>
                  </a:lnTo>
                  <a:lnTo>
                    <a:pt x="89679" y="10050"/>
                  </a:lnTo>
                  <a:lnTo>
                    <a:pt x="124510" y="415"/>
                  </a:lnTo>
                  <a:lnTo>
                    <a:pt x="126774" y="0"/>
                  </a:lnTo>
                  <a:lnTo>
                    <a:pt x="127378" y="684"/>
                  </a:lnTo>
                  <a:lnTo>
                    <a:pt x="128228" y="5437"/>
                  </a:lnTo>
                  <a:lnTo>
                    <a:pt x="128581" y="36787"/>
                  </a:lnTo>
                  <a:lnTo>
                    <a:pt x="124350" y="44212"/>
                  </a:lnTo>
                  <a:lnTo>
                    <a:pt x="104943" y="75967"/>
                  </a:lnTo>
                  <a:lnTo>
                    <a:pt x="90500" y="100660"/>
                  </a:lnTo>
                  <a:lnTo>
                    <a:pt x="67336" y="117855"/>
                  </a:lnTo>
                  <a:lnTo>
                    <a:pt x="57279" y="121074"/>
                  </a:lnTo>
                  <a:lnTo>
                    <a:pt x="60979" y="117309"/>
                  </a:lnTo>
                  <a:lnTo>
                    <a:pt x="62819" y="113336"/>
                  </a:lnTo>
                  <a:lnTo>
                    <a:pt x="63310" y="111166"/>
                  </a:lnTo>
                  <a:lnTo>
                    <a:pt x="68089" y="106638"/>
                  </a:lnTo>
                  <a:lnTo>
                    <a:pt x="95264" y="88562"/>
                  </a:lnTo>
                  <a:lnTo>
                    <a:pt x="130390" y="74085"/>
                  </a:lnTo>
                  <a:lnTo>
                    <a:pt x="136796" y="72430"/>
                  </a:lnTo>
                  <a:lnTo>
                    <a:pt x="144405" y="73811"/>
                  </a:lnTo>
                  <a:lnTo>
                    <a:pt x="155498" y="79051"/>
                  </a:lnTo>
                  <a:lnTo>
                    <a:pt x="160390" y="83368"/>
                  </a:lnTo>
                  <a:lnTo>
                    <a:pt x="162564" y="87933"/>
                  </a:lnTo>
                  <a:lnTo>
                    <a:pt x="164075" y="101818"/>
                  </a:lnTo>
                  <a:lnTo>
                    <a:pt x="164291" y="133143"/>
                  </a:lnTo>
                  <a:lnTo>
                    <a:pt x="154360" y="165397"/>
                  </a:lnTo>
                  <a:lnTo>
                    <a:pt x="134304" y="197019"/>
                  </a:lnTo>
                  <a:lnTo>
                    <a:pt x="128127" y="215510"/>
                  </a:lnTo>
                  <a:lnTo>
                    <a:pt x="119101" y="225723"/>
                  </a:lnTo>
                  <a:lnTo>
                    <a:pt x="111138" y="243818"/>
                  </a:lnTo>
                  <a:lnTo>
                    <a:pt x="100010" y="2568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969"/>
            <p:cNvSpPr/>
            <p:nvPr/>
          </p:nvSpPr>
          <p:spPr>
            <a:xfrm>
              <a:off x="378944" y="3993483"/>
              <a:ext cx="335432" cy="449931"/>
            </a:xfrm>
            <a:custGeom>
              <a:avLst/>
              <a:gdLst/>
              <a:ahLst/>
              <a:cxnLst/>
              <a:rect l="0" t="0" r="0" b="0"/>
              <a:pathLst>
                <a:path w="335432" h="449931">
                  <a:moveTo>
                    <a:pt x="335431" y="57023"/>
                  </a:moveTo>
                  <a:lnTo>
                    <a:pt x="301846" y="40230"/>
                  </a:lnTo>
                  <a:lnTo>
                    <a:pt x="270478" y="22778"/>
                  </a:lnTo>
                  <a:lnTo>
                    <a:pt x="238640" y="12071"/>
                  </a:lnTo>
                  <a:lnTo>
                    <a:pt x="211149" y="4722"/>
                  </a:lnTo>
                  <a:lnTo>
                    <a:pt x="182896" y="1310"/>
                  </a:lnTo>
                  <a:lnTo>
                    <a:pt x="154416" y="299"/>
                  </a:lnTo>
                  <a:lnTo>
                    <a:pt x="125869" y="0"/>
                  </a:lnTo>
                  <a:lnTo>
                    <a:pt x="92688" y="5602"/>
                  </a:lnTo>
                  <a:lnTo>
                    <a:pt x="68068" y="12859"/>
                  </a:lnTo>
                  <a:lnTo>
                    <a:pt x="58382" y="20462"/>
                  </a:lnTo>
                  <a:lnTo>
                    <a:pt x="53548" y="29132"/>
                  </a:lnTo>
                  <a:lnTo>
                    <a:pt x="50190" y="52351"/>
                  </a:lnTo>
                  <a:lnTo>
                    <a:pt x="49726" y="86547"/>
                  </a:lnTo>
                  <a:lnTo>
                    <a:pt x="49687" y="121442"/>
                  </a:lnTo>
                  <a:lnTo>
                    <a:pt x="47565" y="157052"/>
                  </a:lnTo>
                  <a:lnTo>
                    <a:pt x="39738" y="185614"/>
                  </a:lnTo>
                  <a:lnTo>
                    <a:pt x="31342" y="219096"/>
                  </a:lnTo>
                  <a:lnTo>
                    <a:pt x="27579" y="242099"/>
                  </a:lnTo>
                  <a:lnTo>
                    <a:pt x="17122" y="271205"/>
                  </a:lnTo>
                  <a:lnTo>
                    <a:pt x="9469" y="302128"/>
                  </a:lnTo>
                  <a:lnTo>
                    <a:pt x="2142" y="336471"/>
                  </a:lnTo>
                  <a:lnTo>
                    <a:pt x="0" y="355574"/>
                  </a:lnTo>
                  <a:lnTo>
                    <a:pt x="1936" y="362486"/>
                  </a:lnTo>
                  <a:lnTo>
                    <a:pt x="9646" y="373390"/>
                  </a:lnTo>
                  <a:lnTo>
                    <a:pt x="44378" y="405095"/>
                  </a:lnTo>
                  <a:lnTo>
                    <a:pt x="76385" y="423816"/>
                  </a:lnTo>
                  <a:lnTo>
                    <a:pt x="109936" y="443766"/>
                  </a:lnTo>
                  <a:lnTo>
                    <a:pt x="121119" y="449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970"/>
            <p:cNvSpPr/>
            <p:nvPr/>
          </p:nvSpPr>
          <p:spPr>
            <a:xfrm>
              <a:off x="229114" y="4186238"/>
              <a:ext cx="105103" cy="127166"/>
            </a:xfrm>
            <a:custGeom>
              <a:avLst/>
              <a:gdLst/>
              <a:ahLst/>
              <a:cxnLst/>
              <a:rect l="0" t="0" r="0" b="0"/>
              <a:pathLst>
                <a:path w="105103" h="127166">
                  <a:moveTo>
                    <a:pt x="85211" y="7143"/>
                  </a:moveTo>
                  <a:lnTo>
                    <a:pt x="75268" y="7143"/>
                  </a:lnTo>
                  <a:lnTo>
                    <a:pt x="70738" y="9260"/>
                  </a:lnTo>
                  <a:lnTo>
                    <a:pt x="54083" y="20122"/>
                  </a:lnTo>
                  <a:lnTo>
                    <a:pt x="40668" y="34284"/>
                  </a:lnTo>
                  <a:lnTo>
                    <a:pt x="32871" y="40637"/>
                  </a:lnTo>
                  <a:lnTo>
                    <a:pt x="5336" y="76298"/>
                  </a:lnTo>
                  <a:lnTo>
                    <a:pt x="1219" y="90516"/>
                  </a:lnTo>
                  <a:lnTo>
                    <a:pt x="0" y="100991"/>
                  </a:lnTo>
                  <a:lnTo>
                    <a:pt x="1831" y="106533"/>
                  </a:lnTo>
                  <a:lnTo>
                    <a:pt x="9474" y="116558"/>
                  </a:lnTo>
                  <a:lnTo>
                    <a:pt x="20084" y="123788"/>
                  </a:lnTo>
                  <a:lnTo>
                    <a:pt x="33282" y="127165"/>
                  </a:lnTo>
                  <a:lnTo>
                    <a:pt x="42552" y="125838"/>
                  </a:lnTo>
                  <a:lnTo>
                    <a:pt x="54580" y="120629"/>
                  </a:lnTo>
                  <a:lnTo>
                    <a:pt x="79335" y="104727"/>
                  </a:lnTo>
                  <a:lnTo>
                    <a:pt x="92208" y="85091"/>
                  </a:lnTo>
                  <a:lnTo>
                    <a:pt x="96258" y="75918"/>
                  </a:lnTo>
                  <a:lnTo>
                    <a:pt x="104963" y="42846"/>
                  </a:lnTo>
                  <a:lnTo>
                    <a:pt x="105102" y="33330"/>
                  </a:lnTo>
                  <a:lnTo>
                    <a:pt x="9949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SMARTInkShape-971"/>
            <p:cNvSpPr/>
            <p:nvPr/>
          </p:nvSpPr>
          <p:spPr>
            <a:xfrm>
              <a:off x="307181" y="4300538"/>
              <a:ext cx="139568" cy="234302"/>
            </a:xfrm>
            <a:custGeom>
              <a:avLst/>
              <a:gdLst/>
              <a:ahLst/>
              <a:cxnLst/>
              <a:rect l="0" t="0" r="0" b="0"/>
              <a:pathLst>
                <a:path w="139568" h="234302">
                  <a:moveTo>
                    <a:pt x="57150" y="0"/>
                  </a:moveTo>
                  <a:lnTo>
                    <a:pt x="57150" y="3792"/>
                  </a:lnTo>
                  <a:lnTo>
                    <a:pt x="55034" y="7770"/>
                  </a:lnTo>
                  <a:lnTo>
                    <a:pt x="53358" y="9942"/>
                  </a:lnTo>
                  <a:lnTo>
                    <a:pt x="51496" y="16590"/>
                  </a:lnTo>
                  <a:lnTo>
                    <a:pt x="46508" y="37584"/>
                  </a:lnTo>
                  <a:lnTo>
                    <a:pt x="27089" y="68802"/>
                  </a:lnTo>
                  <a:lnTo>
                    <a:pt x="7179" y="99375"/>
                  </a:lnTo>
                  <a:lnTo>
                    <a:pt x="420" y="106701"/>
                  </a:lnTo>
                  <a:lnTo>
                    <a:pt x="125" y="103229"/>
                  </a:lnTo>
                  <a:lnTo>
                    <a:pt x="2172" y="99325"/>
                  </a:lnTo>
                  <a:lnTo>
                    <a:pt x="21488" y="66206"/>
                  </a:lnTo>
                  <a:lnTo>
                    <a:pt x="44254" y="41586"/>
                  </a:lnTo>
                  <a:lnTo>
                    <a:pt x="79650" y="19078"/>
                  </a:lnTo>
                  <a:lnTo>
                    <a:pt x="82469" y="18275"/>
                  </a:lnTo>
                  <a:lnTo>
                    <a:pt x="85142" y="18533"/>
                  </a:lnTo>
                  <a:lnTo>
                    <a:pt x="91022" y="20143"/>
                  </a:lnTo>
                  <a:lnTo>
                    <a:pt x="98927" y="20858"/>
                  </a:lnTo>
                  <a:lnTo>
                    <a:pt x="102464" y="22637"/>
                  </a:lnTo>
                  <a:lnTo>
                    <a:pt x="116377" y="37474"/>
                  </a:lnTo>
                  <a:lnTo>
                    <a:pt x="130942" y="68426"/>
                  </a:lnTo>
                  <a:lnTo>
                    <a:pt x="137218" y="100556"/>
                  </a:lnTo>
                  <a:lnTo>
                    <a:pt x="139567" y="113748"/>
                  </a:lnTo>
                  <a:lnTo>
                    <a:pt x="136393" y="143899"/>
                  </a:lnTo>
                  <a:lnTo>
                    <a:pt x="128048" y="173074"/>
                  </a:lnTo>
                  <a:lnTo>
                    <a:pt x="121284" y="189129"/>
                  </a:lnTo>
                  <a:lnTo>
                    <a:pt x="108723" y="209202"/>
                  </a:lnTo>
                  <a:lnTo>
                    <a:pt x="77487" y="230875"/>
                  </a:lnTo>
                  <a:lnTo>
                    <a:pt x="69893" y="233579"/>
                  </a:lnTo>
                  <a:lnTo>
                    <a:pt x="65645" y="234301"/>
                  </a:lnTo>
                  <a:lnTo>
                    <a:pt x="56693" y="232985"/>
                  </a:lnTo>
                  <a:lnTo>
                    <a:pt x="36306" y="226868"/>
                  </a:lnTo>
                  <a:lnTo>
                    <a:pt x="18981" y="217259"/>
                  </a:lnTo>
                  <a:lnTo>
                    <a:pt x="10210" y="214391"/>
                  </a:lnTo>
                  <a:lnTo>
                    <a:pt x="0" y="2071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98" name="SMARTInkShape-972"/>
          <p:cNvSpPr/>
          <p:nvPr/>
        </p:nvSpPr>
        <p:spPr>
          <a:xfrm>
            <a:off x="5429250" y="3900488"/>
            <a:ext cx="871539" cy="91389"/>
          </a:xfrm>
          <a:custGeom>
            <a:avLst/>
            <a:gdLst/>
            <a:ahLst/>
            <a:cxnLst/>
            <a:rect l="0" t="0" r="0" b="0"/>
            <a:pathLst>
              <a:path w="871539" h="91389">
                <a:moveTo>
                  <a:pt x="0" y="42862"/>
                </a:moveTo>
                <a:lnTo>
                  <a:pt x="33855" y="42862"/>
                </a:lnTo>
                <a:lnTo>
                  <a:pt x="63102" y="48565"/>
                </a:lnTo>
                <a:lnTo>
                  <a:pt x="96867" y="57335"/>
                </a:lnTo>
                <a:lnTo>
                  <a:pt x="127656" y="62232"/>
                </a:lnTo>
                <a:lnTo>
                  <a:pt x="159003" y="65799"/>
                </a:lnTo>
                <a:lnTo>
                  <a:pt x="182587" y="69725"/>
                </a:lnTo>
                <a:lnTo>
                  <a:pt x="208943" y="74116"/>
                </a:lnTo>
                <a:lnTo>
                  <a:pt x="236533" y="78713"/>
                </a:lnTo>
                <a:lnTo>
                  <a:pt x="263876" y="82608"/>
                </a:lnTo>
                <a:lnTo>
                  <a:pt x="289258" y="84340"/>
                </a:lnTo>
                <a:lnTo>
                  <a:pt x="315884" y="85109"/>
                </a:lnTo>
                <a:lnTo>
                  <a:pt x="343593" y="86245"/>
                </a:lnTo>
                <a:lnTo>
                  <a:pt x="371783" y="89395"/>
                </a:lnTo>
                <a:lnTo>
                  <a:pt x="400186" y="91325"/>
                </a:lnTo>
                <a:lnTo>
                  <a:pt x="427892" y="91388"/>
                </a:lnTo>
                <a:lnTo>
                  <a:pt x="453434" y="88771"/>
                </a:lnTo>
                <a:lnTo>
                  <a:pt x="480133" y="87079"/>
                </a:lnTo>
                <a:lnTo>
                  <a:pt x="507080" y="85533"/>
                </a:lnTo>
                <a:lnTo>
                  <a:pt x="532285" y="82200"/>
                </a:lnTo>
                <a:lnTo>
                  <a:pt x="556717" y="80189"/>
                </a:lnTo>
                <a:lnTo>
                  <a:pt x="580805" y="78502"/>
                </a:lnTo>
                <a:lnTo>
                  <a:pt x="615885" y="73089"/>
                </a:lnTo>
                <a:lnTo>
                  <a:pt x="647534" y="66459"/>
                </a:lnTo>
                <a:lnTo>
                  <a:pt x="680900" y="58673"/>
                </a:lnTo>
                <a:lnTo>
                  <a:pt x="711247" y="47459"/>
                </a:lnTo>
                <a:lnTo>
                  <a:pt x="740348" y="38756"/>
                </a:lnTo>
                <a:lnTo>
                  <a:pt x="768285" y="30357"/>
                </a:lnTo>
                <a:lnTo>
                  <a:pt x="799460" y="15815"/>
                </a:lnTo>
                <a:lnTo>
                  <a:pt x="821342" y="9712"/>
                </a:lnTo>
                <a:lnTo>
                  <a:pt x="856607" y="1715"/>
                </a:lnTo>
                <a:lnTo>
                  <a:pt x="87153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973"/>
          <p:cNvSpPr/>
          <p:nvPr/>
        </p:nvSpPr>
        <p:spPr>
          <a:xfrm>
            <a:off x="2814638" y="4257675"/>
            <a:ext cx="1807369" cy="35720"/>
          </a:xfrm>
          <a:custGeom>
            <a:avLst/>
            <a:gdLst/>
            <a:ahLst/>
            <a:cxnLst/>
            <a:rect l="0" t="0" r="0" b="0"/>
            <a:pathLst>
              <a:path w="1807369" h="35720">
                <a:moveTo>
                  <a:pt x="0" y="21431"/>
                </a:moveTo>
                <a:lnTo>
                  <a:pt x="3792" y="17639"/>
                </a:lnTo>
                <a:lnTo>
                  <a:pt x="7770" y="15777"/>
                </a:lnTo>
                <a:lnTo>
                  <a:pt x="37028" y="12302"/>
                </a:lnTo>
                <a:lnTo>
                  <a:pt x="68344" y="8163"/>
                </a:lnTo>
                <a:lnTo>
                  <a:pt x="95744" y="7445"/>
                </a:lnTo>
                <a:lnTo>
                  <a:pt x="123971" y="3441"/>
                </a:lnTo>
                <a:lnTo>
                  <a:pt x="156235" y="1020"/>
                </a:lnTo>
                <a:lnTo>
                  <a:pt x="190930" y="302"/>
                </a:lnTo>
                <a:lnTo>
                  <a:pt x="222554" y="90"/>
                </a:lnTo>
                <a:lnTo>
                  <a:pt x="255824" y="27"/>
                </a:lnTo>
                <a:lnTo>
                  <a:pt x="281181" y="12"/>
                </a:lnTo>
                <a:lnTo>
                  <a:pt x="307531" y="5"/>
                </a:lnTo>
                <a:lnTo>
                  <a:pt x="332472" y="2"/>
                </a:lnTo>
                <a:lnTo>
                  <a:pt x="358903" y="1"/>
                </a:lnTo>
                <a:lnTo>
                  <a:pt x="385731" y="1"/>
                </a:lnTo>
                <a:lnTo>
                  <a:pt x="410883" y="0"/>
                </a:lnTo>
                <a:lnTo>
                  <a:pt x="439525" y="0"/>
                </a:lnTo>
                <a:lnTo>
                  <a:pt x="469982" y="0"/>
                </a:lnTo>
                <a:lnTo>
                  <a:pt x="499393" y="0"/>
                </a:lnTo>
                <a:lnTo>
                  <a:pt x="530456" y="0"/>
                </a:lnTo>
                <a:lnTo>
                  <a:pt x="561989" y="794"/>
                </a:lnTo>
                <a:lnTo>
                  <a:pt x="591879" y="3792"/>
                </a:lnTo>
                <a:lnTo>
                  <a:pt x="625271" y="5654"/>
                </a:lnTo>
                <a:lnTo>
                  <a:pt x="660486" y="7276"/>
                </a:lnTo>
                <a:lnTo>
                  <a:pt x="694657" y="10642"/>
                </a:lnTo>
                <a:lnTo>
                  <a:pt x="728366" y="12667"/>
                </a:lnTo>
                <a:lnTo>
                  <a:pt x="761868" y="13567"/>
                </a:lnTo>
                <a:lnTo>
                  <a:pt x="795278" y="13967"/>
                </a:lnTo>
                <a:lnTo>
                  <a:pt x="828649" y="14145"/>
                </a:lnTo>
                <a:lnTo>
                  <a:pt x="862000" y="14224"/>
                </a:lnTo>
                <a:lnTo>
                  <a:pt x="895344" y="14259"/>
                </a:lnTo>
                <a:lnTo>
                  <a:pt x="928685" y="16392"/>
                </a:lnTo>
                <a:lnTo>
                  <a:pt x="962023" y="19191"/>
                </a:lnTo>
                <a:lnTo>
                  <a:pt x="995361" y="20436"/>
                </a:lnTo>
                <a:lnTo>
                  <a:pt x="1028699" y="18872"/>
                </a:lnTo>
                <a:lnTo>
                  <a:pt x="1061243" y="16325"/>
                </a:lnTo>
                <a:lnTo>
                  <a:pt x="1091582" y="15193"/>
                </a:lnTo>
                <a:lnTo>
                  <a:pt x="1123058" y="14690"/>
                </a:lnTo>
                <a:lnTo>
                  <a:pt x="1155568" y="14467"/>
                </a:lnTo>
                <a:lnTo>
                  <a:pt x="1188537" y="14367"/>
                </a:lnTo>
                <a:lnTo>
                  <a:pt x="1219595" y="14323"/>
                </a:lnTo>
                <a:lnTo>
                  <a:pt x="1250067" y="14303"/>
                </a:lnTo>
                <a:lnTo>
                  <a:pt x="1282131" y="14294"/>
                </a:lnTo>
                <a:lnTo>
                  <a:pt x="1314902" y="14291"/>
                </a:lnTo>
                <a:lnTo>
                  <a:pt x="1347194" y="15082"/>
                </a:lnTo>
                <a:lnTo>
                  <a:pt x="1377422" y="18081"/>
                </a:lnTo>
                <a:lnTo>
                  <a:pt x="1408848" y="19942"/>
                </a:lnTo>
                <a:lnTo>
                  <a:pt x="1440542" y="20769"/>
                </a:lnTo>
                <a:lnTo>
                  <a:pt x="1470503" y="21137"/>
                </a:lnTo>
                <a:lnTo>
                  <a:pt x="1499694" y="23417"/>
                </a:lnTo>
                <a:lnTo>
                  <a:pt x="1528543" y="26283"/>
                </a:lnTo>
                <a:lnTo>
                  <a:pt x="1557240" y="27556"/>
                </a:lnTo>
                <a:lnTo>
                  <a:pt x="1585869" y="30239"/>
                </a:lnTo>
                <a:lnTo>
                  <a:pt x="1613674" y="33283"/>
                </a:lnTo>
                <a:lnTo>
                  <a:pt x="1639261" y="34636"/>
                </a:lnTo>
                <a:lnTo>
                  <a:pt x="1665979" y="35238"/>
                </a:lnTo>
                <a:lnTo>
                  <a:pt x="1692935" y="35505"/>
                </a:lnTo>
                <a:lnTo>
                  <a:pt x="1718144" y="35624"/>
                </a:lnTo>
                <a:lnTo>
                  <a:pt x="1750857" y="35690"/>
                </a:lnTo>
                <a:lnTo>
                  <a:pt x="1783858" y="35713"/>
                </a:lnTo>
                <a:lnTo>
                  <a:pt x="1807368"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08" name="SMARTInkShape-Group259"/>
          <p:cNvGrpSpPr/>
          <p:nvPr/>
        </p:nvGrpSpPr>
        <p:grpSpPr>
          <a:xfrm>
            <a:off x="628650" y="2857500"/>
            <a:ext cx="2371726" cy="1161124"/>
            <a:chOff x="628650" y="2857500"/>
            <a:chExt cx="2371726" cy="1161124"/>
          </a:xfrm>
        </p:grpSpPr>
        <p:sp>
          <p:nvSpPr>
            <p:cNvPr id="400" name="SMARTInkShape-974"/>
            <p:cNvSpPr/>
            <p:nvPr/>
          </p:nvSpPr>
          <p:spPr>
            <a:xfrm>
              <a:off x="628650" y="3929071"/>
              <a:ext cx="2371726" cy="89553"/>
            </a:xfrm>
            <a:custGeom>
              <a:avLst/>
              <a:gdLst/>
              <a:ahLst/>
              <a:cxnLst/>
              <a:rect l="0" t="0" r="0" b="0"/>
              <a:pathLst>
                <a:path w="2371726" h="89553">
                  <a:moveTo>
                    <a:pt x="0" y="57142"/>
                  </a:moveTo>
                  <a:lnTo>
                    <a:pt x="0" y="53349"/>
                  </a:lnTo>
                  <a:lnTo>
                    <a:pt x="794" y="52232"/>
                  </a:lnTo>
                  <a:lnTo>
                    <a:pt x="2117" y="51487"/>
                  </a:lnTo>
                  <a:lnTo>
                    <a:pt x="9943" y="50292"/>
                  </a:lnTo>
                  <a:lnTo>
                    <a:pt x="37585" y="50024"/>
                  </a:lnTo>
                  <a:lnTo>
                    <a:pt x="69080" y="50006"/>
                  </a:lnTo>
                  <a:lnTo>
                    <a:pt x="100990" y="50000"/>
                  </a:lnTo>
                  <a:lnTo>
                    <a:pt x="130553" y="46206"/>
                  </a:lnTo>
                  <a:lnTo>
                    <a:pt x="163213" y="43847"/>
                  </a:lnTo>
                  <a:lnTo>
                    <a:pt x="188427" y="43295"/>
                  </a:lnTo>
                  <a:lnTo>
                    <a:pt x="214714" y="43050"/>
                  </a:lnTo>
                  <a:lnTo>
                    <a:pt x="239626" y="42941"/>
                  </a:lnTo>
                  <a:lnTo>
                    <a:pt x="268161" y="40776"/>
                  </a:lnTo>
                  <a:lnTo>
                    <a:pt x="299364" y="37962"/>
                  </a:lnTo>
                  <a:lnTo>
                    <a:pt x="331753" y="36711"/>
                  </a:lnTo>
                  <a:lnTo>
                    <a:pt x="362552" y="36155"/>
                  </a:lnTo>
                  <a:lnTo>
                    <a:pt x="392909" y="35114"/>
                  </a:lnTo>
                  <a:lnTo>
                    <a:pt x="424922" y="32006"/>
                  </a:lnTo>
                  <a:lnTo>
                    <a:pt x="459788" y="30095"/>
                  </a:lnTo>
                  <a:lnTo>
                    <a:pt x="494863" y="28452"/>
                  </a:lnTo>
                  <a:lnTo>
                    <a:pt x="526326" y="25076"/>
                  </a:lnTo>
                  <a:lnTo>
                    <a:pt x="560419" y="23046"/>
                  </a:lnTo>
                  <a:lnTo>
                    <a:pt x="595944" y="22144"/>
                  </a:lnTo>
                  <a:lnTo>
                    <a:pt x="630253" y="21743"/>
                  </a:lnTo>
                  <a:lnTo>
                    <a:pt x="647975" y="20843"/>
                  </a:lnTo>
                  <a:lnTo>
                    <a:pt x="666140" y="19448"/>
                  </a:lnTo>
                  <a:lnTo>
                    <a:pt x="684599" y="17725"/>
                  </a:lnTo>
                  <a:lnTo>
                    <a:pt x="719927" y="15811"/>
                  </a:lnTo>
                  <a:lnTo>
                    <a:pt x="754942" y="14960"/>
                  </a:lnTo>
                  <a:lnTo>
                    <a:pt x="773170" y="14733"/>
                  </a:lnTo>
                  <a:lnTo>
                    <a:pt x="791672" y="14582"/>
                  </a:lnTo>
                  <a:lnTo>
                    <a:pt x="827046" y="12297"/>
                  </a:lnTo>
                  <a:lnTo>
                    <a:pt x="862082" y="9429"/>
                  </a:lnTo>
                  <a:lnTo>
                    <a:pt x="880315" y="8665"/>
                  </a:lnTo>
                  <a:lnTo>
                    <a:pt x="898821" y="8155"/>
                  </a:lnTo>
                  <a:lnTo>
                    <a:pt x="934199" y="7588"/>
                  </a:lnTo>
                  <a:lnTo>
                    <a:pt x="969237" y="6543"/>
                  </a:lnTo>
                  <a:lnTo>
                    <a:pt x="987470" y="5153"/>
                  </a:lnTo>
                  <a:lnTo>
                    <a:pt x="1005976" y="3432"/>
                  </a:lnTo>
                  <a:lnTo>
                    <a:pt x="1024663" y="2286"/>
                  </a:lnTo>
                  <a:lnTo>
                    <a:pt x="1043471" y="1521"/>
                  </a:lnTo>
                  <a:lnTo>
                    <a:pt x="1062360" y="1011"/>
                  </a:lnTo>
                  <a:lnTo>
                    <a:pt x="1081303" y="671"/>
                  </a:lnTo>
                  <a:lnTo>
                    <a:pt x="1100281" y="445"/>
                  </a:lnTo>
                  <a:lnTo>
                    <a:pt x="1119283" y="293"/>
                  </a:lnTo>
                  <a:lnTo>
                    <a:pt x="1137508" y="193"/>
                  </a:lnTo>
                  <a:lnTo>
                    <a:pt x="1172573" y="81"/>
                  </a:lnTo>
                  <a:lnTo>
                    <a:pt x="1190497" y="51"/>
                  </a:lnTo>
                  <a:lnTo>
                    <a:pt x="1208796" y="31"/>
                  </a:lnTo>
                  <a:lnTo>
                    <a:pt x="1227345" y="18"/>
                  </a:lnTo>
                  <a:lnTo>
                    <a:pt x="1246061" y="9"/>
                  </a:lnTo>
                  <a:lnTo>
                    <a:pt x="1264889" y="4"/>
                  </a:lnTo>
                  <a:lnTo>
                    <a:pt x="1283791" y="0"/>
                  </a:lnTo>
                  <a:lnTo>
                    <a:pt x="1302742" y="791"/>
                  </a:lnTo>
                  <a:lnTo>
                    <a:pt x="1321726" y="2112"/>
                  </a:lnTo>
                  <a:lnTo>
                    <a:pt x="1340732" y="3786"/>
                  </a:lnTo>
                  <a:lnTo>
                    <a:pt x="1359752" y="4902"/>
                  </a:lnTo>
                  <a:lnTo>
                    <a:pt x="1378783" y="5647"/>
                  </a:lnTo>
                  <a:lnTo>
                    <a:pt x="1397820" y="6143"/>
                  </a:lnTo>
                  <a:lnTo>
                    <a:pt x="1416861" y="6474"/>
                  </a:lnTo>
                  <a:lnTo>
                    <a:pt x="1435905" y="6694"/>
                  </a:lnTo>
                  <a:lnTo>
                    <a:pt x="1454952" y="6841"/>
                  </a:lnTo>
                  <a:lnTo>
                    <a:pt x="1473999" y="7733"/>
                  </a:lnTo>
                  <a:lnTo>
                    <a:pt x="1493047" y="9121"/>
                  </a:lnTo>
                  <a:lnTo>
                    <a:pt x="1512096" y="10840"/>
                  </a:lnTo>
                  <a:lnTo>
                    <a:pt x="1531145" y="12780"/>
                  </a:lnTo>
                  <a:lnTo>
                    <a:pt x="1550195" y="14867"/>
                  </a:lnTo>
                  <a:lnTo>
                    <a:pt x="1569244" y="17052"/>
                  </a:lnTo>
                  <a:lnTo>
                    <a:pt x="1588294" y="18509"/>
                  </a:lnTo>
                  <a:lnTo>
                    <a:pt x="1607344" y="19480"/>
                  </a:lnTo>
                  <a:lnTo>
                    <a:pt x="1626394" y="20128"/>
                  </a:lnTo>
                  <a:lnTo>
                    <a:pt x="1646238" y="21353"/>
                  </a:lnTo>
                  <a:lnTo>
                    <a:pt x="1666610" y="22964"/>
                  </a:lnTo>
                  <a:lnTo>
                    <a:pt x="1687336" y="24831"/>
                  </a:lnTo>
                  <a:lnTo>
                    <a:pt x="1707503" y="26870"/>
                  </a:lnTo>
                  <a:lnTo>
                    <a:pt x="1727298" y="29023"/>
                  </a:lnTo>
                  <a:lnTo>
                    <a:pt x="1746845" y="31252"/>
                  </a:lnTo>
                  <a:lnTo>
                    <a:pt x="1766226" y="32738"/>
                  </a:lnTo>
                  <a:lnTo>
                    <a:pt x="1785496" y="33729"/>
                  </a:lnTo>
                  <a:lnTo>
                    <a:pt x="1804693" y="34389"/>
                  </a:lnTo>
                  <a:lnTo>
                    <a:pt x="1823048" y="35623"/>
                  </a:lnTo>
                  <a:lnTo>
                    <a:pt x="1858258" y="39111"/>
                  </a:lnTo>
                  <a:lnTo>
                    <a:pt x="1876220" y="41946"/>
                  </a:lnTo>
                  <a:lnTo>
                    <a:pt x="1894544" y="45424"/>
                  </a:lnTo>
                  <a:lnTo>
                    <a:pt x="1913111" y="49330"/>
                  </a:lnTo>
                  <a:lnTo>
                    <a:pt x="1931838" y="52727"/>
                  </a:lnTo>
                  <a:lnTo>
                    <a:pt x="1950674" y="55786"/>
                  </a:lnTo>
                  <a:lnTo>
                    <a:pt x="1969580" y="58619"/>
                  </a:lnTo>
                  <a:lnTo>
                    <a:pt x="1987741" y="61302"/>
                  </a:lnTo>
                  <a:lnTo>
                    <a:pt x="2022736" y="66399"/>
                  </a:lnTo>
                  <a:lnTo>
                    <a:pt x="2040641" y="68869"/>
                  </a:lnTo>
                  <a:lnTo>
                    <a:pt x="2058927" y="71310"/>
                  </a:lnTo>
                  <a:lnTo>
                    <a:pt x="2077468" y="73731"/>
                  </a:lnTo>
                  <a:lnTo>
                    <a:pt x="2112886" y="78537"/>
                  </a:lnTo>
                  <a:lnTo>
                    <a:pt x="2147148" y="82526"/>
                  </a:lnTo>
                  <a:lnTo>
                    <a:pt x="2180896" y="84299"/>
                  </a:lnTo>
                  <a:lnTo>
                    <a:pt x="2212299" y="87203"/>
                  </a:lnTo>
                  <a:lnTo>
                    <a:pt x="2242132" y="89552"/>
                  </a:lnTo>
                  <a:lnTo>
                    <a:pt x="2271265" y="87950"/>
                  </a:lnTo>
                  <a:lnTo>
                    <a:pt x="2297972" y="84593"/>
                  </a:lnTo>
                  <a:lnTo>
                    <a:pt x="2323071" y="80454"/>
                  </a:lnTo>
                  <a:lnTo>
                    <a:pt x="2355545" y="74456"/>
                  </a:lnTo>
                  <a:lnTo>
                    <a:pt x="2371725" y="714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975"/>
            <p:cNvSpPr/>
            <p:nvPr/>
          </p:nvSpPr>
          <p:spPr>
            <a:xfrm>
              <a:off x="700088" y="3194270"/>
              <a:ext cx="542612" cy="627637"/>
            </a:xfrm>
            <a:custGeom>
              <a:avLst/>
              <a:gdLst/>
              <a:ahLst/>
              <a:cxnLst/>
              <a:rect l="0" t="0" r="0" b="0"/>
              <a:pathLst>
                <a:path w="542612" h="627637">
                  <a:moveTo>
                    <a:pt x="0" y="627636"/>
                  </a:moveTo>
                  <a:lnTo>
                    <a:pt x="0" y="623844"/>
                  </a:lnTo>
                  <a:lnTo>
                    <a:pt x="2116" y="619865"/>
                  </a:lnTo>
                  <a:lnTo>
                    <a:pt x="31127" y="588588"/>
                  </a:lnTo>
                  <a:lnTo>
                    <a:pt x="58043" y="555969"/>
                  </a:lnTo>
                  <a:lnTo>
                    <a:pt x="78287" y="530959"/>
                  </a:lnTo>
                  <a:lnTo>
                    <a:pt x="101365" y="495915"/>
                  </a:lnTo>
                  <a:lnTo>
                    <a:pt x="121844" y="467870"/>
                  </a:lnTo>
                  <a:lnTo>
                    <a:pt x="142993" y="439451"/>
                  </a:lnTo>
                  <a:lnTo>
                    <a:pt x="164341" y="407130"/>
                  </a:lnTo>
                  <a:lnTo>
                    <a:pt x="189540" y="376211"/>
                  </a:lnTo>
                  <a:lnTo>
                    <a:pt x="213322" y="343149"/>
                  </a:lnTo>
                  <a:lnTo>
                    <a:pt x="239242" y="308217"/>
                  </a:lnTo>
                  <a:lnTo>
                    <a:pt x="267031" y="272732"/>
                  </a:lnTo>
                  <a:lnTo>
                    <a:pt x="299165" y="240875"/>
                  </a:lnTo>
                  <a:lnTo>
                    <a:pt x="330029" y="211327"/>
                  </a:lnTo>
                  <a:lnTo>
                    <a:pt x="359283" y="182464"/>
                  </a:lnTo>
                  <a:lnTo>
                    <a:pt x="388059" y="157596"/>
                  </a:lnTo>
                  <a:lnTo>
                    <a:pt x="416693" y="135147"/>
                  </a:lnTo>
                  <a:lnTo>
                    <a:pt x="449110" y="107815"/>
                  </a:lnTo>
                  <a:lnTo>
                    <a:pt x="478444" y="91009"/>
                  </a:lnTo>
                  <a:lnTo>
                    <a:pt x="511589" y="70977"/>
                  </a:lnTo>
                  <a:lnTo>
                    <a:pt x="533215" y="57580"/>
                  </a:lnTo>
                  <a:lnTo>
                    <a:pt x="534070" y="56305"/>
                  </a:lnTo>
                  <a:lnTo>
                    <a:pt x="535021" y="52772"/>
                  </a:lnTo>
                  <a:lnTo>
                    <a:pt x="536068" y="51512"/>
                  </a:lnTo>
                  <a:lnTo>
                    <a:pt x="542611" y="49091"/>
                  </a:lnTo>
                  <a:lnTo>
                    <a:pt x="508141" y="48993"/>
                  </a:lnTo>
                  <a:lnTo>
                    <a:pt x="485342" y="48199"/>
                  </a:lnTo>
                  <a:lnTo>
                    <a:pt x="456045" y="42842"/>
                  </a:lnTo>
                  <a:lnTo>
                    <a:pt x="421329" y="36325"/>
                  </a:lnTo>
                  <a:lnTo>
                    <a:pt x="389083" y="35025"/>
                  </a:lnTo>
                  <a:lnTo>
                    <a:pt x="357049" y="34768"/>
                  </a:lnTo>
                  <a:lnTo>
                    <a:pt x="330247" y="34724"/>
                  </a:lnTo>
                  <a:lnTo>
                    <a:pt x="294863" y="34708"/>
                  </a:lnTo>
                  <a:lnTo>
                    <a:pt x="274162" y="32589"/>
                  </a:lnTo>
                  <a:lnTo>
                    <a:pt x="250895" y="28003"/>
                  </a:lnTo>
                  <a:lnTo>
                    <a:pt x="244469" y="27648"/>
                  </a:lnTo>
                  <a:lnTo>
                    <a:pt x="244735" y="26826"/>
                  </a:lnTo>
                  <a:lnTo>
                    <a:pt x="247148" y="23795"/>
                  </a:lnTo>
                  <a:lnTo>
                    <a:pt x="269664" y="10771"/>
                  </a:lnTo>
                  <a:lnTo>
                    <a:pt x="300741" y="4625"/>
                  </a:lnTo>
                  <a:lnTo>
                    <a:pt x="332543" y="100"/>
                  </a:lnTo>
                  <a:lnTo>
                    <a:pt x="363696" y="0"/>
                  </a:lnTo>
                  <a:lnTo>
                    <a:pt x="392780" y="4684"/>
                  </a:lnTo>
                  <a:lnTo>
                    <a:pt x="407138" y="7075"/>
                  </a:lnTo>
                  <a:lnTo>
                    <a:pt x="439112" y="22139"/>
                  </a:lnTo>
                  <a:lnTo>
                    <a:pt x="447309" y="29385"/>
                  </a:lnTo>
                  <a:lnTo>
                    <a:pt x="459038" y="46971"/>
                  </a:lnTo>
                  <a:lnTo>
                    <a:pt x="473821" y="81368"/>
                  </a:lnTo>
                  <a:lnTo>
                    <a:pt x="490534" y="114818"/>
                  </a:lnTo>
                  <a:lnTo>
                    <a:pt x="495298" y="121375"/>
                  </a:lnTo>
                  <a:lnTo>
                    <a:pt x="507206" y="1275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976"/>
            <p:cNvSpPr/>
            <p:nvPr/>
          </p:nvSpPr>
          <p:spPr>
            <a:xfrm>
              <a:off x="929837" y="2972094"/>
              <a:ext cx="98864" cy="185445"/>
            </a:xfrm>
            <a:custGeom>
              <a:avLst/>
              <a:gdLst/>
              <a:ahLst/>
              <a:cxnLst/>
              <a:rect l="0" t="0" r="0" b="0"/>
              <a:pathLst>
                <a:path w="98864" h="185445">
                  <a:moveTo>
                    <a:pt x="98863" y="6850"/>
                  </a:moveTo>
                  <a:lnTo>
                    <a:pt x="95071" y="3057"/>
                  </a:lnTo>
                  <a:lnTo>
                    <a:pt x="91092" y="1195"/>
                  </a:lnTo>
                  <a:lnTo>
                    <a:pt x="85863" y="0"/>
                  </a:lnTo>
                  <a:lnTo>
                    <a:pt x="77372" y="3585"/>
                  </a:lnTo>
                  <a:lnTo>
                    <a:pt x="75011" y="5467"/>
                  </a:lnTo>
                  <a:lnTo>
                    <a:pt x="46835" y="38111"/>
                  </a:lnTo>
                  <a:lnTo>
                    <a:pt x="19815" y="73278"/>
                  </a:lnTo>
                  <a:lnTo>
                    <a:pt x="4932" y="100140"/>
                  </a:lnTo>
                  <a:lnTo>
                    <a:pt x="52" y="123467"/>
                  </a:lnTo>
                  <a:lnTo>
                    <a:pt x="0" y="142474"/>
                  </a:lnTo>
                  <a:lnTo>
                    <a:pt x="4659" y="157719"/>
                  </a:lnTo>
                  <a:lnTo>
                    <a:pt x="8840" y="164655"/>
                  </a:lnTo>
                  <a:lnTo>
                    <a:pt x="17578" y="170383"/>
                  </a:lnTo>
                  <a:lnTo>
                    <a:pt x="49441" y="182167"/>
                  </a:lnTo>
                  <a:lnTo>
                    <a:pt x="84480" y="185156"/>
                  </a:lnTo>
                  <a:lnTo>
                    <a:pt x="91719" y="185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977"/>
            <p:cNvSpPr/>
            <p:nvPr/>
          </p:nvSpPr>
          <p:spPr>
            <a:xfrm>
              <a:off x="1157288" y="2857500"/>
              <a:ext cx="42863" cy="321470"/>
            </a:xfrm>
            <a:custGeom>
              <a:avLst/>
              <a:gdLst/>
              <a:ahLst/>
              <a:cxnLst/>
              <a:rect l="0" t="0" r="0" b="0"/>
              <a:pathLst>
                <a:path w="42863" h="321470">
                  <a:moveTo>
                    <a:pt x="0" y="0"/>
                  </a:moveTo>
                  <a:lnTo>
                    <a:pt x="0" y="32250"/>
                  </a:lnTo>
                  <a:lnTo>
                    <a:pt x="0" y="64777"/>
                  </a:lnTo>
                  <a:lnTo>
                    <a:pt x="0" y="98668"/>
                  </a:lnTo>
                  <a:lnTo>
                    <a:pt x="0" y="126513"/>
                  </a:lnTo>
                  <a:lnTo>
                    <a:pt x="0" y="154078"/>
                  </a:lnTo>
                  <a:lnTo>
                    <a:pt x="2116" y="187245"/>
                  </a:lnTo>
                  <a:lnTo>
                    <a:pt x="5654" y="214759"/>
                  </a:lnTo>
                  <a:lnTo>
                    <a:pt x="10641" y="248708"/>
                  </a:lnTo>
                  <a:lnTo>
                    <a:pt x="19461" y="283459"/>
                  </a:lnTo>
                  <a:lnTo>
                    <a:pt x="21349" y="293463"/>
                  </a:lnTo>
                  <a:lnTo>
                    <a:pt x="26875" y="303558"/>
                  </a:lnTo>
                  <a:lnTo>
                    <a:pt x="42862"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SMARTInkShape-978"/>
            <p:cNvSpPr/>
            <p:nvPr/>
          </p:nvSpPr>
          <p:spPr>
            <a:xfrm>
              <a:off x="1214598" y="2993620"/>
              <a:ext cx="157003" cy="121056"/>
            </a:xfrm>
            <a:custGeom>
              <a:avLst/>
              <a:gdLst/>
              <a:ahLst/>
              <a:cxnLst/>
              <a:rect l="0" t="0" r="0" b="0"/>
              <a:pathLst>
                <a:path w="157003" h="121056">
                  <a:moveTo>
                    <a:pt x="106996" y="21043"/>
                  </a:moveTo>
                  <a:lnTo>
                    <a:pt x="106996" y="14892"/>
                  </a:lnTo>
                  <a:lnTo>
                    <a:pt x="97053" y="4043"/>
                  </a:lnTo>
                  <a:lnTo>
                    <a:pt x="92522" y="1581"/>
                  </a:lnTo>
                  <a:lnTo>
                    <a:pt x="83393" y="195"/>
                  </a:lnTo>
                  <a:lnTo>
                    <a:pt x="79354" y="0"/>
                  </a:lnTo>
                  <a:lnTo>
                    <a:pt x="72750" y="1901"/>
                  </a:lnTo>
                  <a:lnTo>
                    <a:pt x="44751" y="20207"/>
                  </a:lnTo>
                  <a:lnTo>
                    <a:pt x="12520" y="52089"/>
                  </a:lnTo>
                  <a:lnTo>
                    <a:pt x="3950" y="66313"/>
                  </a:lnTo>
                  <a:lnTo>
                    <a:pt x="381" y="90102"/>
                  </a:lnTo>
                  <a:lnTo>
                    <a:pt x="0" y="104387"/>
                  </a:lnTo>
                  <a:lnTo>
                    <a:pt x="740" y="107562"/>
                  </a:lnTo>
                  <a:lnTo>
                    <a:pt x="2027" y="109679"/>
                  </a:lnTo>
                  <a:lnTo>
                    <a:pt x="13589" y="116867"/>
                  </a:lnTo>
                  <a:lnTo>
                    <a:pt x="26579" y="119814"/>
                  </a:lnTo>
                  <a:lnTo>
                    <a:pt x="33684" y="118387"/>
                  </a:lnTo>
                  <a:lnTo>
                    <a:pt x="68292" y="101107"/>
                  </a:lnTo>
                  <a:lnTo>
                    <a:pt x="90561" y="80142"/>
                  </a:lnTo>
                  <a:lnTo>
                    <a:pt x="95723" y="70857"/>
                  </a:lnTo>
                  <a:lnTo>
                    <a:pt x="105761" y="37700"/>
                  </a:lnTo>
                  <a:lnTo>
                    <a:pt x="106986" y="14353"/>
                  </a:lnTo>
                  <a:lnTo>
                    <a:pt x="106993" y="17826"/>
                  </a:lnTo>
                  <a:lnTo>
                    <a:pt x="109111" y="21729"/>
                  </a:lnTo>
                  <a:lnTo>
                    <a:pt x="111905" y="26110"/>
                  </a:lnTo>
                  <a:lnTo>
                    <a:pt x="113477" y="33833"/>
                  </a:lnTo>
                  <a:lnTo>
                    <a:pt x="114737" y="45823"/>
                  </a:lnTo>
                  <a:lnTo>
                    <a:pt x="122947" y="78249"/>
                  </a:lnTo>
                  <a:lnTo>
                    <a:pt x="128920" y="90380"/>
                  </a:lnTo>
                  <a:lnTo>
                    <a:pt x="157002" y="1210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979"/>
            <p:cNvSpPr/>
            <p:nvPr/>
          </p:nvSpPr>
          <p:spPr>
            <a:xfrm>
              <a:off x="1443038" y="3021806"/>
              <a:ext cx="21432" cy="71439"/>
            </a:xfrm>
            <a:custGeom>
              <a:avLst/>
              <a:gdLst/>
              <a:ahLst/>
              <a:cxnLst/>
              <a:rect l="0" t="0" r="0" b="0"/>
              <a:pathLst>
                <a:path w="21432" h="71439">
                  <a:moveTo>
                    <a:pt x="0" y="0"/>
                  </a:moveTo>
                  <a:lnTo>
                    <a:pt x="6150" y="0"/>
                  </a:lnTo>
                  <a:lnTo>
                    <a:pt x="6481" y="794"/>
                  </a:lnTo>
                  <a:lnTo>
                    <a:pt x="10928" y="33792"/>
                  </a:lnTo>
                  <a:lnTo>
                    <a:pt x="14884" y="60998"/>
                  </a:lnTo>
                  <a:lnTo>
                    <a:pt x="21431"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980"/>
            <p:cNvSpPr/>
            <p:nvPr/>
          </p:nvSpPr>
          <p:spPr>
            <a:xfrm>
              <a:off x="1485900" y="2914650"/>
              <a:ext cx="7145" cy="7145"/>
            </a:xfrm>
            <a:custGeom>
              <a:avLst/>
              <a:gdLst/>
              <a:ahLst/>
              <a:cxnLst/>
              <a:rect l="0" t="0" r="0" b="0"/>
              <a:pathLst>
                <a:path w="7145" h="7145">
                  <a:moveTo>
                    <a:pt x="7144" y="7144"/>
                  </a:moveTo>
                  <a:lnTo>
                    <a:pt x="7144" y="3351"/>
                  </a:lnTo>
                  <a:lnTo>
                    <a:pt x="6350" y="223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981"/>
            <p:cNvSpPr/>
            <p:nvPr/>
          </p:nvSpPr>
          <p:spPr>
            <a:xfrm>
              <a:off x="1500188" y="2980400"/>
              <a:ext cx="271463" cy="126979"/>
            </a:xfrm>
            <a:custGeom>
              <a:avLst/>
              <a:gdLst/>
              <a:ahLst/>
              <a:cxnLst/>
              <a:rect l="0" t="0" r="0" b="0"/>
              <a:pathLst>
                <a:path w="271463" h="126979">
                  <a:moveTo>
                    <a:pt x="0" y="84269"/>
                  </a:moveTo>
                  <a:lnTo>
                    <a:pt x="3792" y="88061"/>
                  </a:lnTo>
                  <a:lnTo>
                    <a:pt x="5654" y="92040"/>
                  </a:lnTo>
                  <a:lnTo>
                    <a:pt x="6150" y="94212"/>
                  </a:lnTo>
                  <a:lnTo>
                    <a:pt x="10641" y="101061"/>
                  </a:lnTo>
                  <a:lnTo>
                    <a:pt x="31947" y="117614"/>
                  </a:lnTo>
                  <a:lnTo>
                    <a:pt x="35394" y="123958"/>
                  </a:lnTo>
                  <a:lnTo>
                    <a:pt x="41722" y="126713"/>
                  </a:lnTo>
                  <a:lnTo>
                    <a:pt x="42102" y="126059"/>
                  </a:lnTo>
                  <a:lnTo>
                    <a:pt x="48512" y="90768"/>
                  </a:lnTo>
                  <a:lnTo>
                    <a:pt x="51991" y="57127"/>
                  </a:lnTo>
                  <a:lnTo>
                    <a:pt x="60640" y="26232"/>
                  </a:lnTo>
                  <a:lnTo>
                    <a:pt x="77198" y="7137"/>
                  </a:lnTo>
                  <a:lnTo>
                    <a:pt x="80083" y="6332"/>
                  </a:lnTo>
                  <a:lnTo>
                    <a:pt x="81963" y="6117"/>
                  </a:lnTo>
                  <a:lnTo>
                    <a:pt x="86170" y="7995"/>
                  </a:lnTo>
                  <a:lnTo>
                    <a:pt x="88403" y="9607"/>
                  </a:lnTo>
                  <a:lnTo>
                    <a:pt x="111923" y="44559"/>
                  </a:lnTo>
                  <a:lnTo>
                    <a:pt x="126206" y="77340"/>
                  </a:lnTo>
                  <a:lnTo>
                    <a:pt x="135731" y="96011"/>
                  </a:lnTo>
                  <a:lnTo>
                    <a:pt x="138112" y="99241"/>
                  </a:lnTo>
                  <a:lnTo>
                    <a:pt x="140758" y="107063"/>
                  </a:lnTo>
                  <a:lnTo>
                    <a:pt x="142727" y="115037"/>
                  </a:lnTo>
                  <a:lnTo>
                    <a:pt x="146249" y="121227"/>
                  </a:lnTo>
                  <a:lnTo>
                    <a:pt x="150460" y="124507"/>
                  </a:lnTo>
                  <a:lnTo>
                    <a:pt x="155838" y="126613"/>
                  </a:lnTo>
                  <a:lnTo>
                    <a:pt x="160562" y="126978"/>
                  </a:lnTo>
                  <a:lnTo>
                    <a:pt x="161810" y="126235"/>
                  </a:lnTo>
                  <a:lnTo>
                    <a:pt x="162642" y="124946"/>
                  </a:lnTo>
                  <a:lnTo>
                    <a:pt x="175632" y="95017"/>
                  </a:lnTo>
                  <a:lnTo>
                    <a:pt x="184037" y="60293"/>
                  </a:lnTo>
                  <a:lnTo>
                    <a:pt x="196909" y="26249"/>
                  </a:lnTo>
                  <a:lnTo>
                    <a:pt x="199895" y="16366"/>
                  </a:lnTo>
                  <a:lnTo>
                    <a:pt x="205496" y="5915"/>
                  </a:lnTo>
                  <a:lnTo>
                    <a:pt x="206054" y="3458"/>
                  </a:lnTo>
                  <a:lnTo>
                    <a:pt x="207219" y="1820"/>
                  </a:lnTo>
                  <a:lnTo>
                    <a:pt x="208790" y="728"/>
                  </a:lnTo>
                  <a:lnTo>
                    <a:pt x="210630" y="0"/>
                  </a:lnTo>
                  <a:lnTo>
                    <a:pt x="211858" y="308"/>
                  </a:lnTo>
                  <a:lnTo>
                    <a:pt x="212676" y="1308"/>
                  </a:lnTo>
                  <a:lnTo>
                    <a:pt x="214378" y="4535"/>
                  </a:lnTo>
                  <a:lnTo>
                    <a:pt x="241019" y="36140"/>
                  </a:lnTo>
                  <a:lnTo>
                    <a:pt x="271462" y="699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09" name="SMARTInkShape-982"/>
          <p:cNvSpPr/>
          <p:nvPr/>
        </p:nvSpPr>
        <p:spPr>
          <a:xfrm>
            <a:off x="314415" y="3329135"/>
            <a:ext cx="457111" cy="599929"/>
          </a:xfrm>
          <a:custGeom>
            <a:avLst/>
            <a:gdLst/>
            <a:ahLst/>
            <a:cxnLst/>
            <a:rect l="0" t="0" r="0" b="0"/>
            <a:pathLst>
              <a:path w="457111" h="599929">
                <a:moveTo>
                  <a:pt x="457110" y="49859"/>
                </a:moveTo>
                <a:lnTo>
                  <a:pt x="447167" y="49859"/>
                </a:lnTo>
                <a:lnTo>
                  <a:pt x="442637" y="47742"/>
                </a:lnTo>
                <a:lnTo>
                  <a:pt x="416200" y="33066"/>
                </a:lnTo>
                <a:lnTo>
                  <a:pt x="386881" y="23641"/>
                </a:lnTo>
                <a:lnTo>
                  <a:pt x="355220" y="14135"/>
                </a:lnTo>
                <a:lnTo>
                  <a:pt x="325849" y="9112"/>
                </a:lnTo>
                <a:lnTo>
                  <a:pt x="292012" y="5506"/>
                </a:lnTo>
                <a:lnTo>
                  <a:pt x="258967" y="1528"/>
                </a:lnTo>
                <a:lnTo>
                  <a:pt x="226951" y="349"/>
                </a:lnTo>
                <a:lnTo>
                  <a:pt x="194446" y="0"/>
                </a:lnTo>
                <a:lnTo>
                  <a:pt x="164707" y="2013"/>
                </a:lnTo>
                <a:lnTo>
                  <a:pt x="130005" y="9804"/>
                </a:lnTo>
                <a:lnTo>
                  <a:pt x="119114" y="16446"/>
                </a:lnTo>
                <a:lnTo>
                  <a:pt x="100353" y="37263"/>
                </a:lnTo>
                <a:lnTo>
                  <a:pt x="90483" y="58748"/>
                </a:lnTo>
                <a:lnTo>
                  <a:pt x="84157" y="92951"/>
                </a:lnTo>
                <a:lnTo>
                  <a:pt x="79610" y="121342"/>
                </a:lnTo>
                <a:lnTo>
                  <a:pt x="77919" y="155583"/>
                </a:lnTo>
                <a:lnTo>
                  <a:pt x="72854" y="183490"/>
                </a:lnTo>
                <a:lnTo>
                  <a:pt x="66326" y="212661"/>
                </a:lnTo>
                <a:lnTo>
                  <a:pt x="59364" y="245293"/>
                </a:lnTo>
                <a:lnTo>
                  <a:pt x="52275" y="275423"/>
                </a:lnTo>
                <a:lnTo>
                  <a:pt x="45147" y="304459"/>
                </a:lnTo>
                <a:lnTo>
                  <a:pt x="38008" y="333964"/>
                </a:lnTo>
                <a:lnTo>
                  <a:pt x="30866" y="365901"/>
                </a:lnTo>
                <a:lnTo>
                  <a:pt x="21341" y="400947"/>
                </a:lnTo>
                <a:lnTo>
                  <a:pt x="16314" y="428787"/>
                </a:lnTo>
                <a:lnTo>
                  <a:pt x="10823" y="462846"/>
                </a:lnTo>
                <a:lnTo>
                  <a:pt x="7550" y="497621"/>
                </a:lnTo>
                <a:lnTo>
                  <a:pt x="6481" y="508420"/>
                </a:lnTo>
                <a:lnTo>
                  <a:pt x="213" y="543708"/>
                </a:lnTo>
                <a:lnTo>
                  <a:pt x="0" y="548080"/>
                </a:lnTo>
                <a:lnTo>
                  <a:pt x="7046" y="557056"/>
                </a:lnTo>
                <a:lnTo>
                  <a:pt x="31889" y="557859"/>
                </a:lnTo>
                <a:lnTo>
                  <a:pt x="54352" y="562719"/>
                </a:lnTo>
                <a:lnTo>
                  <a:pt x="88892" y="567707"/>
                </a:lnTo>
                <a:lnTo>
                  <a:pt x="124436" y="574065"/>
                </a:lnTo>
                <a:lnTo>
                  <a:pt x="151298" y="578644"/>
                </a:lnTo>
                <a:lnTo>
                  <a:pt x="178319" y="583324"/>
                </a:lnTo>
                <a:lnTo>
                  <a:pt x="203557" y="588050"/>
                </a:lnTo>
                <a:lnTo>
                  <a:pt x="236286" y="595174"/>
                </a:lnTo>
                <a:lnTo>
                  <a:pt x="257085" y="5999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983"/>
          <p:cNvSpPr/>
          <p:nvPr/>
        </p:nvSpPr>
        <p:spPr>
          <a:xfrm>
            <a:off x="721519" y="3036102"/>
            <a:ext cx="7145" cy="7137"/>
          </a:xfrm>
          <a:custGeom>
            <a:avLst/>
            <a:gdLst/>
            <a:ahLst/>
            <a:cxnLst/>
            <a:rect l="0" t="0" r="0" b="0"/>
            <a:pathLst>
              <a:path w="7145" h="7137">
                <a:moveTo>
                  <a:pt x="0" y="7136"/>
                </a:moveTo>
                <a:lnTo>
                  <a:pt x="0" y="18"/>
                </a:lnTo>
                <a:lnTo>
                  <a:pt x="3792" y="0"/>
                </a:lnTo>
                <a:lnTo>
                  <a:pt x="4909" y="791"/>
                </a:lnTo>
                <a:lnTo>
                  <a:pt x="5654" y="2112"/>
                </a:lnTo>
                <a:lnTo>
                  <a:pt x="7144" y="71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984"/>
          <p:cNvSpPr/>
          <p:nvPr/>
        </p:nvSpPr>
        <p:spPr>
          <a:xfrm>
            <a:off x="621508" y="5857962"/>
            <a:ext cx="7143" cy="7059"/>
          </a:xfrm>
          <a:custGeom>
            <a:avLst/>
            <a:gdLst/>
            <a:ahLst/>
            <a:cxnLst/>
            <a:rect l="0" t="0" r="0" b="0"/>
            <a:pathLst>
              <a:path w="7143" h="7059">
                <a:moveTo>
                  <a:pt x="7142" y="7058"/>
                </a:moveTo>
                <a:lnTo>
                  <a:pt x="991" y="7058"/>
                </a:lnTo>
                <a:lnTo>
                  <a:pt x="660" y="6263"/>
                </a:lnTo>
                <a:lnTo>
                  <a:pt x="6" y="0"/>
                </a:lnTo>
                <a:lnTo>
                  <a:pt x="0" y="3731"/>
                </a:lnTo>
                <a:lnTo>
                  <a:pt x="793" y="48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0302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t>Using evidence: R33</a:t>
            </a:r>
            <a:endParaRPr lang="en-US" sz="4000" dirty="0"/>
          </a:p>
        </p:txBody>
      </p:sp>
      <p:sp>
        <p:nvSpPr>
          <p:cNvPr id="5" name="TextBox 4"/>
          <p:cNvSpPr txBox="1"/>
          <p:nvPr/>
        </p:nvSpPr>
        <p:spPr>
          <a:xfrm>
            <a:off x="228600" y="1219200"/>
            <a:ext cx="8686800" cy="6186309"/>
          </a:xfrm>
          <a:prstGeom prst="rect">
            <a:avLst/>
          </a:prstGeom>
          <a:noFill/>
        </p:spPr>
        <p:txBody>
          <a:bodyPr wrap="square" rtlCol="0">
            <a:spAutoFit/>
          </a:bodyPr>
          <a:lstStyle/>
          <a:p>
            <a:r>
              <a:rPr lang="en-US" dirty="0" smtClean="0"/>
              <a:t>My first paragraph should compare the claims: I need to state the claims for each and give one or two examples which show that these are the claims from the chapters. I then need to explain the connection between the example and the </a:t>
            </a:r>
          </a:p>
          <a:p>
            <a:endParaRPr lang="en-US" dirty="0"/>
          </a:p>
          <a:p>
            <a:endParaRPr lang="en-US" dirty="0" smtClean="0"/>
          </a:p>
          <a:p>
            <a:r>
              <a:rPr lang="en-US" dirty="0" smtClean="0"/>
              <a:t>The claims in both chapters are well supported, but we are more likely to believe the claim to which  we do not have to compare ourselves. Gladwell’s claim is that in order to be wildly successful, you need to have a combination of ability, the opportunity to prepare for about 10,000 hours, and some arbitrary advantage (a lucky break). He proves this claim by focusing on the three examples of the Beatles, Bill Joy, and Bill Gates and demonstrates how each fits his pattern. </a:t>
            </a:r>
            <a:r>
              <a:rPr lang="en-US" dirty="0" err="1" smtClean="0"/>
              <a:t>Dubner</a:t>
            </a:r>
            <a:r>
              <a:rPr lang="en-US" dirty="0" smtClean="0"/>
              <a:t> and Levitt’s claim is that it doesn’t matter what a parent does for a child to help raise him or her, in order to have a child be successful early in school, the parent must already have the qualities of success. They prove this by examining data from the ECLS (Early Childhood Longitudinal Study) and by comparing the eight factors of parents which did have an influence on a child’s performance with eight factors which did not seem to have a measurable influence.  Because we are used to hearing about successful people doing something to create their success, it is easy to accept Gladwell’s claim and difficult to accept </a:t>
            </a:r>
            <a:r>
              <a:rPr lang="en-US" dirty="0" err="1" smtClean="0"/>
              <a:t>Dubner</a:t>
            </a:r>
            <a:r>
              <a:rPr lang="en-US" dirty="0" smtClean="0"/>
              <a:t> and Levitt’s claim which implies that there is nothing we can DO to create success in our children. Instead we had to prepare for it before we had children which many people don’t think about at the time. </a:t>
            </a:r>
          </a:p>
          <a:p>
            <a:endParaRPr lang="en-US" dirty="0"/>
          </a:p>
          <a:p>
            <a:endParaRPr lang="en-US" dirty="0"/>
          </a:p>
        </p:txBody>
      </p:sp>
      <p:grpSp>
        <p:nvGrpSpPr>
          <p:cNvPr id="231" name="SMARTInkShape-Group263"/>
          <p:cNvGrpSpPr/>
          <p:nvPr/>
        </p:nvGrpSpPr>
        <p:grpSpPr>
          <a:xfrm>
            <a:off x="5564980" y="1773193"/>
            <a:ext cx="1157290" cy="362789"/>
            <a:chOff x="5564980" y="1773193"/>
            <a:chExt cx="1157290" cy="362789"/>
          </a:xfrm>
        </p:grpSpPr>
        <p:sp>
          <p:nvSpPr>
            <p:cNvPr id="225" name="SMARTInkShape-985"/>
            <p:cNvSpPr/>
            <p:nvPr/>
          </p:nvSpPr>
          <p:spPr>
            <a:xfrm>
              <a:off x="6465095" y="1950244"/>
              <a:ext cx="42862" cy="114301"/>
            </a:xfrm>
            <a:custGeom>
              <a:avLst/>
              <a:gdLst/>
              <a:ahLst/>
              <a:cxnLst/>
              <a:rect l="0" t="0" r="0" b="0"/>
              <a:pathLst>
                <a:path w="42862" h="114301">
                  <a:moveTo>
                    <a:pt x="0" y="0"/>
                  </a:moveTo>
                  <a:lnTo>
                    <a:pt x="12978" y="14566"/>
                  </a:lnTo>
                  <a:lnTo>
                    <a:pt x="29998" y="49886"/>
                  </a:lnTo>
                  <a:lnTo>
                    <a:pt x="34965" y="77938"/>
                  </a:lnTo>
                  <a:lnTo>
                    <a:pt x="36177" y="87820"/>
                  </a:lnTo>
                  <a:lnTo>
                    <a:pt x="42861" y="1143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986"/>
            <p:cNvSpPr/>
            <p:nvPr/>
          </p:nvSpPr>
          <p:spPr>
            <a:xfrm>
              <a:off x="6542446" y="1857375"/>
              <a:ext cx="139541" cy="157028"/>
            </a:xfrm>
            <a:custGeom>
              <a:avLst/>
              <a:gdLst/>
              <a:ahLst/>
              <a:cxnLst/>
              <a:rect l="0" t="0" r="0" b="0"/>
              <a:pathLst>
                <a:path w="139541" h="157028">
                  <a:moveTo>
                    <a:pt x="115529" y="0"/>
                  </a:moveTo>
                  <a:lnTo>
                    <a:pt x="119322" y="0"/>
                  </a:lnTo>
                  <a:lnTo>
                    <a:pt x="120439" y="794"/>
                  </a:lnTo>
                  <a:lnTo>
                    <a:pt x="121184" y="2117"/>
                  </a:lnTo>
                  <a:lnTo>
                    <a:pt x="122378" y="6151"/>
                  </a:lnTo>
                  <a:lnTo>
                    <a:pt x="121683" y="6482"/>
                  </a:lnTo>
                  <a:lnTo>
                    <a:pt x="112746" y="9130"/>
                  </a:lnTo>
                  <a:lnTo>
                    <a:pt x="108912" y="10849"/>
                  </a:lnTo>
                  <a:lnTo>
                    <a:pt x="79944" y="14402"/>
                  </a:lnTo>
                  <a:lnTo>
                    <a:pt x="45764" y="21924"/>
                  </a:lnTo>
                  <a:lnTo>
                    <a:pt x="15847" y="31054"/>
                  </a:lnTo>
                  <a:lnTo>
                    <a:pt x="5609" y="37879"/>
                  </a:lnTo>
                  <a:lnTo>
                    <a:pt x="1768" y="41921"/>
                  </a:lnTo>
                  <a:lnTo>
                    <a:pt x="0" y="46204"/>
                  </a:lnTo>
                  <a:lnTo>
                    <a:pt x="154" y="55195"/>
                  </a:lnTo>
                  <a:lnTo>
                    <a:pt x="7102" y="64483"/>
                  </a:lnTo>
                  <a:lnTo>
                    <a:pt x="34756" y="87174"/>
                  </a:lnTo>
                  <a:lnTo>
                    <a:pt x="65315" y="103793"/>
                  </a:lnTo>
                  <a:lnTo>
                    <a:pt x="99789" y="123631"/>
                  </a:lnTo>
                  <a:lnTo>
                    <a:pt x="132571" y="146680"/>
                  </a:lnTo>
                  <a:lnTo>
                    <a:pt x="138449" y="151974"/>
                  </a:lnTo>
                  <a:lnTo>
                    <a:pt x="139540" y="153704"/>
                  </a:lnTo>
                  <a:lnTo>
                    <a:pt x="139474" y="154857"/>
                  </a:lnTo>
                  <a:lnTo>
                    <a:pt x="138636" y="155625"/>
                  </a:lnTo>
                  <a:lnTo>
                    <a:pt x="113429" y="157027"/>
                  </a:lnTo>
                  <a:lnTo>
                    <a:pt x="85188" y="155028"/>
                  </a:lnTo>
                  <a:lnTo>
                    <a:pt x="50580" y="150312"/>
                  </a:lnTo>
                  <a:lnTo>
                    <a:pt x="44092" y="1500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987"/>
            <p:cNvSpPr/>
            <p:nvPr/>
          </p:nvSpPr>
          <p:spPr>
            <a:xfrm>
              <a:off x="6707981" y="2028825"/>
              <a:ext cx="14289" cy="14289"/>
            </a:xfrm>
            <a:custGeom>
              <a:avLst/>
              <a:gdLst/>
              <a:ahLst/>
              <a:cxnLst/>
              <a:rect l="0" t="0" r="0" b="0"/>
              <a:pathLst>
                <a:path w="14289" h="14289">
                  <a:moveTo>
                    <a:pt x="0" y="0"/>
                  </a:moveTo>
                  <a:lnTo>
                    <a:pt x="3793" y="0"/>
                  </a:lnTo>
                  <a:lnTo>
                    <a:pt x="7771" y="2117"/>
                  </a:lnTo>
                  <a:lnTo>
                    <a:pt x="9943" y="3792"/>
                  </a:lnTo>
                  <a:lnTo>
                    <a:pt x="12357" y="7771"/>
                  </a:lnTo>
                  <a:lnTo>
                    <a:pt x="14288" y="142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988"/>
            <p:cNvSpPr/>
            <p:nvPr/>
          </p:nvSpPr>
          <p:spPr>
            <a:xfrm>
              <a:off x="6260615" y="1893716"/>
              <a:ext cx="146455" cy="213331"/>
            </a:xfrm>
            <a:custGeom>
              <a:avLst/>
              <a:gdLst/>
              <a:ahLst/>
              <a:cxnLst/>
              <a:rect l="0" t="0" r="0" b="0"/>
              <a:pathLst>
                <a:path w="146455" h="213331">
                  <a:moveTo>
                    <a:pt x="90180" y="27953"/>
                  </a:moveTo>
                  <a:lnTo>
                    <a:pt x="73588" y="13479"/>
                  </a:lnTo>
                  <a:lnTo>
                    <a:pt x="52594" y="4104"/>
                  </a:lnTo>
                  <a:lnTo>
                    <a:pt x="26266" y="0"/>
                  </a:lnTo>
                  <a:lnTo>
                    <a:pt x="16531" y="448"/>
                  </a:lnTo>
                  <a:lnTo>
                    <a:pt x="6911" y="3293"/>
                  </a:lnTo>
                  <a:lnTo>
                    <a:pt x="3710" y="5957"/>
                  </a:lnTo>
                  <a:lnTo>
                    <a:pt x="155" y="13150"/>
                  </a:lnTo>
                  <a:lnTo>
                    <a:pt x="0" y="16496"/>
                  </a:lnTo>
                  <a:lnTo>
                    <a:pt x="1945" y="22332"/>
                  </a:lnTo>
                  <a:lnTo>
                    <a:pt x="21068" y="43158"/>
                  </a:lnTo>
                  <a:lnTo>
                    <a:pt x="49892" y="65499"/>
                  </a:lnTo>
                  <a:lnTo>
                    <a:pt x="82134" y="92608"/>
                  </a:lnTo>
                  <a:lnTo>
                    <a:pt x="116518" y="125896"/>
                  </a:lnTo>
                  <a:lnTo>
                    <a:pt x="140684" y="151505"/>
                  </a:lnTo>
                  <a:lnTo>
                    <a:pt x="144375" y="161182"/>
                  </a:lnTo>
                  <a:lnTo>
                    <a:pt x="146454" y="175554"/>
                  </a:lnTo>
                  <a:lnTo>
                    <a:pt x="145158" y="179535"/>
                  </a:lnTo>
                  <a:lnTo>
                    <a:pt x="131158" y="198011"/>
                  </a:lnTo>
                  <a:lnTo>
                    <a:pt x="127817" y="200857"/>
                  </a:lnTo>
                  <a:lnTo>
                    <a:pt x="101835" y="210957"/>
                  </a:lnTo>
                  <a:lnTo>
                    <a:pt x="82032" y="213330"/>
                  </a:lnTo>
                  <a:lnTo>
                    <a:pt x="76504" y="211414"/>
                  </a:lnTo>
                  <a:lnTo>
                    <a:pt x="68748" y="20654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989"/>
            <p:cNvSpPr/>
            <p:nvPr/>
          </p:nvSpPr>
          <p:spPr>
            <a:xfrm>
              <a:off x="5743575" y="1857375"/>
              <a:ext cx="50006" cy="278607"/>
            </a:xfrm>
            <a:custGeom>
              <a:avLst/>
              <a:gdLst/>
              <a:ahLst/>
              <a:cxnLst/>
              <a:rect l="0" t="0" r="0" b="0"/>
              <a:pathLst>
                <a:path w="50006" h="278607">
                  <a:moveTo>
                    <a:pt x="50005" y="0"/>
                  </a:moveTo>
                  <a:lnTo>
                    <a:pt x="50005" y="9943"/>
                  </a:lnTo>
                  <a:lnTo>
                    <a:pt x="42731" y="44106"/>
                  </a:lnTo>
                  <a:lnTo>
                    <a:pt x="35222" y="73800"/>
                  </a:lnTo>
                  <a:lnTo>
                    <a:pt x="30545" y="100712"/>
                  </a:lnTo>
                  <a:lnTo>
                    <a:pt x="27042" y="128795"/>
                  </a:lnTo>
                  <a:lnTo>
                    <a:pt x="20977" y="157224"/>
                  </a:lnTo>
                  <a:lnTo>
                    <a:pt x="16270" y="185756"/>
                  </a:lnTo>
                  <a:lnTo>
                    <a:pt x="10887" y="220049"/>
                  </a:lnTo>
                  <a:lnTo>
                    <a:pt x="5520" y="254873"/>
                  </a:lnTo>
                  <a:lnTo>
                    <a:pt x="0" y="2786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990"/>
            <p:cNvSpPr/>
            <p:nvPr/>
          </p:nvSpPr>
          <p:spPr>
            <a:xfrm>
              <a:off x="5564980" y="1773193"/>
              <a:ext cx="700091" cy="354062"/>
            </a:xfrm>
            <a:custGeom>
              <a:avLst/>
              <a:gdLst/>
              <a:ahLst/>
              <a:cxnLst/>
              <a:rect l="0" t="0" r="0" b="0"/>
              <a:pathLst>
                <a:path w="700091" h="354062">
                  <a:moveTo>
                    <a:pt x="0" y="219913"/>
                  </a:moveTo>
                  <a:lnTo>
                    <a:pt x="0" y="216121"/>
                  </a:lnTo>
                  <a:lnTo>
                    <a:pt x="795" y="215004"/>
                  </a:lnTo>
                  <a:lnTo>
                    <a:pt x="2118" y="214259"/>
                  </a:lnTo>
                  <a:lnTo>
                    <a:pt x="3793" y="213762"/>
                  </a:lnTo>
                  <a:lnTo>
                    <a:pt x="33491" y="198335"/>
                  </a:lnTo>
                  <a:lnTo>
                    <a:pt x="60724" y="191295"/>
                  </a:lnTo>
                  <a:lnTo>
                    <a:pt x="93929" y="184182"/>
                  </a:lnTo>
                  <a:lnTo>
                    <a:pt x="117947" y="179426"/>
                  </a:lnTo>
                  <a:lnTo>
                    <a:pt x="144496" y="174667"/>
                  </a:lnTo>
                  <a:lnTo>
                    <a:pt x="172171" y="167789"/>
                  </a:lnTo>
                  <a:lnTo>
                    <a:pt x="200346" y="160235"/>
                  </a:lnTo>
                  <a:lnTo>
                    <a:pt x="228744" y="154231"/>
                  </a:lnTo>
                  <a:lnTo>
                    <a:pt x="255123" y="146800"/>
                  </a:lnTo>
                  <a:lnTo>
                    <a:pt x="280076" y="138206"/>
                  </a:lnTo>
                  <a:lnTo>
                    <a:pt x="315643" y="125236"/>
                  </a:lnTo>
                  <a:lnTo>
                    <a:pt x="345055" y="115220"/>
                  </a:lnTo>
                  <a:lnTo>
                    <a:pt x="372137" y="95899"/>
                  </a:lnTo>
                  <a:lnTo>
                    <a:pt x="392597" y="73179"/>
                  </a:lnTo>
                  <a:lnTo>
                    <a:pt x="396738" y="61036"/>
                  </a:lnTo>
                  <a:lnTo>
                    <a:pt x="399760" y="27509"/>
                  </a:lnTo>
                  <a:lnTo>
                    <a:pt x="399128" y="18513"/>
                  </a:lnTo>
                  <a:lnTo>
                    <a:pt x="393197" y="0"/>
                  </a:lnTo>
                  <a:lnTo>
                    <a:pt x="392306" y="280"/>
                  </a:lnTo>
                  <a:lnTo>
                    <a:pt x="389202" y="2707"/>
                  </a:lnTo>
                  <a:lnTo>
                    <a:pt x="387291" y="6431"/>
                  </a:lnTo>
                  <a:lnTo>
                    <a:pt x="382061" y="36054"/>
                  </a:lnTo>
                  <a:lnTo>
                    <a:pt x="378506" y="68825"/>
                  </a:lnTo>
                  <a:lnTo>
                    <a:pt x="373912" y="97271"/>
                  </a:lnTo>
                  <a:lnTo>
                    <a:pt x="372198" y="130482"/>
                  </a:lnTo>
                  <a:lnTo>
                    <a:pt x="371690" y="165457"/>
                  </a:lnTo>
                  <a:lnTo>
                    <a:pt x="370746" y="200956"/>
                  </a:lnTo>
                  <a:lnTo>
                    <a:pt x="367380" y="235816"/>
                  </a:lnTo>
                  <a:lnTo>
                    <a:pt x="369910" y="266606"/>
                  </a:lnTo>
                  <a:lnTo>
                    <a:pt x="371012" y="295043"/>
                  </a:lnTo>
                  <a:lnTo>
                    <a:pt x="371415" y="329966"/>
                  </a:lnTo>
                  <a:lnTo>
                    <a:pt x="371475" y="354061"/>
                  </a:lnTo>
                  <a:lnTo>
                    <a:pt x="373593" y="318598"/>
                  </a:lnTo>
                  <a:lnTo>
                    <a:pt x="377627" y="287296"/>
                  </a:lnTo>
                  <a:lnTo>
                    <a:pt x="384127" y="256242"/>
                  </a:lnTo>
                  <a:lnTo>
                    <a:pt x="395171" y="227178"/>
                  </a:lnTo>
                  <a:lnTo>
                    <a:pt x="419565" y="194093"/>
                  </a:lnTo>
                  <a:lnTo>
                    <a:pt x="430628" y="182357"/>
                  </a:lnTo>
                  <a:lnTo>
                    <a:pt x="437718" y="179409"/>
                  </a:lnTo>
                  <a:lnTo>
                    <a:pt x="447620" y="177517"/>
                  </a:lnTo>
                  <a:lnTo>
                    <a:pt x="451091" y="179374"/>
                  </a:lnTo>
                  <a:lnTo>
                    <a:pt x="453128" y="180981"/>
                  </a:lnTo>
                  <a:lnTo>
                    <a:pt x="455391" y="187000"/>
                  </a:lnTo>
                  <a:lnTo>
                    <a:pt x="458781" y="199313"/>
                  </a:lnTo>
                  <a:lnTo>
                    <a:pt x="468522" y="223198"/>
                  </a:lnTo>
                  <a:lnTo>
                    <a:pt x="476931" y="257361"/>
                  </a:lnTo>
                  <a:lnTo>
                    <a:pt x="492960" y="289196"/>
                  </a:lnTo>
                  <a:lnTo>
                    <a:pt x="498494" y="295156"/>
                  </a:lnTo>
                  <a:lnTo>
                    <a:pt x="506246" y="300450"/>
                  </a:lnTo>
                  <a:lnTo>
                    <a:pt x="519534" y="304101"/>
                  </a:lnTo>
                  <a:lnTo>
                    <a:pt x="533526" y="305183"/>
                  </a:lnTo>
                  <a:lnTo>
                    <a:pt x="557385" y="299845"/>
                  </a:lnTo>
                  <a:lnTo>
                    <a:pt x="573228" y="292633"/>
                  </a:lnTo>
                  <a:lnTo>
                    <a:pt x="597609" y="271842"/>
                  </a:lnTo>
                  <a:lnTo>
                    <a:pt x="608165" y="254085"/>
                  </a:lnTo>
                  <a:lnTo>
                    <a:pt x="621318" y="221826"/>
                  </a:lnTo>
                  <a:lnTo>
                    <a:pt x="623762" y="216426"/>
                  </a:lnTo>
                  <a:lnTo>
                    <a:pt x="624362" y="204076"/>
                  </a:lnTo>
                  <a:lnTo>
                    <a:pt x="618279" y="180537"/>
                  </a:lnTo>
                  <a:lnTo>
                    <a:pt x="609434" y="166304"/>
                  </a:lnTo>
                  <a:lnTo>
                    <a:pt x="604764" y="160897"/>
                  </a:lnTo>
                  <a:lnTo>
                    <a:pt x="600043" y="157965"/>
                  </a:lnTo>
                  <a:lnTo>
                    <a:pt x="594505" y="156662"/>
                  </a:lnTo>
                  <a:lnTo>
                    <a:pt x="586752" y="156083"/>
                  </a:lnTo>
                  <a:lnTo>
                    <a:pt x="580132" y="157942"/>
                  </a:lnTo>
                  <a:lnTo>
                    <a:pt x="577255" y="159549"/>
                  </a:lnTo>
                  <a:lnTo>
                    <a:pt x="551599" y="191585"/>
                  </a:lnTo>
                  <a:lnTo>
                    <a:pt x="548707" y="196265"/>
                  </a:lnTo>
                  <a:lnTo>
                    <a:pt x="544639" y="221814"/>
                  </a:lnTo>
                  <a:lnTo>
                    <a:pt x="547921" y="236898"/>
                  </a:lnTo>
                  <a:lnTo>
                    <a:pt x="558694" y="254314"/>
                  </a:lnTo>
                  <a:lnTo>
                    <a:pt x="582809" y="279271"/>
                  </a:lnTo>
                  <a:lnTo>
                    <a:pt x="613540" y="296343"/>
                  </a:lnTo>
                  <a:lnTo>
                    <a:pt x="646568" y="307595"/>
                  </a:lnTo>
                  <a:lnTo>
                    <a:pt x="670473" y="311245"/>
                  </a:lnTo>
                  <a:lnTo>
                    <a:pt x="700090" y="3056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2" name="SMARTInkShape-991"/>
          <p:cNvSpPr/>
          <p:nvPr/>
        </p:nvSpPr>
        <p:spPr>
          <a:xfrm>
            <a:off x="2128838" y="7043738"/>
            <a:ext cx="7144" cy="1"/>
          </a:xfrm>
          <a:custGeom>
            <a:avLst/>
            <a:gdLst/>
            <a:ahLst/>
            <a:cxnLst/>
            <a:rect l="0" t="0" r="0" b="0"/>
            <a:pathLst>
              <a:path w="7144" h="1">
                <a:moveTo>
                  <a:pt x="0" y="0"/>
                </a:moveTo>
                <a:lnTo>
                  <a:pt x="714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992"/>
          <p:cNvSpPr/>
          <p:nvPr/>
        </p:nvSpPr>
        <p:spPr>
          <a:xfrm>
            <a:off x="221500" y="2465020"/>
            <a:ext cx="8653285" cy="892419"/>
          </a:xfrm>
          <a:custGeom>
            <a:avLst/>
            <a:gdLst/>
            <a:ahLst/>
            <a:cxnLst/>
            <a:rect l="0" t="0" r="0" b="0"/>
            <a:pathLst>
              <a:path w="8653285" h="892419">
                <a:moveTo>
                  <a:pt x="907213" y="78155"/>
                </a:moveTo>
                <a:lnTo>
                  <a:pt x="907213" y="67513"/>
                </a:lnTo>
                <a:lnTo>
                  <a:pt x="905096" y="63371"/>
                </a:lnTo>
                <a:lnTo>
                  <a:pt x="893477" y="50452"/>
                </a:lnTo>
                <a:lnTo>
                  <a:pt x="858785" y="37523"/>
                </a:lnTo>
                <a:lnTo>
                  <a:pt x="823719" y="25811"/>
                </a:lnTo>
                <a:lnTo>
                  <a:pt x="794434" y="19701"/>
                </a:lnTo>
                <a:lnTo>
                  <a:pt x="760780" y="14340"/>
                </a:lnTo>
                <a:lnTo>
                  <a:pt x="742916" y="11799"/>
                </a:lnTo>
                <a:lnTo>
                  <a:pt x="724656" y="9312"/>
                </a:lnTo>
                <a:lnTo>
                  <a:pt x="706133" y="6859"/>
                </a:lnTo>
                <a:lnTo>
                  <a:pt x="687435" y="4431"/>
                </a:lnTo>
                <a:lnTo>
                  <a:pt x="667825" y="2812"/>
                </a:lnTo>
                <a:lnTo>
                  <a:pt x="647609" y="1733"/>
                </a:lnTo>
                <a:lnTo>
                  <a:pt x="626987" y="1013"/>
                </a:lnTo>
                <a:lnTo>
                  <a:pt x="606889" y="533"/>
                </a:lnTo>
                <a:lnTo>
                  <a:pt x="587141" y="214"/>
                </a:lnTo>
                <a:lnTo>
                  <a:pt x="567625" y="0"/>
                </a:lnTo>
                <a:lnTo>
                  <a:pt x="547471" y="652"/>
                </a:lnTo>
                <a:lnTo>
                  <a:pt x="526891" y="1880"/>
                </a:lnTo>
                <a:lnTo>
                  <a:pt x="506027" y="3493"/>
                </a:lnTo>
                <a:lnTo>
                  <a:pt x="484974" y="4568"/>
                </a:lnTo>
                <a:lnTo>
                  <a:pt x="463795" y="5284"/>
                </a:lnTo>
                <a:lnTo>
                  <a:pt x="442532" y="5762"/>
                </a:lnTo>
                <a:lnTo>
                  <a:pt x="422007" y="6081"/>
                </a:lnTo>
                <a:lnTo>
                  <a:pt x="401973" y="6293"/>
                </a:lnTo>
                <a:lnTo>
                  <a:pt x="382268" y="6434"/>
                </a:lnTo>
                <a:lnTo>
                  <a:pt x="362781" y="7323"/>
                </a:lnTo>
                <a:lnTo>
                  <a:pt x="343439" y="8708"/>
                </a:lnTo>
                <a:lnTo>
                  <a:pt x="324195" y="10426"/>
                </a:lnTo>
                <a:lnTo>
                  <a:pt x="305015" y="12365"/>
                </a:lnTo>
                <a:lnTo>
                  <a:pt x="285879" y="14451"/>
                </a:lnTo>
                <a:lnTo>
                  <a:pt x="266771" y="16636"/>
                </a:lnTo>
                <a:lnTo>
                  <a:pt x="232841" y="19063"/>
                </a:lnTo>
                <a:lnTo>
                  <a:pt x="202679" y="20936"/>
                </a:lnTo>
                <a:lnTo>
                  <a:pt x="176045" y="24414"/>
                </a:lnTo>
                <a:lnTo>
                  <a:pt x="142530" y="34627"/>
                </a:lnTo>
                <a:lnTo>
                  <a:pt x="112491" y="43915"/>
                </a:lnTo>
                <a:lnTo>
                  <a:pt x="91067" y="55486"/>
                </a:lnTo>
                <a:lnTo>
                  <a:pt x="74665" y="68969"/>
                </a:lnTo>
                <a:lnTo>
                  <a:pt x="63544" y="86810"/>
                </a:lnTo>
                <a:lnTo>
                  <a:pt x="50183" y="121217"/>
                </a:lnTo>
                <a:lnTo>
                  <a:pt x="40481" y="153424"/>
                </a:lnTo>
                <a:lnTo>
                  <a:pt x="37099" y="184771"/>
                </a:lnTo>
                <a:lnTo>
                  <a:pt x="32305" y="215402"/>
                </a:lnTo>
                <a:lnTo>
                  <a:pt x="25857" y="248378"/>
                </a:lnTo>
                <a:lnTo>
                  <a:pt x="23374" y="273666"/>
                </a:lnTo>
                <a:lnTo>
                  <a:pt x="21477" y="299986"/>
                </a:lnTo>
                <a:lnTo>
                  <a:pt x="17988" y="324913"/>
                </a:lnTo>
                <a:lnTo>
                  <a:pt x="13791" y="351338"/>
                </a:lnTo>
                <a:lnTo>
                  <a:pt x="10074" y="378163"/>
                </a:lnTo>
                <a:lnTo>
                  <a:pt x="8422" y="403315"/>
                </a:lnTo>
                <a:lnTo>
                  <a:pt x="5571" y="429839"/>
                </a:lnTo>
                <a:lnTo>
                  <a:pt x="2452" y="456709"/>
                </a:lnTo>
                <a:lnTo>
                  <a:pt x="1065" y="481880"/>
                </a:lnTo>
                <a:lnTo>
                  <a:pt x="449" y="508414"/>
                </a:lnTo>
                <a:lnTo>
                  <a:pt x="175" y="535287"/>
                </a:lnTo>
                <a:lnTo>
                  <a:pt x="54" y="560460"/>
                </a:lnTo>
                <a:lnTo>
                  <a:pt x="0" y="584878"/>
                </a:lnTo>
                <a:lnTo>
                  <a:pt x="769" y="608959"/>
                </a:lnTo>
                <a:lnTo>
                  <a:pt x="5665" y="644035"/>
                </a:lnTo>
                <a:lnTo>
                  <a:pt x="12143" y="674889"/>
                </a:lnTo>
                <a:lnTo>
                  <a:pt x="19089" y="703346"/>
                </a:lnTo>
                <a:lnTo>
                  <a:pt x="28548" y="734697"/>
                </a:lnTo>
                <a:lnTo>
                  <a:pt x="38059" y="760028"/>
                </a:lnTo>
                <a:lnTo>
                  <a:pt x="58495" y="786220"/>
                </a:lnTo>
                <a:lnTo>
                  <a:pt x="70129" y="794453"/>
                </a:lnTo>
                <a:lnTo>
                  <a:pt x="87423" y="798127"/>
                </a:lnTo>
                <a:lnTo>
                  <a:pt x="121629" y="799470"/>
                </a:lnTo>
                <a:lnTo>
                  <a:pt x="153813" y="795841"/>
                </a:lnTo>
                <a:lnTo>
                  <a:pt x="185155" y="793511"/>
                </a:lnTo>
                <a:lnTo>
                  <a:pt x="219577" y="789029"/>
                </a:lnTo>
                <a:lnTo>
                  <a:pt x="254912" y="782673"/>
                </a:lnTo>
                <a:lnTo>
                  <a:pt x="290517" y="775763"/>
                </a:lnTo>
                <a:lnTo>
                  <a:pt x="318536" y="773171"/>
                </a:lnTo>
                <a:lnTo>
                  <a:pt x="348716" y="771226"/>
                </a:lnTo>
                <a:lnTo>
                  <a:pt x="378004" y="767716"/>
                </a:lnTo>
                <a:lnTo>
                  <a:pt x="406896" y="763510"/>
                </a:lnTo>
                <a:lnTo>
                  <a:pt x="436406" y="759788"/>
                </a:lnTo>
                <a:lnTo>
                  <a:pt x="468042" y="758134"/>
                </a:lnTo>
                <a:lnTo>
                  <a:pt x="500624" y="757399"/>
                </a:lnTo>
                <a:lnTo>
                  <a:pt x="533625" y="756279"/>
                </a:lnTo>
                <a:lnTo>
                  <a:pt x="566813" y="753135"/>
                </a:lnTo>
                <a:lnTo>
                  <a:pt x="600084" y="751208"/>
                </a:lnTo>
                <a:lnTo>
                  <a:pt x="634186" y="750352"/>
                </a:lnTo>
                <a:lnTo>
                  <a:pt x="652170" y="750124"/>
                </a:lnTo>
                <a:lnTo>
                  <a:pt x="670509" y="749972"/>
                </a:lnTo>
                <a:lnTo>
                  <a:pt x="705703" y="749803"/>
                </a:lnTo>
                <a:lnTo>
                  <a:pt x="740659" y="749728"/>
                </a:lnTo>
                <a:lnTo>
                  <a:pt x="758870" y="749707"/>
                </a:lnTo>
                <a:lnTo>
                  <a:pt x="777362" y="749694"/>
                </a:lnTo>
                <a:lnTo>
                  <a:pt x="812724" y="749680"/>
                </a:lnTo>
                <a:lnTo>
                  <a:pt x="846961" y="749673"/>
                </a:lnTo>
                <a:lnTo>
                  <a:pt x="880699" y="749670"/>
                </a:lnTo>
                <a:lnTo>
                  <a:pt x="916331" y="749669"/>
                </a:lnTo>
                <a:lnTo>
                  <a:pt x="934723" y="749668"/>
                </a:lnTo>
                <a:lnTo>
                  <a:pt x="969975" y="751784"/>
                </a:lnTo>
                <a:lnTo>
                  <a:pt x="1004957" y="754577"/>
                </a:lnTo>
                <a:lnTo>
                  <a:pt x="1023175" y="755322"/>
                </a:lnTo>
                <a:lnTo>
                  <a:pt x="1041671" y="755818"/>
                </a:lnTo>
                <a:lnTo>
                  <a:pt x="1060352" y="756943"/>
                </a:lnTo>
                <a:lnTo>
                  <a:pt x="1079155" y="758487"/>
                </a:lnTo>
                <a:lnTo>
                  <a:pt x="1098041" y="760309"/>
                </a:lnTo>
                <a:lnTo>
                  <a:pt x="1116981" y="761525"/>
                </a:lnTo>
                <a:lnTo>
                  <a:pt x="1135959" y="762335"/>
                </a:lnTo>
                <a:lnTo>
                  <a:pt x="1154960" y="762875"/>
                </a:lnTo>
                <a:lnTo>
                  <a:pt x="1173977" y="764029"/>
                </a:lnTo>
                <a:lnTo>
                  <a:pt x="1193006" y="765592"/>
                </a:lnTo>
                <a:lnTo>
                  <a:pt x="1212041" y="767427"/>
                </a:lnTo>
                <a:lnTo>
                  <a:pt x="1231082" y="768651"/>
                </a:lnTo>
                <a:lnTo>
                  <a:pt x="1250125" y="769467"/>
                </a:lnTo>
                <a:lnTo>
                  <a:pt x="1269171" y="770011"/>
                </a:lnTo>
                <a:lnTo>
                  <a:pt x="1288218" y="771167"/>
                </a:lnTo>
                <a:lnTo>
                  <a:pt x="1307266" y="772732"/>
                </a:lnTo>
                <a:lnTo>
                  <a:pt x="1326315" y="774569"/>
                </a:lnTo>
                <a:lnTo>
                  <a:pt x="1345364" y="776587"/>
                </a:lnTo>
                <a:lnTo>
                  <a:pt x="1364414" y="778727"/>
                </a:lnTo>
                <a:lnTo>
                  <a:pt x="1383463" y="780946"/>
                </a:lnTo>
                <a:lnTo>
                  <a:pt x="1402513" y="782426"/>
                </a:lnTo>
                <a:lnTo>
                  <a:pt x="1421563" y="783413"/>
                </a:lnTo>
                <a:lnTo>
                  <a:pt x="1440613" y="784071"/>
                </a:lnTo>
                <a:lnTo>
                  <a:pt x="1459663" y="785303"/>
                </a:lnTo>
                <a:lnTo>
                  <a:pt x="1478713" y="786918"/>
                </a:lnTo>
                <a:lnTo>
                  <a:pt x="1497763" y="788789"/>
                </a:lnTo>
                <a:lnTo>
                  <a:pt x="1517606" y="790036"/>
                </a:lnTo>
                <a:lnTo>
                  <a:pt x="1537979" y="790867"/>
                </a:lnTo>
                <a:lnTo>
                  <a:pt x="1558705" y="791422"/>
                </a:lnTo>
                <a:lnTo>
                  <a:pt x="1578872" y="792585"/>
                </a:lnTo>
                <a:lnTo>
                  <a:pt x="1598667" y="794154"/>
                </a:lnTo>
                <a:lnTo>
                  <a:pt x="1618213" y="795994"/>
                </a:lnTo>
                <a:lnTo>
                  <a:pt x="1638388" y="797220"/>
                </a:lnTo>
                <a:lnTo>
                  <a:pt x="1658982" y="798038"/>
                </a:lnTo>
                <a:lnTo>
                  <a:pt x="1679854" y="798584"/>
                </a:lnTo>
                <a:lnTo>
                  <a:pt x="1700913" y="799740"/>
                </a:lnTo>
                <a:lnTo>
                  <a:pt x="1722096" y="801306"/>
                </a:lnTo>
                <a:lnTo>
                  <a:pt x="1743362" y="803143"/>
                </a:lnTo>
                <a:lnTo>
                  <a:pt x="1763889" y="804368"/>
                </a:lnTo>
                <a:lnTo>
                  <a:pt x="1783924" y="805184"/>
                </a:lnTo>
                <a:lnTo>
                  <a:pt x="1803631" y="805728"/>
                </a:lnTo>
                <a:lnTo>
                  <a:pt x="1823912" y="806885"/>
                </a:lnTo>
                <a:lnTo>
                  <a:pt x="1844577" y="808450"/>
                </a:lnTo>
                <a:lnTo>
                  <a:pt x="1865497" y="810287"/>
                </a:lnTo>
                <a:lnTo>
                  <a:pt x="1885794" y="811512"/>
                </a:lnTo>
                <a:lnTo>
                  <a:pt x="1905675" y="812328"/>
                </a:lnTo>
                <a:lnTo>
                  <a:pt x="1925279" y="812873"/>
                </a:lnTo>
                <a:lnTo>
                  <a:pt x="1945492" y="814029"/>
                </a:lnTo>
                <a:lnTo>
                  <a:pt x="1966112" y="815594"/>
                </a:lnTo>
                <a:lnTo>
                  <a:pt x="1987002" y="817431"/>
                </a:lnTo>
                <a:lnTo>
                  <a:pt x="2008072" y="819450"/>
                </a:lnTo>
                <a:lnTo>
                  <a:pt x="2029262" y="821589"/>
                </a:lnTo>
                <a:lnTo>
                  <a:pt x="2050533" y="823809"/>
                </a:lnTo>
                <a:lnTo>
                  <a:pt x="2071064" y="825289"/>
                </a:lnTo>
                <a:lnTo>
                  <a:pt x="2091101" y="826275"/>
                </a:lnTo>
                <a:lnTo>
                  <a:pt x="2110809" y="826933"/>
                </a:lnTo>
                <a:lnTo>
                  <a:pt x="2131091" y="828165"/>
                </a:lnTo>
                <a:lnTo>
                  <a:pt x="2151757" y="829781"/>
                </a:lnTo>
                <a:lnTo>
                  <a:pt x="2172678" y="831652"/>
                </a:lnTo>
                <a:lnTo>
                  <a:pt x="2192975" y="832898"/>
                </a:lnTo>
                <a:lnTo>
                  <a:pt x="2212856" y="833730"/>
                </a:lnTo>
                <a:lnTo>
                  <a:pt x="2232460" y="834284"/>
                </a:lnTo>
                <a:lnTo>
                  <a:pt x="2252673" y="835447"/>
                </a:lnTo>
                <a:lnTo>
                  <a:pt x="2273293" y="837016"/>
                </a:lnTo>
                <a:lnTo>
                  <a:pt x="2294182" y="838856"/>
                </a:lnTo>
                <a:lnTo>
                  <a:pt x="2313666" y="840083"/>
                </a:lnTo>
                <a:lnTo>
                  <a:pt x="2332210" y="840901"/>
                </a:lnTo>
                <a:lnTo>
                  <a:pt x="2350130" y="841446"/>
                </a:lnTo>
                <a:lnTo>
                  <a:pt x="2369220" y="841809"/>
                </a:lnTo>
                <a:lnTo>
                  <a:pt x="2389090" y="842052"/>
                </a:lnTo>
                <a:lnTo>
                  <a:pt x="2409481" y="842213"/>
                </a:lnTo>
                <a:lnTo>
                  <a:pt x="2428631" y="842321"/>
                </a:lnTo>
                <a:lnTo>
                  <a:pt x="2446954" y="842393"/>
                </a:lnTo>
                <a:lnTo>
                  <a:pt x="2464726" y="842441"/>
                </a:lnTo>
                <a:lnTo>
                  <a:pt x="2482923" y="842473"/>
                </a:lnTo>
                <a:lnTo>
                  <a:pt x="2501405" y="842494"/>
                </a:lnTo>
                <a:lnTo>
                  <a:pt x="2520076" y="842508"/>
                </a:lnTo>
                <a:lnTo>
                  <a:pt x="2555639" y="842523"/>
                </a:lnTo>
                <a:lnTo>
                  <a:pt x="2589965" y="842530"/>
                </a:lnTo>
                <a:lnTo>
                  <a:pt x="2623742" y="842534"/>
                </a:lnTo>
                <a:lnTo>
                  <a:pt x="2657275" y="842535"/>
                </a:lnTo>
                <a:lnTo>
                  <a:pt x="2691493" y="842535"/>
                </a:lnTo>
                <a:lnTo>
                  <a:pt x="2709508" y="842536"/>
                </a:lnTo>
                <a:lnTo>
                  <a:pt x="2727868" y="842536"/>
                </a:lnTo>
                <a:lnTo>
                  <a:pt x="2763084" y="842536"/>
                </a:lnTo>
                <a:lnTo>
                  <a:pt x="2796463" y="842536"/>
                </a:lnTo>
                <a:lnTo>
                  <a:pt x="2827173" y="842536"/>
                </a:lnTo>
                <a:lnTo>
                  <a:pt x="2858814" y="842536"/>
                </a:lnTo>
                <a:lnTo>
                  <a:pt x="2891397" y="841743"/>
                </a:lnTo>
                <a:lnTo>
                  <a:pt x="2924399" y="838744"/>
                </a:lnTo>
                <a:lnTo>
                  <a:pt x="2957588" y="836882"/>
                </a:lnTo>
                <a:lnTo>
                  <a:pt x="2990859" y="835261"/>
                </a:lnTo>
                <a:lnTo>
                  <a:pt x="3024167" y="831894"/>
                </a:lnTo>
                <a:lnTo>
                  <a:pt x="3055375" y="829869"/>
                </a:lnTo>
                <a:lnTo>
                  <a:pt x="3085914" y="828969"/>
                </a:lnTo>
                <a:lnTo>
                  <a:pt x="3118007" y="828569"/>
                </a:lnTo>
                <a:lnTo>
                  <a:pt x="3150792" y="828391"/>
                </a:lnTo>
                <a:lnTo>
                  <a:pt x="3183884" y="828312"/>
                </a:lnTo>
                <a:lnTo>
                  <a:pt x="3217112" y="828277"/>
                </a:lnTo>
                <a:lnTo>
                  <a:pt x="3250401" y="828261"/>
                </a:lnTo>
                <a:lnTo>
                  <a:pt x="3283717" y="828254"/>
                </a:lnTo>
                <a:lnTo>
                  <a:pt x="3317045" y="828251"/>
                </a:lnTo>
                <a:lnTo>
                  <a:pt x="3352495" y="830366"/>
                </a:lnTo>
                <a:lnTo>
                  <a:pt x="3370838" y="832042"/>
                </a:lnTo>
                <a:lnTo>
                  <a:pt x="3406036" y="833903"/>
                </a:lnTo>
                <a:lnTo>
                  <a:pt x="3440201" y="834731"/>
                </a:lnTo>
                <a:lnTo>
                  <a:pt x="3473906" y="835098"/>
                </a:lnTo>
                <a:lnTo>
                  <a:pt x="3507407" y="835262"/>
                </a:lnTo>
                <a:lnTo>
                  <a:pt x="3540817" y="835334"/>
                </a:lnTo>
                <a:lnTo>
                  <a:pt x="3574187" y="835367"/>
                </a:lnTo>
                <a:lnTo>
                  <a:pt x="3607538" y="835381"/>
                </a:lnTo>
                <a:lnTo>
                  <a:pt x="3640882" y="835387"/>
                </a:lnTo>
                <a:lnTo>
                  <a:pt x="3674223" y="835390"/>
                </a:lnTo>
                <a:lnTo>
                  <a:pt x="3705445" y="837508"/>
                </a:lnTo>
                <a:lnTo>
                  <a:pt x="3735990" y="840302"/>
                </a:lnTo>
                <a:lnTo>
                  <a:pt x="3768086" y="841543"/>
                </a:lnTo>
                <a:lnTo>
                  <a:pt x="3798756" y="842095"/>
                </a:lnTo>
                <a:lnTo>
                  <a:pt x="3828261" y="842340"/>
                </a:lnTo>
                <a:lnTo>
                  <a:pt x="3857250" y="842449"/>
                </a:lnTo>
                <a:lnTo>
                  <a:pt x="3888126" y="844614"/>
                </a:lnTo>
                <a:lnTo>
                  <a:pt x="3919576" y="847428"/>
                </a:lnTo>
                <a:lnTo>
                  <a:pt x="3949428" y="848679"/>
                </a:lnTo>
                <a:lnTo>
                  <a:pt x="3978571" y="851352"/>
                </a:lnTo>
                <a:lnTo>
                  <a:pt x="4007398" y="854392"/>
                </a:lnTo>
                <a:lnTo>
                  <a:pt x="4036085" y="855743"/>
                </a:lnTo>
                <a:lnTo>
                  <a:pt x="4066827" y="858460"/>
                </a:lnTo>
                <a:lnTo>
                  <a:pt x="4098217" y="862313"/>
                </a:lnTo>
                <a:lnTo>
                  <a:pt x="4128043" y="866672"/>
                </a:lnTo>
                <a:lnTo>
                  <a:pt x="4157174" y="871255"/>
                </a:lnTo>
                <a:lnTo>
                  <a:pt x="4185996" y="875938"/>
                </a:lnTo>
                <a:lnTo>
                  <a:pt x="4214681" y="880665"/>
                </a:lnTo>
                <a:lnTo>
                  <a:pt x="4243305" y="885412"/>
                </a:lnTo>
                <a:lnTo>
                  <a:pt x="4271901" y="889373"/>
                </a:lnTo>
                <a:lnTo>
                  <a:pt x="4300486" y="891134"/>
                </a:lnTo>
                <a:lnTo>
                  <a:pt x="4326949" y="891917"/>
                </a:lnTo>
                <a:lnTo>
                  <a:pt x="4351939" y="892264"/>
                </a:lnTo>
                <a:lnTo>
                  <a:pt x="4376275" y="892418"/>
                </a:lnTo>
                <a:lnTo>
                  <a:pt x="4400320" y="890371"/>
                </a:lnTo>
                <a:lnTo>
                  <a:pt x="4434053" y="884755"/>
                </a:lnTo>
                <a:lnTo>
                  <a:pt x="4464157" y="878064"/>
                </a:lnTo>
                <a:lnTo>
                  <a:pt x="4493184" y="868938"/>
                </a:lnTo>
                <a:lnTo>
                  <a:pt x="4524010" y="854063"/>
                </a:lnTo>
                <a:lnTo>
                  <a:pt x="4543503" y="841309"/>
                </a:lnTo>
                <a:lnTo>
                  <a:pt x="4559733" y="819948"/>
                </a:lnTo>
                <a:lnTo>
                  <a:pt x="4576921" y="786804"/>
                </a:lnTo>
                <a:lnTo>
                  <a:pt x="4583482" y="764375"/>
                </a:lnTo>
                <a:lnTo>
                  <a:pt x="4585698" y="735463"/>
                </a:lnTo>
                <a:lnTo>
                  <a:pt x="4580518" y="701789"/>
                </a:lnTo>
                <a:lnTo>
                  <a:pt x="4573583" y="670425"/>
                </a:lnTo>
                <a:lnTo>
                  <a:pt x="4562332" y="635280"/>
                </a:lnTo>
                <a:lnTo>
                  <a:pt x="4552629" y="601754"/>
                </a:lnTo>
                <a:lnTo>
                  <a:pt x="4549032" y="585985"/>
                </a:lnTo>
                <a:lnTo>
                  <a:pt x="4538223" y="556841"/>
                </a:lnTo>
                <a:lnTo>
                  <a:pt x="4536326" y="548079"/>
                </a:lnTo>
                <a:lnTo>
                  <a:pt x="4531590" y="537891"/>
                </a:lnTo>
                <a:lnTo>
                  <a:pt x="4528519" y="517050"/>
                </a:lnTo>
                <a:lnTo>
                  <a:pt x="4522972" y="508289"/>
                </a:lnTo>
                <a:lnTo>
                  <a:pt x="4521977" y="499970"/>
                </a:lnTo>
                <a:lnTo>
                  <a:pt x="4521952" y="505816"/>
                </a:lnTo>
                <a:lnTo>
                  <a:pt x="4522745" y="506138"/>
                </a:lnTo>
                <a:lnTo>
                  <a:pt x="4555742" y="510565"/>
                </a:lnTo>
                <a:lnTo>
                  <a:pt x="4585040" y="513260"/>
                </a:lnTo>
                <a:lnTo>
                  <a:pt x="4616698" y="513793"/>
                </a:lnTo>
                <a:lnTo>
                  <a:pt x="4643950" y="513885"/>
                </a:lnTo>
                <a:lnTo>
                  <a:pt x="4674251" y="513913"/>
                </a:lnTo>
                <a:lnTo>
                  <a:pt x="4708363" y="513921"/>
                </a:lnTo>
                <a:lnTo>
                  <a:pt x="4743607" y="511806"/>
                </a:lnTo>
                <a:lnTo>
                  <a:pt x="4779184" y="508269"/>
                </a:lnTo>
                <a:lnTo>
                  <a:pt x="4803758" y="506648"/>
                </a:lnTo>
                <a:lnTo>
                  <a:pt x="4830554" y="503282"/>
                </a:lnTo>
                <a:lnTo>
                  <a:pt x="4858340" y="501256"/>
                </a:lnTo>
                <a:lnTo>
                  <a:pt x="4885768" y="499563"/>
                </a:lnTo>
                <a:lnTo>
                  <a:pt x="4911189" y="496164"/>
                </a:lnTo>
                <a:lnTo>
                  <a:pt x="4937832" y="492008"/>
                </a:lnTo>
                <a:lnTo>
                  <a:pt x="4965549" y="487515"/>
                </a:lnTo>
                <a:lnTo>
                  <a:pt x="4993743" y="482872"/>
                </a:lnTo>
                <a:lnTo>
                  <a:pt x="5022148" y="478162"/>
                </a:lnTo>
                <a:lnTo>
                  <a:pt x="5050648" y="472630"/>
                </a:lnTo>
                <a:lnTo>
                  <a:pt x="5079189" y="464879"/>
                </a:lnTo>
                <a:lnTo>
                  <a:pt x="5107750" y="460376"/>
                </a:lnTo>
                <a:lnTo>
                  <a:pt x="5137112" y="457581"/>
                </a:lnTo>
                <a:lnTo>
                  <a:pt x="5168683" y="453693"/>
                </a:lnTo>
                <a:lnTo>
                  <a:pt x="5199118" y="449319"/>
                </a:lnTo>
                <a:lnTo>
                  <a:pt x="5229315" y="445523"/>
                </a:lnTo>
                <a:lnTo>
                  <a:pt x="5261255" y="443836"/>
                </a:lnTo>
                <a:lnTo>
                  <a:pt x="5296088" y="440969"/>
                </a:lnTo>
                <a:lnTo>
                  <a:pt x="5314268" y="439094"/>
                </a:lnTo>
                <a:lnTo>
                  <a:pt x="5349282" y="434893"/>
                </a:lnTo>
                <a:lnTo>
                  <a:pt x="5384159" y="430380"/>
                </a:lnTo>
                <a:lnTo>
                  <a:pt x="5402351" y="428066"/>
                </a:lnTo>
                <a:lnTo>
                  <a:pt x="5420827" y="425729"/>
                </a:lnTo>
                <a:lnTo>
                  <a:pt x="5456174" y="423132"/>
                </a:lnTo>
                <a:lnTo>
                  <a:pt x="5491199" y="421184"/>
                </a:lnTo>
                <a:lnTo>
                  <a:pt x="5509428" y="419554"/>
                </a:lnTo>
                <a:lnTo>
                  <a:pt x="5527931" y="417673"/>
                </a:lnTo>
                <a:lnTo>
                  <a:pt x="5546617" y="416419"/>
                </a:lnTo>
                <a:lnTo>
                  <a:pt x="5565424" y="415583"/>
                </a:lnTo>
                <a:lnTo>
                  <a:pt x="5584312" y="415026"/>
                </a:lnTo>
                <a:lnTo>
                  <a:pt x="5603255" y="414654"/>
                </a:lnTo>
                <a:lnTo>
                  <a:pt x="5622232" y="414407"/>
                </a:lnTo>
                <a:lnTo>
                  <a:pt x="5641234" y="414241"/>
                </a:lnTo>
                <a:lnTo>
                  <a:pt x="5661046" y="414131"/>
                </a:lnTo>
                <a:lnTo>
                  <a:pt x="5681397" y="414058"/>
                </a:lnTo>
                <a:lnTo>
                  <a:pt x="5702107" y="414009"/>
                </a:lnTo>
                <a:lnTo>
                  <a:pt x="5723060" y="414770"/>
                </a:lnTo>
                <a:lnTo>
                  <a:pt x="5744172" y="416071"/>
                </a:lnTo>
                <a:lnTo>
                  <a:pt x="5765389" y="417733"/>
                </a:lnTo>
                <a:lnTo>
                  <a:pt x="5785884" y="418840"/>
                </a:lnTo>
                <a:lnTo>
                  <a:pt x="5805898" y="419578"/>
                </a:lnTo>
                <a:lnTo>
                  <a:pt x="5825590" y="420071"/>
                </a:lnTo>
                <a:lnTo>
                  <a:pt x="5845861" y="420399"/>
                </a:lnTo>
                <a:lnTo>
                  <a:pt x="5866521" y="420617"/>
                </a:lnTo>
                <a:lnTo>
                  <a:pt x="5887436" y="420763"/>
                </a:lnTo>
                <a:lnTo>
                  <a:pt x="5908525" y="420860"/>
                </a:lnTo>
                <a:lnTo>
                  <a:pt x="5929727" y="420925"/>
                </a:lnTo>
                <a:lnTo>
                  <a:pt x="5951005" y="420969"/>
                </a:lnTo>
                <a:lnTo>
                  <a:pt x="5972335" y="421791"/>
                </a:lnTo>
                <a:lnTo>
                  <a:pt x="5993698" y="423133"/>
                </a:lnTo>
                <a:lnTo>
                  <a:pt x="6015084" y="424822"/>
                </a:lnTo>
                <a:lnTo>
                  <a:pt x="6037279" y="425947"/>
                </a:lnTo>
                <a:lnTo>
                  <a:pt x="6060013" y="426698"/>
                </a:lnTo>
                <a:lnTo>
                  <a:pt x="6083107" y="427198"/>
                </a:lnTo>
                <a:lnTo>
                  <a:pt x="6105646" y="428325"/>
                </a:lnTo>
                <a:lnTo>
                  <a:pt x="6127816" y="429871"/>
                </a:lnTo>
                <a:lnTo>
                  <a:pt x="6149740" y="431695"/>
                </a:lnTo>
                <a:lnTo>
                  <a:pt x="6171500" y="432911"/>
                </a:lnTo>
                <a:lnTo>
                  <a:pt x="6193150" y="433721"/>
                </a:lnTo>
                <a:lnTo>
                  <a:pt x="6214727" y="434262"/>
                </a:lnTo>
                <a:lnTo>
                  <a:pt x="6236255" y="435416"/>
                </a:lnTo>
                <a:lnTo>
                  <a:pt x="6257752" y="436979"/>
                </a:lnTo>
                <a:lnTo>
                  <a:pt x="6279226" y="438815"/>
                </a:lnTo>
                <a:lnTo>
                  <a:pt x="6300686" y="440038"/>
                </a:lnTo>
                <a:lnTo>
                  <a:pt x="6322136" y="440854"/>
                </a:lnTo>
                <a:lnTo>
                  <a:pt x="6343581" y="441398"/>
                </a:lnTo>
                <a:lnTo>
                  <a:pt x="6365020" y="441761"/>
                </a:lnTo>
                <a:lnTo>
                  <a:pt x="6386457" y="442003"/>
                </a:lnTo>
                <a:lnTo>
                  <a:pt x="6407892" y="442164"/>
                </a:lnTo>
                <a:lnTo>
                  <a:pt x="6429326" y="443065"/>
                </a:lnTo>
                <a:lnTo>
                  <a:pt x="6450759" y="444460"/>
                </a:lnTo>
                <a:lnTo>
                  <a:pt x="6472191" y="446183"/>
                </a:lnTo>
                <a:lnTo>
                  <a:pt x="6493623" y="447332"/>
                </a:lnTo>
                <a:lnTo>
                  <a:pt x="6515055" y="448098"/>
                </a:lnTo>
                <a:lnTo>
                  <a:pt x="6536487" y="448609"/>
                </a:lnTo>
                <a:lnTo>
                  <a:pt x="6557918" y="449743"/>
                </a:lnTo>
                <a:lnTo>
                  <a:pt x="6579350" y="451293"/>
                </a:lnTo>
                <a:lnTo>
                  <a:pt x="6600781" y="453120"/>
                </a:lnTo>
                <a:lnTo>
                  <a:pt x="6622213" y="454338"/>
                </a:lnTo>
                <a:lnTo>
                  <a:pt x="6643644" y="455150"/>
                </a:lnTo>
                <a:lnTo>
                  <a:pt x="6665075" y="455691"/>
                </a:lnTo>
                <a:lnTo>
                  <a:pt x="6685713" y="456052"/>
                </a:lnTo>
                <a:lnTo>
                  <a:pt x="6705821" y="456293"/>
                </a:lnTo>
                <a:lnTo>
                  <a:pt x="6725576" y="456453"/>
                </a:lnTo>
                <a:lnTo>
                  <a:pt x="6745890" y="457354"/>
                </a:lnTo>
                <a:lnTo>
                  <a:pt x="6766577" y="458748"/>
                </a:lnTo>
                <a:lnTo>
                  <a:pt x="6787512" y="460471"/>
                </a:lnTo>
                <a:lnTo>
                  <a:pt x="6807818" y="461620"/>
                </a:lnTo>
                <a:lnTo>
                  <a:pt x="6827706" y="462386"/>
                </a:lnTo>
                <a:lnTo>
                  <a:pt x="6847314" y="462896"/>
                </a:lnTo>
                <a:lnTo>
                  <a:pt x="6866736" y="463237"/>
                </a:lnTo>
                <a:lnTo>
                  <a:pt x="6886035" y="463464"/>
                </a:lnTo>
                <a:lnTo>
                  <a:pt x="6905250" y="463615"/>
                </a:lnTo>
                <a:lnTo>
                  <a:pt x="6925205" y="463716"/>
                </a:lnTo>
                <a:lnTo>
                  <a:pt x="6945651" y="463783"/>
                </a:lnTo>
                <a:lnTo>
                  <a:pt x="6966426" y="463828"/>
                </a:lnTo>
                <a:lnTo>
                  <a:pt x="6986625" y="464652"/>
                </a:lnTo>
                <a:lnTo>
                  <a:pt x="7006442" y="465995"/>
                </a:lnTo>
                <a:lnTo>
                  <a:pt x="7026003" y="467683"/>
                </a:lnTo>
                <a:lnTo>
                  <a:pt x="7045394" y="468809"/>
                </a:lnTo>
                <a:lnTo>
                  <a:pt x="7064671" y="469560"/>
                </a:lnTo>
                <a:lnTo>
                  <a:pt x="7083872" y="470061"/>
                </a:lnTo>
                <a:lnTo>
                  <a:pt x="7103023" y="470394"/>
                </a:lnTo>
                <a:lnTo>
                  <a:pt x="7122140" y="470617"/>
                </a:lnTo>
                <a:lnTo>
                  <a:pt x="7141235" y="470765"/>
                </a:lnTo>
                <a:lnTo>
                  <a:pt x="7161108" y="471657"/>
                </a:lnTo>
                <a:lnTo>
                  <a:pt x="7181502" y="473046"/>
                </a:lnTo>
                <a:lnTo>
                  <a:pt x="7202241" y="474766"/>
                </a:lnTo>
                <a:lnTo>
                  <a:pt x="7222416" y="475912"/>
                </a:lnTo>
                <a:lnTo>
                  <a:pt x="7242217" y="476676"/>
                </a:lnTo>
                <a:lnTo>
                  <a:pt x="7261767" y="477186"/>
                </a:lnTo>
                <a:lnTo>
                  <a:pt x="7281151" y="478319"/>
                </a:lnTo>
                <a:lnTo>
                  <a:pt x="7300424" y="479868"/>
                </a:lnTo>
                <a:lnTo>
                  <a:pt x="7319623" y="481695"/>
                </a:lnTo>
                <a:lnTo>
                  <a:pt x="7338771" y="482913"/>
                </a:lnTo>
                <a:lnTo>
                  <a:pt x="7357887" y="483725"/>
                </a:lnTo>
                <a:lnTo>
                  <a:pt x="7376981" y="484266"/>
                </a:lnTo>
                <a:lnTo>
                  <a:pt x="7396060" y="484627"/>
                </a:lnTo>
                <a:lnTo>
                  <a:pt x="7415130" y="484868"/>
                </a:lnTo>
                <a:lnTo>
                  <a:pt x="7434193" y="485028"/>
                </a:lnTo>
                <a:lnTo>
                  <a:pt x="7453252" y="485135"/>
                </a:lnTo>
                <a:lnTo>
                  <a:pt x="7472307" y="485206"/>
                </a:lnTo>
                <a:lnTo>
                  <a:pt x="7491361" y="485254"/>
                </a:lnTo>
                <a:lnTo>
                  <a:pt x="7510413" y="485285"/>
                </a:lnTo>
                <a:lnTo>
                  <a:pt x="7529466" y="485307"/>
                </a:lnTo>
                <a:lnTo>
                  <a:pt x="7548516" y="485320"/>
                </a:lnTo>
                <a:lnTo>
                  <a:pt x="7567567" y="485330"/>
                </a:lnTo>
                <a:lnTo>
                  <a:pt x="7586618" y="485336"/>
                </a:lnTo>
                <a:lnTo>
                  <a:pt x="7605668" y="485340"/>
                </a:lnTo>
                <a:lnTo>
                  <a:pt x="7624718" y="485343"/>
                </a:lnTo>
                <a:lnTo>
                  <a:pt x="7643769" y="485345"/>
                </a:lnTo>
                <a:lnTo>
                  <a:pt x="7662819" y="485346"/>
                </a:lnTo>
                <a:lnTo>
                  <a:pt x="7681075" y="485347"/>
                </a:lnTo>
                <a:lnTo>
                  <a:pt x="7716176" y="485348"/>
                </a:lnTo>
                <a:lnTo>
                  <a:pt x="7734109" y="485348"/>
                </a:lnTo>
                <a:lnTo>
                  <a:pt x="7752414" y="485348"/>
                </a:lnTo>
                <a:lnTo>
                  <a:pt x="7770968" y="485348"/>
                </a:lnTo>
                <a:lnTo>
                  <a:pt x="7806400" y="485348"/>
                </a:lnTo>
                <a:lnTo>
                  <a:pt x="7840668" y="485349"/>
                </a:lnTo>
                <a:lnTo>
                  <a:pt x="7874419" y="485349"/>
                </a:lnTo>
                <a:lnTo>
                  <a:pt x="7907940" y="483232"/>
                </a:lnTo>
                <a:lnTo>
                  <a:pt x="7941359" y="480439"/>
                </a:lnTo>
                <a:lnTo>
                  <a:pt x="7974733" y="479198"/>
                </a:lnTo>
                <a:lnTo>
                  <a:pt x="8005971" y="476530"/>
                </a:lnTo>
                <a:lnTo>
                  <a:pt x="8036522" y="473492"/>
                </a:lnTo>
                <a:lnTo>
                  <a:pt x="8068622" y="472141"/>
                </a:lnTo>
                <a:lnTo>
                  <a:pt x="8099292" y="471541"/>
                </a:lnTo>
                <a:lnTo>
                  <a:pt x="8128798" y="470481"/>
                </a:lnTo>
                <a:lnTo>
                  <a:pt x="8157787" y="467364"/>
                </a:lnTo>
                <a:lnTo>
                  <a:pt x="8186546" y="465449"/>
                </a:lnTo>
                <a:lnTo>
                  <a:pt x="8214410" y="463804"/>
                </a:lnTo>
                <a:lnTo>
                  <a:pt x="8240022" y="460428"/>
                </a:lnTo>
                <a:lnTo>
                  <a:pt x="8264635" y="458398"/>
                </a:lnTo>
                <a:lnTo>
                  <a:pt x="8298688" y="455138"/>
                </a:lnTo>
                <a:lnTo>
                  <a:pt x="8331002" y="451262"/>
                </a:lnTo>
                <a:lnTo>
                  <a:pt x="8363595" y="447997"/>
                </a:lnTo>
                <a:lnTo>
                  <a:pt x="8393361" y="442002"/>
                </a:lnTo>
                <a:lnTo>
                  <a:pt x="8422289" y="435199"/>
                </a:lnTo>
                <a:lnTo>
                  <a:pt x="8448851" y="426040"/>
                </a:lnTo>
                <a:lnTo>
                  <a:pt x="8479161" y="412514"/>
                </a:lnTo>
                <a:lnTo>
                  <a:pt x="8512988" y="396496"/>
                </a:lnTo>
                <a:lnTo>
                  <a:pt x="8543423" y="375928"/>
                </a:lnTo>
                <a:lnTo>
                  <a:pt x="8572366" y="352963"/>
                </a:lnTo>
                <a:lnTo>
                  <a:pt x="8606046" y="326196"/>
                </a:lnTo>
                <a:lnTo>
                  <a:pt x="8630913" y="292206"/>
                </a:lnTo>
                <a:lnTo>
                  <a:pt x="8645820" y="256714"/>
                </a:lnTo>
                <a:lnTo>
                  <a:pt x="8653284" y="235307"/>
                </a:lnTo>
                <a:lnTo>
                  <a:pt x="8652937" y="202506"/>
                </a:lnTo>
                <a:lnTo>
                  <a:pt x="8645710" y="170775"/>
                </a:lnTo>
                <a:lnTo>
                  <a:pt x="8638170" y="151106"/>
                </a:lnTo>
                <a:lnTo>
                  <a:pt x="8607074" y="119874"/>
                </a:lnTo>
                <a:lnTo>
                  <a:pt x="8575524" y="104457"/>
                </a:lnTo>
                <a:lnTo>
                  <a:pt x="8545461" y="94573"/>
                </a:lnTo>
                <a:lnTo>
                  <a:pt x="8517559" y="92863"/>
                </a:lnTo>
                <a:lnTo>
                  <a:pt x="8486382" y="93320"/>
                </a:lnTo>
                <a:lnTo>
                  <a:pt x="8458934" y="97377"/>
                </a:lnTo>
                <a:lnTo>
                  <a:pt x="8425226" y="98932"/>
                </a:lnTo>
                <a:lnTo>
                  <a:pt x="8399070" y="99295"/>
                </a:lnTo>
                <a:lnTo>
                  <a:pt x="8369454" y="99457"/>
                </a:lnTo>
                <a:lnTo>
                  <a:pt x="8337771" y="99529"/>
                </a:lnTo>
                <a:lnTo>
                  <a:pt x="8305168" y="99561"/>
                </a:lnTo>
                <a:lnTo>
                  <a:pt x="8287108" y="99569"/>
                </a:lnTo>
                <a:lnTo>
                  <a:pt x="8267924" y="99575"/>
                </a:lnTo>
                <a:lnTo>
                  <a:pt x="8247991" y="99579"/>
                </a:lnTo>
                <a:lnTo>
                  <a:pt x="8227559" y="98787"/>
                </a:lnTo>
                <a:lnTo>
                  <a:pt x="8206793" y="97466"/>
                </a:lnTo>
                <a:lnTo>
                  <a:pt x="8185806" y="95792"/>
                </a:lnTo>
                <a:lnTo>
                  <a:pt x="8163877" y="94675"/>
                </a:lnTo>
                <a:lnTo>
                  <a:pt x="8141320" y="93931"/>
                </a:lnTo>
                <a:lnTo>
                  <a:pt x="8118344" y="93435"/>
                </a:lnTo>
                <a:lnTo>
                  <a:pt x="8094296" y="92310"/>
                </a:lnTo>
                <a:lnTo>
                  <a:pt x="8069533" y="90767"/>
                </a:lnTo>
                <a:lnTo>
                  <a:pt x="8044292" y="88944"/>
                </a:lnTo>
                <a:lnTo>
                  <a:pt x="8019529" y="87729"/>
                </a:lnTo>
                <a:lnTo>
                  <a:pt x="7995081" y="86919"/>
                </a:lnTo>
                <a:lnTo>
                  <a:pt x="7970846" y="86379"/>
                </a:lnTo>
                <a:lnTo>
                  <a:pt x="7946752" y="86019"/>
                </a:lnTo>
                <a:lnTo>
                  <a:pt x="7922751" y="85779"/>
                </a:lnTo>
                <a:lnTo>
                  <a:pt x="7898813" y="85619"/>
                </a:lnTo>
                <a:lnTo>
                  <a:pt x="7874124" y="84718"/>
                </a:lnTo>
                <a:lnTo>
                  <a:pt x="7848932" y="83324"/>
                </a:lnTo>
                <a:lnTo>
                  <a:pt x="7823407" y="81601"/>
                </a:lnTo>
                <a:lnTo>
                  <a:pt x="7797659" y="79659"/>
                </a:lnTo>
                <a:lnTo>
                  <a:pt x="7771762" y="77570"/>
                </a:lnTo>
                <a:lnTo>
                  <a:pt x="7745766" y="75384"/>
                </a:lnTo>
                <a:lnTo>
                  <a:pt x="7719704" y="73926"/>
                </a:lnTo>
                <a:lnTo>
                  <a:pt x="7693599" y="72955"/>
                </a:lnTo>
                <a:lnTo>
                  <a:pt x="7667463" y="72307"/>
                </a:lnTo>
                <a:lnTo>
                  <a:pt x="7640515" y="71081"/>
                </a:lnTo>
                <a:lnTo>
                  <a:pt x="7613025" y="69470"/>
                </a:lnTo>
                <a:lnTo>
                  <a:pt x="7585173" y="67603"/>
                </a:lnTo>
                <a:lnTo>
                  <a:pt x="7557873" y="65564"/>
                </a:lnTo>
                <a:lnTo>
                  <a:pt x="7530943" y="63411"/>
                </a:lnTo>
                <a:lnTo>
                  <a:pt x="7504258" y="61182"/>
                </a:lnTo>
                <a:lnTo>
                  <a:pt x="7476943" y="58902"/>
                </a:lnTo>
                <a:lnTo>
                  <a:pt x="7449208" y="56588"/>
                </a:lnTo>
                <a:lnTo>
                  <a:pt x="7421193" y="54252"/>
                </a:lnTo>
                <a:lnTo>
                  <a:pt x="7392991" y="52695"/>
                </a:lnTo>
                <a:lnTo>
                  <a:pt x="7364665" y="51657"/>
                </a:lnTo>
                <a:lnTo>
                  <a:pt x="7336256" y="50964"/>
                </a:lnTo>
                <a:lnTo>
                  <a:pt x="7306997" y="49709"/>
                </a:lnTo>
                <a:lnTo>
                  <a:pt x="7277173" y="48079"/>
                </a:lnTo>
                <a:lnTo>
                  <a:pt x="7246972" y="46198"/>
                </a:lnTo>
                <a:lnTo>
                  <a:pt x="7217313" y="44150"/>
                </a:lnTo>
                <a:lnTo>
                  <a:pt x="7188014" y="41991"/>
                </a:lnTo>
                <a:lnTo>
                  <a:pt x="7158958" y="39759"/>
                </a:lnTo>
                <a:lnTo>
                  <a:pt x="7129268" y="38270"/>
                </a:lnTo>
                <a:lnTo>
                  <a:pt x="7099155" y="37277"/>
                </a:lnTo>
                <a:lnTo>
                  <a:pt x="7068762" y="36616"/>
                </a:lnTo>
                <a:lnTo>
                  <a:pt x="7038181" y="35381"/>
                </a:lnTo>
                <a:lnTo>
                  <a:pt x="7007475" y="33764"/>
                </a:lnTo>
                <a:lnTo>
                  <a:pt x="6976685" y="31892"/>
                </a:lnTo>
                <a:lnTo>
                  <a:pt x="6945841" y="29851"/>
                </a:lnTo>
                <a:lnTo>
                  <a:pt x="6914958" y="27696"/>
                </a:lnTo>
                <a:lnTo>
                  <a:pt x="6884051" y="25466"/>
                </a:lnTo>
                <a:lnTo>
                  <a:pt x="6853922" y="23979"/>
                </a:lnTo>
                <a:lnTo>
                  <a:pt x="6824310" y="22987"/>
                </a:lnTo>
                <a:lnTo>
                  <a:pt x="6795045" y="22327"/>
                </a:lnTo>
                <a:lnTo>
                  <a:pt x="6765215" y="21886"/>
                </a:lnTo>
                <a:lnTo>
                  <a:pt x="6735010" y="21593"/>
                </a:lnTo>
                <a:lnTo>
                  <a:pt x="6704555" y="21396"/>
                </a:lnTo>
                <a:lnTo>
                  <a:pt x="6674726" y="20472"/>
                </a:lnTo>
                <a:lnTo>
                  <a:pt x="6645315" y="19062"/>
                </a:lnTo>
                <a:lnTo>
                  <a:pt x="6616183" y="17328"/>
                </a:lnTo>
                <a:lnTo>
                  <a:pt x="6586443" y="16173"/>
                </a:lnTo>
                <a:lnTo>
                  <a:pt x="6556297" y="15402"/>
                </a:lnTo>
                <a:lnTo>
                  <a:pt x="6525881" y="14889"/>
                </a:lnTo>
                <a:lnTo>
                  <a:pt x="6496079" y="14546"/>
                </a:lnTo>
                <a:lnTo>
                  <a:pt x="6466686" y="14318"/>
                </a:lnTo>
                <a:lnTo>
                  <a:pt x="6437566" y="14165"/>
                </a:lnTo>
                <a:lnTo>
                  <a:pt x="6407833" y="14064"/>
                </a:lnTo>
                <a:lnTo>
                  <a:pt x="6377693" y="13997"/>
                </a:lnTo>
                <a:lnTo>
                  <a:pt x="6347281" y="13951"/>
                </a:lnTo>
                <a:lnTo>
                  <a:pt x="6317481" y="14715"/>
                </a:lnTo>
                <a:lnTo>
                  <a:pt x="6288089" y="16018"/>
                </a:lnTo>
                <a:lnTo>
                  <a:pt x="6258970" y="17680"/>
                </a:lnTo>
                <a:lnTo>
                  <a:pt x="6229238" y="18788"/>
                </a:lnTo>
                <a:lnTo>
                  <a:pt x="6199098" y="19528"/>
                </a:lnTo>
                <a:lnTo>
                  <a:pt x="6168687" y="20020"/>
                </a:lnTo>
                <a:lnTo>
                  <a:pt x="6138092" y="20348"/>
                </a:lnTo>
                <a:lnTo>
                  <a:pt x="6107379" y="20567"/>
                </a:lnTo>
                <a:lnTo>
                  <a:pt x="6076584" y="20713"/>
                </a:lnTo>
                <a:lnTo>
                  <a:pt x="6045735" y="21604"/>
                </a:lnTo>
                <a:lnTo>
                  <a:pt x="6014850" y="22992"/>
                </a:lnTo>
                <a:lnTo>
                  <a:pt x="5983942" y="24711"/>
                </a:lnTo>
                <a:lnTo>
                  <a:pt x="5953811" y="26651"/>
                </a:lnTo>
                <a:lnTo>
                  <a:pt x="5924199" y="28737"/>
                </a:lnTo>
                <a:lnTo>
                  <a:pt x="5894933" y="30922"/>
                </a:lnTo>
                <a:lnTo>
                  <a:pt x="5865103" y="33173"/>
                </a:lnTo>
                <a:lnTo>
                  <a:pt x="5834899" y="35467"/>
                </a:lnTo>
                <a:lnTo>
                  <a:pt x="5804442" y="37790"/>
                </a:lnTo>
                <a:lnTo>
                  <a:pt x="5774614" y="40133"/>
                </a:lnTo>
                <a:lnTo>
                  <a:pt x="5745202" y="42488"/>
                </a:lnTo>
                <a:lnTo>
                  <a:pt x="5716071" y="44852"/>
                </a:lnTo>
                <a:lnTo>
                  <a:pt x="5687124" y="47222"/>
                </a:lnTo>
                <a:lnTo>
                  <a:pt x="5658302" y="49596"/>
                </a:lnTo>
                <a:lnTo>
                  <a:pt x="5629561" y="51971"/>
                </a:lnTo>
                <a:lnTo>
                  <a:pt x="5600083" y="54349"/>
                </a:lnTo>
                <a:lnTo>
                  <a:pt x="5570111" y="56728"/>
                </a:lnTo>
                <a:lnTo>
                  <a:pt x="5539812" y="59108"/>
                </a:lnTo>
                <a:lnTo>
                  <a:pt x="5510087" y="62282"/>
                </a:lnTo>
                <a:lnTo>
                  <a:pt x="5480746" y="65985"/>
                </a:lnTo>
                <a:lnTo>
                  <a:pt x="5451660" y="70042"/>
                </a:lnTo>
                <a:lnTo>
                  <a:pt x="5423538" y="73540"/>
                </a:lnTo>
                <a:lnTo>
                  <a:pt x="5396058" y="76666"/>
                </a:lnTo>
                <a:lnTo>
                  <a:pt x="5369008" y="79544"/>
                </a:lnTo>
                <a:lnTo>
                  <a:pt x="5340655" y="82256"/>
                </a:lnTo>
                <a:lnTo>
                  <a:pt x="5311435" y="84857"/>
                </a:lnTo>
                <a:lnTo>
                  <a:pt x="5281635" y="87386"/>
                </a:lnTo>
                <a:lnTo>
                  <a:pt x="5253039" y="89865"/>
                </a:lnTo>
                <a:lnTo>
                  <a:pt x="5225243" y="92312"/>
                </a:lnTo>
                <a:lnTo>
                  <a:pt x="5197980" y="94737"/>
                </a:lnTo>
                <a:lnTo>
                  <a:pt x="5170281" y="97147"/>
                </a:lnTo>
                <a:lnTo>
                  <a:pt x="5142290" y="99547"/>
                </a:lnTo>
                <a:lnTo>
                  <a:pt x="5114103" y="101942"/>
                </a:lnTo>
                <a:lnTo>
                  <a:pt x="5085788" y="103538"/>
                </a:lnTo>
                <a:lnTo>
                  <a:pt x="5057386" y="104602"/>
                </a:lnTo>
                <a:lnTo>
                  <a:pt x="5028926" y="105311"/>
                </a:lnTo>
                <a:lnTo>
                  <a:pt x="5000429" y="106578"/>
                </a:lnTo>
                <a:lnTo>
                  <a:pt x="4971904" y="108216"/>
                </a:lnTo>
                <a:lnTo>
                  <a:pt x="4943363" y="110102"/>
                </a:lnTo>
                <a:lnTo>
                  <a:pt x="4915604" y="112153"/>
                </a:lnTo>
                <a:lnTo>
                  <a:pt x="4888368" y="114314"/>
                </a:lnTo>
                <a:lnTo>
                  <a:pt x="4861478" y="116549"/>
                </a:lnTo>
                <a:lnTo>
                  <a:pt x="4834821" y="118832"/>
                </a:lnTo>
                <a:lnTo>
                  <a:pt x="4808318" y="121148"/>
                </a:lnTo>
                <a:lnTo>
                  <a:pt x="4781919" y="123486"/>
                </a:lnTo>
                <a:lnTo>
                  <a:pt x="4754793" y="125044"/>
                </a:lnTo>
                <a:lnTo>
                  <a:pt x="4727185" y="126083"/>
                </a:lnTo>
                <a:lnTo>
                  <a:pt x="4699255" y="126776"/>
                </a:lnTo>
                <a:lnTo>
                  <a:pt x="4671110" y="128031"/>
                </a:lnTo>
                <a:lnTo>
                  <a:pt x="4642821" y="129662"/>
                </a:lnTo>
                <a:lnTo>
                  <a:pt x="4614437" y="131543"/>
                </a:lnTo>
                <a:lnTo>
                  <a:pt x="4586783" y="133591"/>
                </a:lnTo>
                <a:lnTo>
                  <a:pt x="4559616" y="135750"/>
                </a:lnTo>
                <a:lnTo>
                  <a:pt x="4532773" y="137983"/>
                </a:lnTo>
                <a:lnTo>
                  <a:pt x="4504559" y="139471"/>
                </a:lnTo>
                <a:lnTo>
                  <a:pt x="4475431" y="140464"/>
                </a:lnTo>
                <a:lnTo>
                  <a:pt x="4445693" y="141126"/>
                </a:lnTo>
                <a:lnTo>
                  <a:pt x="4417137" y="144742"/>
                </a:lnTo>
                <a:lnTo>
                  <a:pt x="4389369" y="150327"/>
                </a:lnTo>
                <a:lnTo>
                  <a:pt x="4362125" y="157226"/>
                </a:lnTo>
                <a:lnTo>
                  <a:pt x="4334437" y="162619"/>
                </a:lnTo>
                <a:lnTo>
                  <a:pt x="4306454" y="167008"/>
                </a:lnTo>
                <a:lnTo>
                  <a:pt x="4278273" y="170728"/>
                </a:lnTo>
                <a:lnTo>
                  <a:pt x="4249962" y="174001"/>
                </a:lnTo>
                <a:lnTo>
                  <a:pt x="4221562" y="176978"/>
                </a:lnTo>
                <a:lnTo>
                  <a:pt x="4193104" y="179755"/>
                </a:lnTo>
                <a:lnTo>
                  <a:pt x="4165400" y="181607"/>
                </a:lnTo>
                <a:lnTo>
                  <a:pt x="4138200" y="182842"/>
                </a:lnTo>
                <a:lnTo>
                  <a:pt x="4111336" y="183665"/>
                </a:lnTo>
                <a:lnTo>
                  <a:pt x="4083901" y="185007"/>
                </a:lnTo>
                <a:lnTo>
                  <a:pt x="4056086" y="186696"/>
                </a:lnTo>
                <a:lnTo>
                  <a:pt x="4028018" y="188616"/>
                </a:lnTo>
                <a:lnTo>
                  <a:pt x="3999780" y="189895"/>
                </a:lnTo>
                <a:lnTo>
                  <a:pt x="3971431" y="190749"/>
                </a:lnTo>
                <a:lnTo>
                  <a:pt x="3943006" y="191317"/>
                </a:lnTo>
                <a:lnTo>
                  <a:pt x="3914531" y="191697"/>
                </a:lnTo>
                <a:lnTo>
                  <a:pt x="3886023" y="191950"/>
                </a:lnTo>
                <a:lnTo>
                  <a:pt x="3857492" y="192118"/>
                </a:lnTo>
                <a:lnTo>
                  <a:pt x="3828947" y="193024"/>
                </a:lnTo>
                <a:lnTo>
                  <a:pt x="3800392" y="194422"/>
                </a:lnTo>
                <a:lnTo>
                  <a:pt x="3771830" y="196147"/>
                </a:lnTo>
                <a:lnTo>
                  <a:pt x="3744057" y="197298"/>
                </a:lnTo>
                <a:lnTo>
                  <a:pt x="3716811" y="198065"/>
                </a:lnTo>
                <a:lnTo>
                  <a:pt x="3689916" y="198576"/>
                </a:lnTo>
                <a:lnTo>
                  <a:pt x="3662461" y="199711"/>
                </a:lnTo>
                <a:lnTo>
                  <a:pt x="3634632" y="201261"/>
                </a:lnTo>
                <a:lnTo>
                  <a:pt x="3606555" y="203088"/>
                </a:lnTo>
                <a:lnTo>
                  <a:pt x="3578311" y="204306"/>
                </a:lnTo>
                <a:lnTo>
                  <a:pt x="3549958" y="205119"/>
                </a:lnTo>
                <a:lnTo>
                  <a:pt x="3521530" y="205660"/>
                </a:lnTo>
                <a:lnTo>
                  <a:pt x="3493847" y="206021"/>
                </a:lnTo>
                <a:lnTo>
                  <a:pt x="3466661" y="206262"/>
                </a:lnTo>
                <a:lnTo>
                  <a:pt x="3439805" y="206422"/>
                </a:lnTo>
                <a:lnTo>
                  <a:pt x="3412376" y="207322"/>
                </a:lnTo>
                <a:lnTo>
                  <a:pt x="3384566" y="208716"/>
                </a:lnTo>
                <a:lnTo>
                  <a:pt x="3356500" y="210440"/>
                </a:lnTo>
                <a:lnTo>
                  <a:pt x="3329058" y="211589"/>
                </a:lnTo>
                <a:lnTo>
                  <a:pt x="3302033" y="212355"/>
                </a:lnTo>
                <a:lnTo>
                  <a:pt x="3275284" y="212865"/>
                </a:lnTo>
                <a:lnTo>
                  <a:pt x="3248721" y="213205"/>
                </a:lnTo>
                <a:lnTo>
                  <a:pt x="3222280" y="213432"/>
                </a:lnTo>
                <a:lnTo>
                  <a:pt x="3195922" y="213584"/>
                </a:lnTo>
                <a:lnTo>
                  <a:pt x="3169619" y="214478"/>
                </a:lnTo>
                <a:lnTo>
                  <a:pt x="3143352" y="215868"/>
                </a:lnTo>
                <a:lnTo>
                  <a:pt x="3117110" y="217589"/>
                </a:lnTo>
                <a:lnTo>
                  <a:pt x="3090090" y="218736"/>
                </a:lnTo>
                <a:lnTo>
                  <a:pt x="3062551" y="219501"/>
                </a:lnTo>
                <a:lnTo>
                  <a:pt x="3034668" y="220010"/>
                </a:lnTo>
                <a:lnTo>
                  <a:pt x="3007347" y="220350"/>
                </a:lnTo>
                <a:lnTo>
                  <a:pt x="2980402" y="220577"/>
                </a:lnTo>
                <a:lnTo>
                  <a:pt x="2953708" y="220728"/>
                </a:lnTo>
                <a:lnTo>
                  <a:pt x="2927180" y="220828"/>
                </a:lnTo>
                <a:lnTo>
                  <a:pt x="2900764" y="220896"/>
                </a:lnTo>
                <a:lnTo>
                  <a:pt x="2874422" y="220940"/>
                </a:lnTo>
                <a:lnTo>
                  <a:pt x="2848129" y="220970"/>
                </a:lnTo>
                <a:lnTo>
                  <a:pt x="2821869" y="220990"/>
                </a:lnTo>
                <a:lnTo>
                  <a:pt x="2795632" y="221004"/>
                </a:lnTo>
                <a:lnTo>
                  <a:pt x="2768615" y="221012"/>
                </a:lnTo>
                <a:lnTo>
                  <a:pt x="2741079" y="221018"/>
                </a:lnTo>
                <a:lnTo>
                  <a:pt x="2713196" y="221022"/>
                </a:lnTo>
                <a:lnTo>
                  <a:pt x="2686671" y="221025"/>
                </a:lnTo>
                <a:lnTo>
                  <a:pt x="2661049" y="221027"/>
                </a:lnTo>
                <a:lnTo>
                  <a:pt x="2636031" y="221028"/>
                </a:lnTo>
                <a:lnTo>
                  <a:pt x="2610621" y="220235"/>
                </a:lnTo>
                <a:lnTo>
                  <a:pt x="2584949" y="218912"/>
                </a:lnTo>
                <a:lnTo>
                  <a:pt x="2559104" y="217237"/>
                </a:lnTo>
                <a:lnTo>
                  <a:pt x="2533142" y="216120"/>
                </a:lnTo>
                <a:lnTo>
                  <a:pt x="2507103" y="215375"/>
                </a:lnTo>
                <a:lnTo>
                  <a:pt x="2481012" y="214879"/>
                </a:lnTo>
                <a:lnTo>
                  <a:pt x="2454887" y="214548"/>
                </a:lnTo>
                <a:lnTo>
                  <a:pt x="2428740" y="214328"/>
                </a:lnTo>
                <a:lnTo>
                  <a:pt x="2402576" y="214180"/>
                </a:lnTo>
                <a:lnTo>
                  <a:pt x="2377197" y="214082"/>
                </a:lnTo>
                <a:lnTo>
                  <a:pt x="2352340" y="214017"/>
                </a:lnTo>
                <a:lnTo>
                  <a:pt x="2327830" y="213973"/>
                </a:lnTo>
                <a:lnTo>
                  <a:pt x="2303554" y="213151"/>
                </a:lnTo>
                <a:lnTo>
                  <a:pt x="2279432" y="211808"/>
                </a:lnTo>
                <a:lnTo>
                  <a:pt x="2255413" y="210120"/>
                </a:lnTo>
                <a:lnTo>
                  <a:pt x="2230669" y="208994"/>
                </a:lnTo>
                <a:lnTo>
                  <a:pt x="2205442" y="208243"/>
                </a:lnTo>
                <a:lnTo>
                  <a:pt x="2179892" y="207743"/>
                </a:lnTo>
                <a:lnTo>
                  <a:pt x="2155716" y="206616"/>
                </a:lnTo>
                <a:lnTo>
                  <a:pt x="2132454" y="205071"/>
                </a:lnTo>
                <a:lnTo>
                  <a:pt x="2109803" y="203247"/>
                </a:lnTo>
                <a:lnTo>
                  <a:pt x="2086764" y="202031"/>
                </a:lnTo>
                <a:lnTo>
                  <a:pt x="2063468" y="201220"/>
                </a:lnTo>
                <a:lnTo>
                  <a:pt x="2040000" y="200679"/>
                </a:lnTo>
                <a:lnTo>
                  <a:pt x="2016416" y="199525"/>
                </a:lnTo>
                <a:lnTo>
                  <a:pt x="1992757" y="197962"/>
                </a:lnTo>
                <a:lnTo>
                  <a:pt x="1969046" y="196126"/>
                </a:lnTo>
                <a:lnTo>
                  <a:pt x="1945302" y="194903"/>
                </a:lnTo>
                <a:lnTo>
                  <a:pt x="1921534" y="194087"/>
                </a:lnTo>
                <a:lnTo>
                  <a:pt x="1897752" y="193543"/>
                </a:lnTo>
                <a:lnTo>
                  <a:pt x="1874753" y="192386"/>
                </a:lnTo>
                <a:lnTo>
                  <a:pt x="1852277" y="190822"/>
                </a:lnTo>
                <a:lnTo>
                  <a:pt x="1830150" y="188985"/>
                </a:lnTo>
                <a:lnTo>
                  <a:pt x="1808254" y="186967"/>
                </a:lnTo>
                <a:lnTo>
                  <a:pt x="1786513" y="184827"/>
                </a:lnTo>
                <a:lnTo>
                  <a:pt x="1764875" y="182607"/>
                </a:lnTo>
                <a:lnTo>
                  <a:pt x="1743306" y="181127"/>
                </a:lnTo>
                <a:lnTo>
                  <a:pt x="1721784" y="180141"/>
                </a:lnTo>
                <a:lnTo>
                  <a:pt x="1700291" y="179483"/>
                </a:lnTo>
                <a:lnTo>
                  <a:pt x="1678819" y="178251"/>
                </a:lnTo>
                <a:lnTo>
                  <a:pt x="1657361" y="176636"/>
                </a:lnTo>
                <a:lnTo>
                  <a:pt x="1635911" y="174765"/>
                </a:lnTo>
                <a:lnTo>
                  <a:pt x="1614468" y="172724"/>
                </a:lnTo>
                <a:lnTo>
                  <a:pt x="1593029" y="170570"/>
                </a:lnTo>
                <a:lnTo>
                  <a:pt x="1571592" y="168340"/>
                </a:lnTo>
                <a:lnTo>
                  <a:pt x="1550951" y="166060"/>
                </a:lnTo>
                <a:lnTo>
                  <a:pt x="1530840" y="163746"/>
                </a:lnTo>
                <a:lnTo>
                  <a:pt x="1511083" y="161409"/>
                </a:lnTo>
                <a:lnTo>
                  <a:pt x="1491562" y="159852"/>
                </a:lnTo>
                <a:lnTo>
                  <a:pt x="1472197" y="158813"/>
                </a:lnTo>
                <a:lnTo>
                  <a:pt x="1452938" y="158121"/>
                </a:lnTo>
                <a:lnTo>
                  <a:pt x="1432954" y="156866"/>
                </a:lnTo>
                <a:lnTo>
                  <a:pt x="1412488" y="155235"/>
                </a:lnTo>
                <a:lnTo>
                  <a:pt x="1391701" y="153354"/>
                </a:lnTo>
                <a:lnTo>
                  <a:pt x="1371492" y="150513"/>
                </a:lnTo>
                <a:lnTo>
                  <a:pt x="1351670" y="147031"/>
                </a:lnTo>
                <a:lnTo>
                  <a:pt x="1332105" y="143122"/>
                </a:lnTo>
                <a:lnTo>
                  <a:pt x="1313505" y="139723"/>
                </a:lnTo>
                <a:lnTo>
                  <a:pt x="1278022" y="133829"/>
                </a:lnTo>
                <a:lnTo>
                  <a:pt x="1259988" y="131146"/>
                </a:lnTo>
                <a:lnTo>
                  <a:pt x="1241615" y="128564"/>
                </a:lnTo>
                <a:lnTo>
                  <a:pt x="1223016" y="126048"/>
                </a:lnTo>
                <a:lnTo>
                  <a:pt x="1204267" y="123577"/>
                </a:lnTo>
                <a:lnTo>
                  <a:pt x="1185418" y="121137"/>
                </a:lnTo>
                <a:lnTo>
                  <a:pt x="1166501" y="118716"/>
                </a:lnTo>
                <a:lnTo>
                  <a:pt x="1148334" y="116308"/>
                </a:lnTo>
                <a:lnTo>
                  <a:pt x="1113332" y="111516"/>
                </a:lnTo>
                <a:lnTo>
                  <a:pt x="1095425" y="109921"/>
                </a:lnTo>
                <a:lnTo>
                  <a:pt x="1077138" y="108857"/>
                </a:lnTo>
                <a:lnTo>
                  <a:pt x="1058596" y="108148"/>
                </a:lnTo>
                <a:lnTo>
                  <a:pt x="1039885" y="106882"/>
                </a:lnTo>
                <a:lnTo>
                  <a:pt x="1021061" y="105244"/>
                </a:lnTo>
                <a:lnTo>
                  <a:pt x="1002161" y="103358"/>
                </a:lnTo>
                <a:lnTo>
                  <a:pt x="984005" y="102101"/>
                </a:lnTo>
                <a:lnTo>
                  <a:pt x="949016" y="100704"/>
                </a:lnTo>
                <a:lnTo>
                  <a:pt x="931112" y="100331"/>
                </a:lnTo>
                <a:lnTo>
                  <a:pt x="912827" y="100083"/>
                </a:lnTo>
                <a:lnTo>
                  <a:pt x="894287" y="99917"/>
                </a:lnTo>
                <a:lnTo>
                  <a:pt x="875577" y="99807"/>
                </a:lnTo>
                <a:lnTo>
                  <a:pt x="856753" y="99733"/>
                </a:lnTo>
                <a:lnTo>
                  <a:pt x="837854" y="99684"/>
                </a:lnTo>
                <a:lnTo>
                  <a:pt x="818905" y="99652"/>
                </a:lnTo>
                <a:lnTo>
                  <a:pt x="799922" y="99630"/>
                </a:lnTo>
                <a:lnTo>
                  <a:pt x="780917" y="99615"/>
                </a:lnTo>
                <a:lnTo>
                  <a:pt x="761103" y="99606"/>
                </a:lnTo>
                <a:lnTo>
                  <a:pt x="740750" y="99599"/>
                </a:lnTo>
                <a:lnTo>
                  <a:pt x="720037" y="99595"/>
                </a:lnTo>
                <a:lnTo>
                  <a:pt x="699085" y="100386"/>
                </a:lnTo>
                <a:lnTo>
                  <a:pt x="677974" y="101707"/>
                </a:lnTo>
                <a:lnTo>
                  <a:pt x="656755" y="103381"/>
                </a:lnTo>
                <a:lnTo>
                  <a:pt x="636260" y="106085"/>
                </a:lnTo>
                <a:lnTo>
                  <a:pt x="616246" y="109475"/>
                </a:lnTo>
                <a:lnTo>
                  <a:pt x="596554" y="113323"/>
                </a:lnTo>
                <a:lnTo>
                  <a:pt x="576282" y="118269"/>
                </a:lnTo>
                <a:lnTo>
                  <a:pt x="555623" y="123948"/>
                </a:lnTo>
                <a:lnTo>
                  <a:pt x="534707" y="130115"/>
                </a:lnTo>
                <a:lnTo>
                  <a:pt x="515207" y="135813"/>
                </a:lnTo>
                <a:lnTo>
                  <a:pt x="496650" y="141200"/>
                </a:lnTo>
                <a:lnTo>
                  <a:pt x="462803" y="150625"/>
                </a:lnTo>
                <a:lnTo>
                  <a:pt x="407150" y="1638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993"/>
          <p:cNvSpPr/>
          <p:nvPr/>
        </p:nvSpPr>
        <p:spPr>
          <a:xfrm>
            <a:off x="3793331" y="3679071"/>
            <a:ext cx="1500190" cy="328477"/>
          </a:xfrm>
          <a:custGeom>
            <a:avLst/>
            <a:gdLst/>
            <a:ahLst/>
            <a:cxnLst/>
            <a:rect l="0" t="0" r="0" b="0"/>
            <a:pathLst>
              <a:path w="1500190" h="328477">
                <a:moveTo>
                  <a:pt x="0" y="85685"/>
                </a:moveTo>
                <a:lnTo>
                  <a:pt x="0" y="79534"/>
                </a:lnTo>
                <a:lnTo>
                  <a:pt x="3792" y="75043"/>
                </a:lnTo>
                <a:lnTo>
                  <a:pt x="7771" y="73018"/>
                </a:lnTo>
                <a:lnTo>
                  <a:pt x="37585" y="67700"/>
                </a:lnTo>
                <a:lnTo>
                  <a:pt x="65456" y="64141"/>
                </a:lnTo>
                <a:lnTo>
                  <a:pt x="92331" y="58753"/>
                </a:lnTo>
                <a:lnTo>
                  <a:pt x="125077" y="52923"/>
                </a:lnTo>
                <a:lnTo>
                  <a:pt x="159915" y="50049"/>
                </a:lnTo>
                <a:lnTo>
                  <a:pt x="195373" y="44523"/>
                </a:lnTo>
                <a:lnTo>
                  <a:pt x="219124" y="40138"/>
                </a:lnTo>
                <a:lnTo>
                  <a:pt x="245026" y="35545"/>
                </a:lnTo>
                <a:lnTo>
                  <a:pt x="273207" y="31651"/>
                </a:lnTo>
                <a:lnTo>
                  <a:pt x="304253" y="29920"/>
                </a:lnTo>
                <a:lnTo>
                  <a:pt x="334455" y="27034"/>
                </a:lnTo>
                <a:lnTo>
                  <a:pt x="364547" y="23899"/>
                </a:lnTo>
                <a:lnTo>
                  <a:pt x="396442" y="22506"/>
                </a:lnTo>
                <a:lnTo>
                  <a:pt x="427021" y="19770"/>
                </a:lnTo>
                <a:lnTo>
                  <a:pt x="456488" y="16702"/>
                </a:lnTo>
                <a:lnTo>
                  <a:pt x="485458" y="15339"/>
                </a:lnTo>
                <a:lnTo>
                  <a:pt x="514210" y="14733"/>
                </a:lnTo>
                <a:lnTo>
                  <a:pt x="542863" y="13669"/>
                </a:lnTo>
                <a:lnTo>
                  <a:pt x="571472" y="10551"/>
                </a:lnTo>
                <a:lnTo>
                  <a:pt x="606769" y="8126"/>
                </a:lnTo>
                <a:lnTo>
                  <a:pt x="637337" y="7407"/>
                </a:lnTo>
                <a:lnTo>
                  <a:pt x="671200" y="2254"/>
                </a:lnTo>
                <a:lnTo>
                  <a:pt x="703407" y="413"/>
                </a:lnTo>
                <a:lnTo>
                  <a:pt x="735471" y="0"/>
                </a:lnTo>
                <a:lnTo>
                  <a:pt x="744389" y="772"/>
                </a:lnTo>
                <a:lnTo>
                  <a:pt x="778170" y="15793"/>
                </a:lnTo>
                <a:lnTo>
                  <a:pt x="780718" y="17659"/>
                </a:lnTo>
                <a:lnTo>
                  <a:pt x="782416" y="20491"/>
                </a:lnTo>
                <a:lnTo>
                  <a:pt x="787258" y="34325"/>
                </a:lnTo>
                <a:lnTo>
                  <a:pt x="789158" y="37158"/>
                </a:lnTo>
                <a:lnTo>
                  <a:pt x="791831" y="48729"/>
                </a:lnTo>
                <a:lnTo>
                  <a:pt x="794925" y="71548"/>
                </a:lnTo>
                <a:lnTo>
                  <a:pt x="798567" y="85730"/>
                </a:lnTo>
                <a:lnTo>
                  <a:pt x="799898" y="115207"/>
                </a:lnTo>
                <a:lnTo>
                  <a:pt x="800074" y="146311"/>
                </a:lnTo>
                <a:lnTo>
                  <a:pt x="800097" y="179012"/>
                </a:lnTo>
                <a:lnTo>
                  <a:pt x="800099" y="209423"/>
                </a:lnTo>
                <a:lnTo>
                  <a:pt x="800100" y="244490"/>
                </a:lnTo>
                <a:lnTo>
                  <a:pt x="800894" y="259297"/>
                </a:lnTo>
                <a:lnTo>
                  <a:pt x="808919" y="290724"/>
                </a:lnTo>
                <a:lnTo>
                  <a:pt x="811957" y="297464"/>
                </a:lnTo>
                <a:lnTo>
                  <a:pt x="814461" y="308596"/>
                </a:lnTo>
                <a:lnTo>
                  <a:pt x="816024" y="310492"/>
                </a:lnTo>
                <a:lnTo>
                  <a:pt x="831419" y="318695"/>
                </a:lnTo>
                <a:lnTo>
                  <a:pt x="839983" y="321413"/>
                </a:lnTo>
                <a:lnTo>
                  <a:pt x="845078" y="324861"/>
                </a:lnTo>
                <a:lnTo>
                  <a:pt x="859993" y="327473"/>
                </a:lnTo>
                <a:lnTo>
                  <a:pt x="894203" y="328476"/>
                </a:lnTo>
                <a:lnTo>
                  <a:pt x="927491" y="323644"/>
                </a:lnTo>
                <a:lnTo>
                  <a:pt x="955232" y="321291"/>
                </a:lnTo>
                <a:lnTo>
                  <a:pt x="985148" y="316714"/>
                </a:lnTo>
                <a:lnTo>
                  <a:pt x="1010137" y="315365"/>
                </a:lnTo>
                <a:lnTo>
                  <a:pt x="1037119" y="312649"/>
                </a:lnTo>
                <a:lnTo>
                  <a:pt x="1064986" y="309589"/>
                </a:lnTo>
                <a:lnTo>
                  <a:pt x="1093246" y="308229"/>
                </a:lnTo>
                <a:lnTo>
                  <a:pt x="1123798" y="307625"/>
                </a:lnTo>
                <a:lnTo>
                  <a:pt x="1155897" y="306562"/>
                </a:lnTo>
                <a:lnTo>
                  <a:pt x="1188684" y="303445"/>
                </a:lnTo>
                <a:lnTo>
                  <a:pt x="1221778" y="301530"/>
                </a:lnTo>
                <a:lnTo>
                  <a:pt x="1254212" y="299885"/>
                </a:lnTo>
                <a:lnTo>
                  <a:pt x="1284502" y="296508"/>
                </a:lnTo>
                <a:lnTo>
                  <a:pt x="1315956" y="294478"/>
                </a:lnTo>
                <a:lnTo>
                  <a:pt x="1347663" y="293576"/>
                </a:lnTo>
                <a:lnTo>
                  <a:pt x="1377630" y="293175"/>
                </a:lnTo>
                <a:lnTo>
                  <a:pt x="1406824" y="290880"/>
                </a:lnTo>
                <a:lnTo>
                  <a:pt x="1434880" y="288008"/>
                </a:lnTo>
                <a:lnTo>
                  <a:pt x="1460579" y="286732"/>
                </a:lnTo>
                <a:lnTo>
                  <a:pt x="1500189" y="2857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994"/>
          <p:cNvSpPr/>
          <p:nvPr/>
        </p:nvSpPr>
        <p:spPr>
          <a:xfrm>
            <a:off x="92911" y="3248007"/>
            <a:ext cx="550028" cy="2494550"/>
          </a:xfrm>
          <a:custGeom>
            <a:avLst/>
            <a:gdLst/>
            <a:ahLst/>
            <a:cxnLst/>
            <a:rect l="0" t="0" r="0" b="0"/>
            <a:pathLst>
              <a:path w="550028" h="2494550">
                <a:moveTo>
                  <a:pt x="550027" y="2488423"/>
                </a:moveTo>
                <a:lnTo>
                  <a:pt x="543876" y="2488423"/>
                </a:lnTo>
                <a:lnTo>
                  <a:pt x="539385" y="2484632"/>
                </a:lnTo>
                <a:lnTo>
                  <a:pt x="533126" y="2482770"/>
                </a:lnTo>
                <a:lnTo>
                  <a:pt x="503225" y="2481339"/>
                </a:lnTo>
                <a:lnTo>
                  <a:pt x="470927" y="2481288"/>
                </a:lnTo>
                <a:lnTo>
                  <a:pt x="435658" y="2486935"/>
                </a:lnTo>
                <a:lnTo>
                  <a:pt x="403346" y="2488130"/>
                </a:lnTo>
                <a:lnTo>
                  <a:pt x="375773" y="2492129"/>
                </a:lnTo>
                <a:lnTo>
                  <a:pt x="343703" y="2494549"/>
                </a:lnTo>
                <a:lnTo>
                  <a:pt x="312857" y="2491474"/>
                </a:lnTo>
                <a:lnTo>
                  <a:pt x="279817" y="2489328"/>
                </a:lnTo>
                <a:lnTo>
                  <a:pt x="244892" y="2484900"/>
                </a:lnTo>
                <a:lnTo>
                  <a:pt x="213201" y="2478561"/>
                </a:lnTo>
                <a:lnTo>
                  <a:pt x="179910" y="2471656"/>
                </a:lnTo>
                <a:lnTo>
                  <a:pt x="148703" y="2464582"/>
                </a:lnTo>
                <a:lnTo>
                  <a:pt x="119349" y="2457459"/>
                </a:lnTo>
                <a:lnTo>
                  <a:pt x="90543" y="2446529"/>
                </a:lnTo>
                <a:lnTo>
                  <a:pt x="58861" y="2434317"/>
                </a:lnTo>
                <a:lnTo>
                  <a:pt x="27666" y="2418044"/>
                </a:lnTo>
                <a:lnTo>
                  <a:pt x="5480" y="2394470"/>
                </a:lnTo>
                <a:lnTo>
                  <a:pt x="2412" y="2384754"/>
                </a:lnTo>
                <a:lnTo>
                  <a:pt x="281" y="2353005"/>
                </a:lnTo>
                <a:lnTo>
                  <a:pt x="0" y="2319269"/>
                </a:lnTo>
                <a:lnTo>
                  <a:pt x="3763" y="2292430"/>
                </a:lnTo>
                <a:lnTo>
                  <a:pt x="9905" y="2256786"/>
                </a:lnTo>
                <a:lnTo>
                  <a:pt x="16549" y="2232015"/>
                </a:lnTo>
                <a:lnTo>
                  <a:pt x="24001" y="2206190"/>
                </a:lnTo>
                <a:lnTo>
                  <a:pt x="29958" y="2176191"/>
                </a:lnTo>
                <a:lnTo>
                  <a:pt x="37368" y="2144337"/>
                </a:lnTo>
                <a:lnTo>
                  <a:pt x="45160" y="2110865"/>
                </a:lnTo>
                <a:lnTo>
                  <a:pt x="48349" y="2093050"/>
                </a:lnTo>
                <a:lnTo>
                  <a:pt x="51268" y="2074822"/>
                </a:lnTo>
                <a:lnTo>
                  <a:pt x="53215" y="2055527"/>
                </a:lnTo>
                <a:lnTo>
                  <a:pt x="54512" y="2035520"/>
                </a:lnTo>
                <a:lnTo>
                  <a:pt x="55378" y="2015038"/>
                </a:lnTo>
                <a:lnTo>
                  <a:pt x="57542" y="1994240"/>
                </a:lnTo>
                <a:lnTo>
                  <a:pt x="60572" y="1973231"/>
                </a:lnTo>
                <a:lnTo>
                  <a:pt x="64180" y="1952079"/>
                </a:lnTo>
                <a:lnTo>
                  <a:pt x="67379" y="1930837"/>
                </a:lnTo>
                <a:lnTo>
                  <a:pt x="70305" y="1909531"/>
                </a:lnTo>
                <a:lnTo>
                  <a:pt x="73050" y="1888183"/>
                </a:lnTo>
                <a:lnTo>
                  <a:pt x="74879" y="1866013"/>
                </a:lnTo>
                <a:lnTo>
                  <a:pt x="76099" y="1843296"/>
                </a:lnTo>
                <a:lnTo>
                  <a:pt x="76913" y="1820214"/>
                </a:lnTo>
                <a:lnTo>
                  <a:pt x="78248" y="1797682"/>
                </a:lnTo>
                <a:lnTo>
                  <a:pt x="79933" y="1775517"/>
                </a:lnTo>
                <a:lnTo>
                  <a:pt x="81849" y="1753596"/>
                </a:lnTo>
                <a:lnTo>
                  <a:pt x="83921" y="1731046"/>
                </a:lnTo>
                <a:lnTo>
                  <a:pt x="86096" y="1708073"/>
                </a:lnTo>
                <a:lnTo>
                  <a:pt x="88339" y="1684822"/>
                </a:lnTo>
                <a:lnTo>
                  <a:pt x="90629" y="1661383"/>
                </a:lnTo>
                <a:lnTo>
                  <a:pt x="92949" y="1637820"/>
                </a:lnTo>
                <a:lnTo>
                  <a:pt x="95289" y="1614173"/>
                </a:lnTo>
                <a:lnTo>
                  <a:pt x="96850" y="1590471"/>
                </a:lnTo>
                <a:lnTo>
                  <a:pt x="97890" y="1566733"/>
                </a:lnTo>
                <a:lnTo>
                  <a:pt x="98583" y="1542970"/>
                </a:lnTo>
                <a:lnTo>
                  <a:pt x="99839" y="1519190"/>
                </a:lnTo>
                <a:lnTo>
                  <a:pt x="101470" y="1495399"/>
                </a:lnTo>
                <a:lnTo>
                  <a:pt x="103352" y="1471601"/>
                </a:lnTo>
                <a:lnTo>
                  <a:pt x="105400" y="1447799"/>
                </a:lnTo>
                <a:lnTo>
                  <a:pt x="107559" y="1423993"/>
                </a:lnTo>
                <a:lnTo>
                  <a:pt x="109792" y="1400184"/>
                </a:lnTo>
                <a:lnTo>
                  <a:pt x="112074" y="1376375"/>
                </a:lnTo>
                <a:lnTo>
                  <a:pt x="114389" y="1352564"/>
                </a:lnTo>
                <a:lnTo>
                  <a:pt x="116727" y="1328753"/>
                </a:lnTo>
                <a:lnTo>
                  <a:pt x="118285" y="1304941"/>
                </a:lnTo>
                <a:lnTo>
                  <a:pt x="119324" y="1281129"/>
                </a:lnTo>
                <a:lnTo>
                  <a:pt x="120016" y="1257317"/>
                </a:lnTo>
                <a:lnTo>
                  <a:pt x="121272" y="1233505"/>
                </a:lnTo>
                <a:lnTo>
                  <a:pt x="122903" y="1209693"/>
                </a:lnTo>
                <a:lnTo>
                  <a:pt x="124783" y="1185880"/>
                </a:lnTo>
                <a:lnTo>
                  <a:pt x="126831" y="1162068"/>
                </a:lnTo>
                <a:lnTo>
                  <a:pt x="128990" y="1138256"/>
                </a:lnTo>
                <a:lnTo>
                  <a:pt x="131223" y="1114443"/>
                </a:lnTo>
                <a:lnTo>
                  <a:pt x="133505" y="1091424"/>
                </a:lnTo>
                <a:lnTo>
                  <a:pt x="135821" y="1068935"/>
                </a:lnTo>
                <a:lnTo>
                  <a:pt x="138158" y="1046798"/>
                </a:lnTo>
                <a:lnTo>
                  <a:pt x="139716" y="1024102"/>
                </a:lnTo>
                <a:lnTo>
                  <a:pt x="140755" y="1001035"/>
                </a:lnTo>
                <a:lnTo>
                  <a:pt x="141448" y="977719"/>
                </a:lnTo>
                <a:lnTo>
                  <a:pt x="142703" y="955031"/>
                </a:lnTo>
                <a:lnTo>
                  <a:pt x="144334" y="932762"/>
                </a:lnTo>
                <a:lnTo>
                  <a:pt x="146215" y="910772"/>
                </a:lnTo>
                <a:lnTo>
                  <a:pt x="147469" y="888969"/>
                </a:lnTo>
                <a:lnTo>
                  <a:pt x="148305" y="867289"/>
                </a:lnTo>
                <a:lnTo>
                  <a:pt x="148862" y="845693"/>
                </a:lnTo>
                <a:lnTo>
                  <a:pt x="149233" y="823357"/>
                </a:lnTo>
                <a:lnTo>
                  <a:pt x="149481" y="800530"/>
                </a:lnTo>
                <a:lnTo>
                  <a:pt x="149646" y="777374"/>
                </a:lnTo>
                <a:lnTo>
                  <a:pt x="149756" y="754792"/>
                </a:lnTo>
                <a:lnTo>
                  <a:pt x="149830" y="732595"/>
                </a:lnTo>
                <a:lnTo>
                  <a:pt x="149879" y="710653"/>
                </a:lnTo>
                <a:lnTo>
                  <a:pt x="149118" y="688881"/>
                </a:lnTo>
                <a:lnTo>
                  <a:pt x="147816" y="667222"/>
                </a:lnTo>
                <a:lnTo>
                  <a:pt x="146155" y="645640"/>
                </a:lnTo>
                <a:lnTo>
                  <a:pt x="144254" y="624107"/>
                </a:lnTo>
                <a:lnTo>
                  <a:pt x="142193" y="602609"/>
                </a:lnTo>
                <a:lnTo>
                  <a:pt x="140025" y="581133"/>
                </a:lnTo>
                <a:lnTo>
                  <a:pt x="137786" y="560465"/>
                </a:lnTo>
                <a:lnTo>
                  <a:pt x="135499" y="540337"/>
                </a:lnTo>
                <a:lnTo>
                  <a:pt x="133181" y="520568"/>
                </a:lnTo>
                <a:lnTo>
                  <a:pt x="130842" y="501039"/>
                </a:lnTo>
                <a:lnTo>
                  <a:pt x="128489" y="481670"/>
                </a:lnTo>
                <a:lnTo>
                  <a:pt x="126127" y="462407"/>
                </a:lnTo>
                <a:lnTo>
                  <a:pt x="124552" y="443215"/>
                </a:lnTo>
                <a:lnTo>
                  <a:pt x="123502" y="424070"/>
                </a:lnTo>
                <a:lnTo>
                  <a:pt x="122802" y="404957"/>
                </a:lnTo>
                <a:lnTo>
                  <a:pt x="121541" y="386658"/>
                </a:lnTo>
                <a:lnTo>
                  <a:pt x="118024" y="351510"/>
                </a:lnTo>
                <a:lnTo>
                  <a:pt x="113815" y="319485"/>
                </a:lnTo>
                <a:lnTo>
                  <a:pt x="110092" y="289376"/>
                </a:lnTo>
                <a:lnTo>
                  <a:pt x="108438" y="260120"/>
                </a:lnTo>
                <a:lnTo>
                  <a:pt x="105586" y="231241"/>
                </a:lnTo>
                <a:lnTo>
                  <a:pt x="103260" y="204119"/>
                </a:lnTo>
                <a:lnTo>
                  <a:pt x="105619" y="171000"/>
                </a:lnTo>
                <a:lnTo>
                  <a:pt x="106671" y="141078"/>
                </a:lnTo>
                <a:lnTo>
                  <a:pt x="107777" y="112105"/>
                </a:lnTo>
                <a:lnTo>
                  <a:pt x="112742" y="78103"/>
                </a:lnTo>
                <a:lnTo>
                  <a:pt x="117751" y="51837"/>
                </a:lnTo>
                <a:lnTo>
                  <a:pt x="124112" y="34598"/>
                </a:lnTo>
                <a:lnTo>
                  <a:pt x="130808" y="26499"/>
                </a:lnTo>
                <a:lnTo>
                  <a:pt x="138282" y="19460"/>
                </a:lnTo>
                <a:lnTo>
                  <a:pt x="148540" y="7366"/>
                </a:lnTo>
                <a:lnTo>
                  <a:pt x="159657" y="1167"/>
                </a:lnTo>
                <a:lnTo>
                  <a:pt x="172535" y="0"/>
                </a:lnTo>
                <a:lnTo>
                  <a:pt x="205687" y="6993"/>
                </a:lnTo>
                <a:lnTo>
                  <a:pt x="221414" y="95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995"/>
          <p:cNvSpPr/>
          <p:nvPr/>
        </p:nvSpPr>
        <p:spPr>
          <a:xfrm>
            <a:off x="50228" y="5352509"/>
            <a:ext cx="8160610" cy="1548355"/>
          </a:xfrm>
          <a:custGeom>
            <a:avLst/>
            <a:gdLst/>
            <a:ahLst/>
            <a:cxnLst/>
            <a:rect l="0" t="0" r="0" b="0"/>
            <a:pathLst>
              <a:path w="8160610" h="1548355">
                <a:moveTo>
                  <a:pt x="4843242" y="112461"/>
                </a:moveTo>
                <a:lnTo>
                  <a:pt x="4839449" y="108668"/>
                </a:lnTo>
                <a:lnTo>
                  <a:pt x="4833354" y="106805"/>
                </a:lnTo>
                <a:lnTo>
                  <a:pt x="4820997" y="103641"/>
                </a:lnTo>
                <a:lnTo>
                  <a:pt x="4786483" y="93983"/>
                </a:lnTo>
                <a:lnTo>
                  <a:pt x="4759308" y="91904"/>
                </a:lnTo>
                <a:lnTo>
                  <a:pt x="4731148" y="91288"/>
                </a:lnTo>
                <a:lnTo>
                  <a:pt x="4702695" y="91104"/>
                </a:lnTo>
                <a:lnTo>
                  <a:pt x="4673363" y="91051"/>
                </a:lnTo>
                <a:lnTo>
                  <a:pt x="4640683" y="91035"/>
                </a:lnTo>
                <a:lnTo>
                  <a:pt x="4609745" y="91031"/>
                </a:lnTo>
                <a:lnTo>
                  <a:pt x="4576590" y="91029"/>
                </a:lnTo>
                <a:lnTo>
                  <a:pt x="4545511" y="91029"/>
                </a:lnTo>
                <a:lnTo>
                  <a:pt x="4512313" y="91822"/>
                </a:lnTo>
                <a:lnTo>
                  <a:pt x="4482810" y="95938"/>
                </a:lnTo>
                <a:lnTo>
                  <a:pt x="4448988" y="99848"/>
                </a:lnTo>
                <a:lnTo>
                  <a:pt x="4415761" y="108028"/>
                </a:lnTo>
                <a:lnTo>
                  <a:pt x="4397316" y="114939"/>
                </a:lnTo>
                <a:lnTo>
                  <a:pt x="4388936" y="121764"/>
                </a:lnTo>
                <a:lnTo>
                  <a:pt x="4370400" y="143700"/>
                </a:lnTo>
                <a:lnTo>
                  <a:pt x="4367183" y="153067"/>
                </a:lnTo>
                <a:lnTo>
                  <a:pt x="4364948" y="184541"/>
                </a:lnTo>
                <a:lnTo>
                  <a:pt x="4364676" y="212599"/>
                </a:lnTo>
                <a:lnTo>
                  <a:pt x="4364623" y="245982"/>
                </a:lnTo>
                <a:lnTo>
                  <a:pt x="4366729" y="278446"/>
                </a:lnTo>
                <a:lnTo>
                  <a:pt x="4368726" y="295769"/>
                </a:lnTo>
                <a:lnTo>
                  <a:pt x="4365658" y="326292"/>
                </a:lnTo>
                <a:lnTo>
                  <a:pt x="4362803" y="345945"/>
                </a:lnTo>
                <a:lnTo>
                  <a:pt x="4352465" y="376628"/>
                </a:lnTo>
                <a:lnTo>
                  <a:pt x="4344695" y="392697"/>
                </a:lnTo>
                <a:lnTo>
                  <a:pt x="4319081" y="421163"/>
                </a:lnTo>
                <a:lnTo>
                  <a:pt x="4286012" y="440883"/>
                </a:lnTo>
                <a:lnTo>
                  <a:pt x="4274908" y="444957"/>
                </a:lnTo>
                <a:lnTo>
                  <a:pt x="4244027" y="447573"/>
                </a:lnTo>
                <a:lnTo>
                  <a:pt x="4214761" y="448089"/>
                </a:lnTo>
                <a:lnTo>
                  <a:pt x="4180346" y="448191"/>
                </a:lnTo>
                <a:lnTo>
                  <a:pt x="4152410" y="447415"/>
                </a:lnTo>
                <a:lnTo>
                  <a:pt x="4124023" y="442511"/>
                </a:lnTo>
                <a:lnTo>
                  <a:pt x="4094711" y="436030"/>
                </a:lnTo>
                <a:lnTo>
                  <a:pt x="4062036" y="429083"/>
                </a:lnTo>
                <a:lnTo>
                  <a:pt x="4031101" y="421998"/>
                </a:lnTo>
                <a:lnTo>
                  <a:pt x="3997152" y="414872"/>
                </a:lnTo>
                <a:lnTo>
                  <a:pt x="3961957" y="407732"/>
                </a:lnTo>
                <a:lnTo>
                  <a:pt x="3926394" y="400590"/>
                </a:lnTo>
                <a:lnTo>
                  <a:pt x="3890721" y="393446"/>
                </a:lnTo>
                <a:lnTo>
                  <a:pt x="3855810" y="387097"/>
                </a:lnTo>
                <a:lnTo>
                  <a:pt x="3823417" y="384070"/>
                </a:lnTo>
                <a:lnTo>
                  <a:pt x="3797848" y="380548"/>
                </a:lnTo>
                <a:lnTo>
                  <a:pt x="3772726" y="376337"/>
                </a:lnTo>
                <a:lnTo>
                  <a:pt x="3748332" y="372614"/>
                </a:lnTo>
                <a:lnTo>
                  <a:pt x="3724260" y="370959"/>
                </a:lnTo>
                <a:lnTo>
                  <a:pt x="3700333" y="370223"/>
                </a:lnTo>
                <a:lnTo>
                  <a:pt x="3675676" y="369101"/>
                </a:lnTo>
                <a:lnTo>
                  <a:pt x="3648842" y="365957"/>
                </a:lnTo>
                <a:lnTo>
                  <a:pt x="3623157" y="364032"/>
                </a:lnTo>
                <a:lnTo>
                  <a:pt x="3598513" y="362382"/>
                </a:lnTo>
                <a:lnTo>
                  <a:pt x="3574331" y="359003"/>
                </a:lnTo>
                <a:lnTo>
                  <a:pt x="3548237" y="356972"/>
                </a:lnTo>
                <a:lnTo>
                  <a:pt x="3521558" y="356863"/>
                </a:lnTo>
                <a:lnTo>
                  <a:pt x="3496473" y="359460"/>
                </a:lnTo>
                <a:lnTo>
                  <a:pt x="3472094" y="361144"/>
                </a:lnTo>
                <a:lnTo>
                  <a:pt x="3447236" y="361892"/>
                </a:lnTo>
                <a:lnTo>
                  <a:pt x="3420313" y="362225"/>
                </a:lnTo>
                <a:lnTo>
                  <a:pt x="3394589" y="362373"/>
                </a:lnTo>
                <a:lnTo>
                  <a:pt x="3369133" y="362439"/>
                </a:lnTo>
                <a:lnTo>
                  <a:pt x="3341944" y="362469"/>
                </a:lnTo>
                <a:lnTo>
                  <a:pt x="3313985" y="362481"/>
                </a:lnTo>
                <a:lnTo>
                  <a:pt x="3286478" y="362486"/>
                </a:lnTo>
                <a:lnTo>
                  <a:pt x="3261023" y="362489"/>
                </a:lnTo>
                <a:lnTo>
                  <a:pt x="3234364" y="362490"/>
                </a:lnTo>
                <a:lnTo>
                  <a:pt x="3206641" y="362490"/>
                </a:lnTo>
                <a:lnTo>
                  <a:pt x="3178444" y="362491"/>
                </a:lnTo>
                <a:lnTo>
                  <a:pt x="3150038" y="362491"/>
                </a:lnTo>
                <a:lnTo>
                  <a:pt x="3121537" y="362491"/>
                </a:lnTo>
                <a:lnTo>
                  <a:pt x="3092995" y="362491"/>
                </a:lnTo>
                <a:lnTo>
                  <a:pt x="3064435" y="362491"/>
                </a:lnTo>
                <a:lnTo>
                  <a:pt x="3035867" y="362491"/>
                </a:lnTo>
                <a:lnTo>
                  <a:pt x="3007295" y="362491"/>
                </a:lnTo>
                <a:lnTo>
                  <a:pt x="2976604" y="362491"/>
                </a:lnTo>
                <a:lnTo>
                  <a:pt x="2945237" y="362491"/>
                </a:lnTo>
                <a:lnTo>
                  <a:pt x="2915421" y="362491"/>
                </a:lnTo>
                <a:lnTo>
                  <a:pt x="2886295" y="362491"/>
                </a:lnTo>
                <a:lnTo>
                  <a:pt x="2857474" y="362491"/>
                </a:lnTo>
                <a:lnTo>
                  <a:pt x="2828790" y="362491"/>
                </a:lnTo>
                <a:lnTo>
                  <a:pt x="2798050" y="360374"/>
                </a:lnTo>
                <a:lnTo>
                  <a:pt x="2766661" y="357581"/>
                </a:lnTo>
                <a:lnTo>
                  <a:pt x="2736835" y="356339"/>
                </a:lnTo>
                <a:lnTo>
                  <a:pt x="2705588" y="355788"/>
                </a:lnTo>
                <a:lnTo>
                  <a:pt x="2673973" y="355543"/>
                </a:lnTo>
                <a:lnTo>
                  <a:pt x="2644046" y="355434"/>
                </a:lnTo>
                <a:lnTo>
                  <a:pt x="2614871" y="355386"/>
                </a:lnTo>
                <a:lnTo>
                  <a:pt x="2585236" y="355365"/>
                </a:lnTo>
                <a:lnTo>
                  <a:pt x="2553543" y="355355"/>
                </a:lnTo>
                <a:lnTo>
                  <a:pt x="2523054" y="355351"/>
                </a:lnTo>
                <a:lnTo>
                  <a:pt x="2493628" y="355349"/>
                </a:lnTo>
                <a:lnTo>
                  <a:pt x="2464675" y="355348"/>
                </a:lnTo>
                <a:lnTo>
                  <a:pt x="2435931" y="355348"/>
                </a:lnTo>
                <a:lnTo>
                  <a:pt x="2407282" y="355346"/>
                </a:lnTo>
                <a:lnTo>
                  <a:pt x="2378674" y="355346"/>
                </a:lnTo>
                <a:lnTo>
                  <a:pt x="2350084" y="357464"/>
                </a:lnTo>
                <a:lnTo>
                  <a:pt x="2321502" y="360257"/>
                </a:lnTo>
                <a:lnTo>
                  <a:pt x="2292924" y="361498"/>
                </a:lnTo>
                <a:lnTo>
                  <a:pt x="2264348" y="362050"/>
                </a:lnTo>
                <a:lnTo>
                  <a:pt x="2235772" y="362295"/>
                </a:lnTo>
                <a:lnTo>
                  <a:pt x="2207197" y="362404"/>
                </a:lnTo>
                <a:lnTo>
                  <a:pt x="2180739" y="362452"/>
                </a:lnTo>
                <a:lnTo>
                  <a:pt x="2154957" y="362474"/>
                </a:lnTo>
                <a:lnTo>
                  <a:pt x="2127623" y="362483"/>
                </a:lnTo>
                <a:lnTo>
                  <a:pt x="2099599" y="362488"/>
                </a:lnTo>
                <a:lnTo>
                  <a:pt x="2072063" y="362489"/>
                </a:lnTo>
                <a:lnTo>
                  <a:pt x="2046596" y="362490"/>
                </a:lnTo>
                <a:lnTo>
                  <a:pt x="2019931" y="362490"/>
                </a:lnTo>
                <a:lnTo>
                  <a:pt x="1992205" y="362491"/>
                </a:lnTo>
                <a:lnTo>
                  <a:pt x="1964008" y="362491"/>
                </a:lnTo>
                <a:lnTo>
                  <a:pt x="1935600" y="362491"/>
                </a:lnTo>
                <a:lnTo>
                  <a:pt x="1907894" y="361697"/>
                </a:lnTo>
                <a:lnTo>
                  <a:pt x="1882350" y="358699"/>
                </a:lnTo>
                <a:lnTo>
                  <a:pt x="1855652" y="356837"/>
                </a:lnTo>
                <a:lnTo>
                  <a:pt x="1827911" y="355215"/>
                </a:lnTo>
                <a:lnTo>
                  <a:pt x="1799707" y="351849"/>
                </a:lnTo>
                <a:lnTo>
                  <a:pt x="1773413" y="349824"/>
                </a:lnTo>
                <a:lnTo>
                  <a:pt x="1748498" y="348924"/>
                </a:lnTo>
                <a:lnTo>
                  <a:pt x="1724195" y="348524"/>
                </a:lnTo>
                <a:lnTo>
                  <a:pt x="1700165" y="348346"/>
                </a:lnTo>
                <a:lnTo>
                  <a:pt x="1676256" y="347473"/>
                </a:lnTo>
                <a:lnTo>
                  <a:pt x="1652400" y="344439"/>
                </a:lnTo>
                <a:lnTo>
                  <a:pt x="1628569" y="342561"/>
                </a:lnTo>
                <a:lnTo>
                  <a:pt x="1604748" y="341727"/>
                </a:lnTo>
                <a:lnTo>
                  <a:pt x="1580931" y="341356"/>
                </a:lnTo>
                <a:lnTo>
                  <a:pt x="1557117" y="339075"/>
                </a:lnTo>
                <a:lnTo>
                  <a:pt x="1533304" y="336209"/>
                </a:lnTo>
                <a:lnTo>
                  <a:pt x="1509491" y="334935"/>
                </a:lnTo>
                <a:lnTo>
                  <a:pt x="1485678" y="334369"/>
                </a:lnTo>
                <a:lnTo>
                  <a:pt x="1461866" y="334117"/>
                </a:lnTo>
                <a:lnTo>
                  <a:pt x="1438053" y="334006"/>
                </a:lnTo>
                <a:lnTo>
                  <a:pt x="1402335" y="333943"/>
                </a:lnTo>
                <a:lnTo>
                  <a:pt x="1366616" y="333924"/>
                </a:lnTo>
                <a:lnTo>
                  <a:pt x="1330897" y="333918"/>
                </a:lnTo>
                <a:lnTo>
                  <a:pt x="1295178" y="333917"/>
                </a:lnTo>
                <a:lnTo>
                  <a:pt x="1263252" y="333916"/>
                </a:lnTo>
                <a:lnTo>
                  <a:pt x="1229892" y="333916"/>
                </a:lnTo>
                <a:lnTo>
                  <a:pt x="1198664" y="337708"/>
                </a:lnTo>
                <a:lnTo>
                  <a:pt x="1169303" y="340068"/>
                </a:lnTo>
                <a:lnTo>
                  <a:pt x="1136703" y="344558"/>
                </a:lnTo>
                <a:lnTo>
                  <a:pt x="1101908" y="350916"/>
                </a:lnTo>
                <a:lnTo>
                  <a:pt x="1070255" y="354034"/>
                </a:lnTo>
                <a:lnTo>
                  <a:pt x="1036976" y="358751"/>
                </a:lnTo>
                <a:lnTo>
                  <a:pt x="1005772" y="365175"/>
                </a:lnTo>
                <a:lnTo>
                  <a:pt x="972626" y="368313"/>
                </a:lnTo>
                <a:lnTo>
                  <a:pt x="941462" y="373036"/>
                </a:lnTo>
                <a:lnTo>
                  <a:pt x="908328" y="379462"/>
                </a:lnTo>
                <a:lnTo>
                  <a:pt x="877167" y="386393"/>
                </a:lnTo>
                <a:lnTo>
                  <a:pt x="844033" y="393474"/>
                </a:lnTo>
                <a:lnTo>
                  <a:pt x="812873" y="400599"/>
                </a:lnTo>
                <a:lnTo>
                  <a:pt x="783532" y="407737"/>
                </a:lnTo>
                <a:lnTo>
                  <a:pt x="750938" y="411087"/>
                </a:lnTo>
                <a:lnTo>
                  <a:pt x="719937" y="415871"/>
                </a:lnTo>
                <a:lnTo>
                  <a:pt x="690643" y="422316"/>
                </a:lnTo>
                <a:lnTo>
                  <a:pt x="661855" y="429253"/>
                </a:lnTo>
                <a:lnTo>
                  <a:pt x="629387" y="438708"/>
                </a:lnTo>
                <a:lnTo>
                  <a:pt x="600043" y="446103"/>
                </a:lnTo>
                <a:lnTo>
                  <a:pt x="564953" y="453640"/>
                </a:lnTo>
                <a:lnTo>
                  <a:pt x="533459" y="462414"/>
                </a:lnTo>
                <a:lnTo>
                  <a:pt x="512067" y="467983"/>
                </a:lnTo>
                <a:lnTo>
                  <a:pt x="478856" y="471618"/>
                </a:lnTo>
                <a:lnTo>
                  <a:pt x="464254" y="475258"/>
                </a:lnTo>
                <a:lnTo>
                  <a:pt x="440735" y="476701"/>
                </a:lnTo>
                <a:lnTo>
                  <a:pt x="419909" y="470632"/>
                </a:lnTo>
                <a:lnTo>
                  <a:pt x="417184" y="471098"/>
                </a:lnTo>
                <a:lnTo>
                  <a:pt x="404991" y="475431"/>
                </a:lnTo>
                <a:lnTo>
                  <a:pt x="387808" y="477406"/>
                </a:lnTo>
                <a:lnTo>
                  <a:pt x="369955" y="482918"/>
                </a:lnTo>
                <a:lnTo>
                  <a:pt x="334469" y="483908"/>
                </a:lnTo>
                <a:lnTo>
                  <a:pt x="318185" y="483136"/>
                </a:lnTo>
                <a:lnTo>
                  <a:pt x="295140" y="477453"/>
                </a:lnTo>
                <a:lnTo>
                  <a:pt x="262126" y="476803"/>
                </a:lnTo>
                <a:lnTo>
                  <a:pt x="254490" y="476003"/>
                </a:lnTo>
                <a:lnTo>
                  <a:pt x="237023" y="469942"/>
                </a:lnTo>
                <a:lnTo>
                  <a:pt x="210688" y="469646"/>
                </a:lnTo>
                <a:lnTo>
                  <a:pt x="209441" y="468854"/>
                </a:lnTo>
                <a:lnTo>
                  <a:pt x="208610" y="467530"/>
                </a:lnTo>
                <a:lnTo>
                  <a:pt x="208056" y="465855"/>
                </a:lnTo>
                <a:lnTo>
                  <a:pt x="206892" y="464737"/>
                </a:lnTo>
                <a:lnTo>
                  <a:pt x="199899" y="462529"/>
                </a:lnTo>
                <a:lnTo>
                  <a:pt x="193661" y="462506"/>
                </a:lnTo>
                <a:lnTo>
                  <a:pt x="193327" y="463300"/>
                </a:lnTo>
                <a:lnTo>
                  <a:pt x="192956" y="466296"/>
                </a:lnTo>
                <a:lnTo>
                  <a:pt x="192064" y="467414"/>
                </a:lnTo>
                <a:lnTo>
                  <a:pt x="186535" y="469353"/>
                </a:lnTo>
                <a:lnTo>
                  <a:pt x="185969" y="471633"/>
                </a:lnTo>
                <a:lnTo>
                  <a:pt x="185818" y="473352"/>
                </a:lnTo>
                <a:lnTo>
                  <a:pt x="184923" y="474499"/>
                </a:lnTo>
                <a:lnTo>
                  <a:pt x="178258" y="477383"/>
                </a:lnTo>
                <a:lnTo>
                  <a:pt x="174882" y="480494"/>
                </a:lnTo>
                <a:lnTo>
                  <a:pt x="172852" y="484522"/>
                </a:lnTo>
                <a:lnTo>
                  <a:pt x="172311" y="486708"/>
                </a:lnTo>
                <a:lnTo>
                  <a:pt x="165717" y="498274"/>
                </a:lnTo>
                <a:lnTo>
                  <a:pt x="165173" y="500638"/>
                </a:lnTo>
                <a:lnTo>
                  <a:pt x="160615" y="507757"/>
                </a:lnTo>
                <a:lnTo>
                  <a:pt x="135497" y="542760"/>
                </a:lnTo>
                <a:lnTo>
                  <a:pt x="111961" y="577288"/>
                </a:lnTo>
                <a:lnTo>
                  <a:pt x="86768" y="610170"/>
                </a:lnTo>
                <a:lnTo>
                  <a:pt x="65873" y="643480"/>
                </a:lnTo>
                <a:lnTo>
                  <a:pt x="45703" y="672848"/>
                </a:lnTo>
                <a:lnTo>
                  <a:pt x="33515" y="696758"/>
                </a:lnTo>
                <a:lnTo>
                  <a:pt x="22739" y="714210"/>
                </a:lnTo>
                <a:lnTo>
                  <a:pt x="9173" y="747773"/>
                </a:lnTo>
                <a:lnTo>
                  <a:pt x="1465" y="782441"/>
                </a:lnTo>
                <a:lnTo>
                  <a:pt x="0" y="813286"/>
                </a:lnTo>
                <a:lnTo>
                  <a:pt x="638" y="833403"/>
                </a:lnTo>
                <a:lnTo>
                  <a:pt x="5938" y="863576"/>
                </a:lnTo>
                <a:lnTo>
                  <a:pt x="12447" y="896290"/>
                </a:lnTo>
                <a:lnTo>
                  <a:pt x="18762" y="926733"/>
                </a:lnTo>
                <a:lnTo>
                  <a:pt x="24680" y="956505"/>
                </a:lnTo>
                <a:lnTo>
                  <a:pt x="33524" y="985629"/>
                </a:lnTo>
                <a:lnTo>
                  <a:pt x="40940" y="1019137"/>
                </a:lnTo>
                <a:lnTo>
                  <a:pt x="47802" y="1042679"/>
                </a:lnTo>
                <a:lnTo>
                  <a:pt x="51314" y="1060916"/>
                </a:lnTo>
                <a:lnTo>
                  <a:pt x="55265" y="1078490"/>
                </a:lnTo>
                <a:lnTo>
                  <a:pt x="57503" y="1112005"/>
                </a:lnTo>
                <a:lnTo>
                  <a:pt x="63050" y="1142181"/>
                </a:lnTo>
                <a:lnTo>
                  <a:pt x="70133" y="1174169"/>
                </a:lnTo>
                <a:lnTo>
                  <a:pt x="77271" y="1209194"/>
                </a:lnTo>
                <a:lnTo>
                  <a:pt x="90481" y="1243494"/>
                </a:lnTo>
                <a:lnTo>
                  <a:pt x="104572" y="1277033"/>
                </a:lnTo>
                <a:lnTo>
                  <a:pt x="112496" y="1292896"/>
                </a:lnTo>
                <a:lnTo>
                  <a:pt x="138170" y="1322870"/>
                </a:lnTo>
                <a:lnTo>
                  <a:pt x="167284" y="1357981"/>
                </a:lnTo>
                <a:lnTo>
                  <a:pt x="196432" y="1387728"/>
                </a:lnTo>
                <a:lnTo>
                  <a:pt x="226095" y="1413349"/>
                </a:lnTo>
                <a:lnTo>
                  <a:pt x="257750" y="1444645"/>
                </a:lnTo>
                <a:lnTo>
                  <a:pt x="290595" y="1463956"/>
                </a:lnTo>
                <a:lnTo>
                  <a:pt x="320837" y="1476238"/>
                </a:lnTo>
                <a:lnTo>
                  <a:pt x="353533" y="1486308"/>
                </a:lnTo>
                <a:lnTo>
                  <a:pt x="388757" y="1489753"/>
                </a:lnTo>
                <a:lnTo>
                  <a:pt x="421772" y="1490773"/>
                </a:lnTo>
                <a:lnTo>
                  <a:pt x="456462" y="1485415"/>
                </a:lnTo>
                <a:lnTo>
                  <a:pt x="483725" y="1479787"/>
                </a:lnTo>
                <a:lnTo>
                  <a:pt x="519264" y="1477483"/>
                </a:lnTo>
                <a:lnTo>
                  <a:pt x="553243" y="1473236"/>
                </a:lnTo>
                <a:lnTo>
                  <a:pt x="581104" y="1470799"/>
                </a:lnTo>
                <a:lnTo>
                  <a:pt x="609467" y="1470076"/>
                </a:lnTo>
                <a:lnTo>
                  <a:pt x="641772" y="1473654"/>
                </a:lnTo>
                <a:lnTo>
                  <a:pt x="672687" y="1475950"/>
                </a:lnTo>
                <a:lnTo>
                  <a:pt x="701955" y="1476630"/>
                </a:lnTo>
                <a:lnTo>
                  <a:pt x="734528" y="1480624"/>
                </a:lnTo>
                <a:lnTo>
                  <a:pt x="765522" y="1486834"/>
                </a:lnTo>
                <a:lnTo>
                  <a:pt x="794814" y="1493701"/>
                </a:lnTo>
                <a:lnTo>
                  <a:pt x="827394" y="1496971"/>
                </a:lnTo>
                <a:lnTo>
                  <a:pt x="858390" y="1501732"/>
                </a:lnTo>
                <a:lnTo>
                  <a:pt x="891475" y="1508169"/>
                </a:lnTo>
                <a:lnTo>
                  <a:pt x="922621" y="1515104"/>
                </a:lnTo>
                <a:lnTo>
                  <a:pt x="951958" y="1518394"/>
                </a:lnTo>
                <a:lnTo>
                  <a:pt x="980758" y="1523161"/>
                </a:lnTo>
                <a:lnTo>
                  <a:pt x="1013192" y="1529600"/>
                </a:lnTo>
                <a:lnTo>
                  <a:pt x="1044146" y="1536535"/>
                </a:lnTo>
                <a:lnTo>
                  <a:pt x="1073425" y="1539825"/>
                </a:lnTo>
                <a:lnTo>
                  <a:pt x="1102209" y="1540799"/>
                </a:lnTo>
                <a:lnTo>
                  <a:pt x="1134638" y="1541088"/>
                </a:lnTo>
                <a:lnTo>
                  <a:pt x="1165590" y="1544966"/>
                </a:lnTo>
                <a:lnTo>
                  <a:pt x="1194869" y="1547350"/>
                </a:lnTo>
                <a:lnTo>
                  <a:pt x="1223653" y="1548057"/>
                </a:lnTo>
                <a:lnTo>
                  <a:pt x="1252290" y="1548266"/>
                </a:lnTo>
                <a:lnTo>
                  <a:pt x="1280883" y="1548328"/>
                </a:lnTo>
                <a:lnTo>
                  <a:pt x="1309463" y="1548346"/>
                </a:lnTo>
                <a:lnTo>
                  <a:pt x="1338040" y="1548351"/>
                </a:lnTo>
                <a:lnTo>
                  <a:pt x="1366616" y="1548353"/>
                </a:lnTo>
                <a:lnTo>
                  <a:pt x="1398983" y="1548354"/>
                </a:lnTo>
                <a:lnTo>
                  <a:pt x="1429917" y="1544561"/>
                </a:lnTo>
                <a:lnTo>
                  <a:pt x="1459190" y="1542203"/>
                </a:lnTo>
                <a:lnTo>
                  <a:pt x="1487972" y="1541504"/>
                </a:lnTo>
                <a:lnTo>
                  <a:pt x="1516609" y="1537505"/>
                </a:lnTo>
                <a:lnTo>
                  <a:pt x="1545202" y="1535085"/>
                </a:lnTo>
                <a:lnTo>
                  <a:pt x="1573782" y="1530576"/>
                </a:lnTo>
                <a:lnTo>
                  <a:pt x="1602359" y="1524212"/>
                </a:lnTo>
                <a:lnTo>
                  <a:pt x="1634727" y="1521092"/>
                </a:lnTo>
                <a:lnTo>
                  <a:pt x="1665660" y="1516376"/>
                </a:lnTo>
                <a:lnTo>
                  <a:pt x="1694934" y="1509950"/>
                </a:lnTo>
                <a:lnTo>
                  <a:pt x="1727508" y="1506813"/>
                </a:lnTo>
                <a:lnTo>
                  <a:pt x="1758503" y="1502090"/>
                </a:lnTo>
                <a:lnTo>
                  <a:pt x="1791587" y="1499456"/>
                </a:lnTo>
                <a:lnTo>
                  <a:pt x="1826526" y="1494884"/>
                </a:lnTo>
                <a:lnTo>
                  <a:pt x="1862013" y="1488501"/>
                </a:lnTo>
                <a:lnTo>
                  <a:pt x="1897663" y="1485376"/>
                </a:lnTo>
                <a:lnTo>
                  <a:pt x="1933362" y="1480658"/>
                </a:lnTo>
                <a:lnTo>
                  <a:pt x="1959286" y="1476463"/>
                </a:lnTo>
                <a:lnTo>
                  <a:pt x="1985889" y="1471952"/>
                </a:lnTo>
                <a:lnTo>
                  <a:pt x="2010942" y="1467301"/>
                </a:lnTo>
                <a:lnTo>
                  <a:pt x="2037423" y="1464705"/>
                </a:lnTo>
                <a:lnTo>
                  <a:pt x="2065067" y="1462757"/>
                </a:lnTo>
                <a:lnTo>
                  <a:pt x="2093228" y="1459246"/>
                </a:lnTo>
                <a:lnTo>
                  <a:pt x="2121619" y="1457157"/>
                </a:lnTo>
                <a:lnTo>
                  <a:pt x="2150112" y="1455434"/>
                </a:lnTo>
                <a:lnTo>
                  <a:pt x="2178651" y="1452022"/>
                </a:lnTo>
                <a:lnTo>
                  <a:pt x="2207210" y="1449977"/>
                </a:lnTo>
                <a:lnTo>
                  <a:pt x="2235778" y="1449068"/>
                </a:lnTo>
                <a:lnTo>
                  <a:pt x="2264350" y="1448664"/>
                </a:lnTo>
                <a:lnTo>
                  <a:pt x="2292923" y="1446368"/>
                </a:lnTo>
                <a:lnTo>
                  <a:pt x="2321498" y="1442702"/>
                </a:lnTo>
                <a:lnTo>
                  <a:pt x="2350072" y="1438427"/>
                </a:lnTo>
                <a:lnTo>
                  <a:pt x="2378647" y="1435997"/>
                </a:lnTo>
                <a:lnTo>
                  <a:pt x="2408016" y="1434123"/>
                </a:lnTo>
                <a:lnTo>
                  <a:pt x="2439589" y="1430645"/>
                </a:lnTo>
                <a:lnTo>
                  <a:pt x="2470026" y="1428570"/>
                </a:lnTo>
                <a:lnTo>
                  <a:pt x="2499429" y="1426854"/>
                </a:lnTo>
                <a:lnTo>
                  <a:pt x="2528372" y="1423446"/>
                </a:lnTo>
                <a:lnTo>
                  <a:pt x="2559227" y="1421402"/>
                </a:lnTo>
                <a:lnTo>
                  <a:pt x="2590667" y="1420493"/>
                </a:lnTo>
                <a:lnTo>
                  <a:pt x="2620516" y="1420089"/>
                </a:lnTo>
                <a:lnTo>
                  <a:pt x="2651773" y="1419909"/>
                </a:lnTo>
                <a:lnTo>
                  <a:pt x="2683393" y="1420623"/>
                </a:lnTo>
                <a:lnTo>
                  <a:pt x="2713321" y="1423587"/>
                </a:lnTo>
                <a:lnTo>
                  <a:pt x="2744614" y="1425433"/>
                </a:lnTo>
                <a:lnTo>
                  <a:pt x="2776249" y="1426253"/>
                </a:lnTo>
                <a:lnTo>
                  <a:pt x="2806184" y="1426618"/>
                </a:lnTo>
                <a:lnTo>
                  <a:pt x="2837480" y="1426780"/>
                </a:lnTo>
                <a:lnTo>
                  <a:pt x="2869116" y="1426852"/>
                </a:lnTo>
                <a:lnTo>
                  <a:pt x="2899052" y="1426884"/>
                </a:lnTo>
                <a:lnTo>
                  <a:pt x="2930349" y="1424782"/>
                </a:lnTo>
                <a:lnTo>
                  <a:pt x="2962779" y="1421995"/>
                </a:lnTo>
                <a:lnTo>
                  <a:pt x="2995713" y="1420757"/>
                </a:lnTo>
                <a:lnTo>
                  <a:pt x="3028872" y="1420206"/>
                </a:lnTo>
                <a:lnTo>
                  <a:pt x="3062129" y="1419962"/>
                </a:lnTo>
                <a:lnTo>
                  <a:pt x="3095432" y="1419853"/>
                </a:lnTo>
                <a:lnTo>
                  <a:pt x="3130870" y="1419805"/>
                </a:lnTo>
                <a:lnTo>
                  <a:pt x="3149210" y="1419792"/>
                </a:lnTo>
                <a:lnTo>
                  <a:pt x="3184405" y="1419778"/>
                </a:lnTo>
                <a:lnTo>
                  <a:pt x="3218568" y="1420564"/>
                </a:lnTo>
                <a:lnTo>
                  <a:pt x="3252272" y="1423560"/>
                </a:lnTo>
                <a:lnTo>
                  <a:pt x="3287890" y="1425421"/>
                </a:lnTo>
                <a:lnTo>
                  <a:pt x="3306278" y="1425918"/>
                </a:lnTo>
                <a:lnTo>
                  <a:pt x="3341525" y="1426469"/>
                </a:lnTo>
                <a:lnTo>
                  <a:pt x="3376505" y="1426714"/>
                </a:lnTo>
                <a:lnTo>
                  <a:pt x="3394723" y="1426779"/>
                </a:lnTo>
                <a:lnTo>
                  <a:pt x="3413219" y="1426823"/>
                </a:lnTo>
                <a:lnTo>
                  <a:pt x="3448586" y="1428988"/>
                </a:lnTo>
                <a:lnTo>
                  <a:pt x="3483619" y="1431802"/>
                </a:lnTo>
                <a:lnTo>
                  <a:pt x="3501851" y="1432553"/>
                </a:lnTo>
                <a:lnTo>
                  <a:pt x="3520356" y="1433053"/>
                </a:lnTo>
                <a:lnTo>
                  <a:pt x="3539043" y="1433387"/>
                </a:lnTo>
                <a:lnTo>
                  <a:pt x="3557850" y="1433609"/>
                </a:lnTo>
                <a:lnTo>
                  <a:pt x="3576739" y="1433757"/>
                </a:lnTo>
                <a:lnTo>
                  <a:pt x="3595681" y="1434650"/>
                </a:lnTo>
                <a:lnTo>
                  <a:pt x="3614659" y="1436039"/>
                </a:lnTo>
                <a:lnTo>
                  <a:pt x="3633661" y="1437758"/>
                </a:lnTo>
                <a:lnTo>
                  <a:pt x="3653473" y="1439698"/>
                </a:lnTo>
                <a:lnTo>
                  <a:pt x="3673825" y="1441786"/>
                </a:lnTo>
                <a:lnTo>
                  <a:pt x="3694536" y="1443971"/>
                </a:lnTo>
                <a:lnTo>
                  <a:pt x="3714694" y="1445427"/>
                </a:lnTo>
                <a:lnTo>
                  <a:pt x="3734482" y="1446398"/>
                </a:lnTo>
                <a:lnTo>
                  <a:pt x="3754025" y="1447046"/>
                </a:lnTo>
                <a:lnTo>
                  <a:pt x="3773403" y="1448271"/>
                </a:lnTo>
                <a:lnTo>
                  <a:pt x="3792672" y="1449882"/>
                </a:lnTo>
                <a:lnTo>
                  <a:pt x="3811868" y="1451749"/>
                </a:lnTo>
                <a:lnTo>
                  <a:pt x="3831809" y="1453789"/>
                </a:lnTo>
                <a:lnTo>
                  <a:pt x="3852247" y="1455941"/>
                </a:lnTo>
                <a:lnTo>
                  <a:pt x="3873015" y="1458171"/>
                </a:lnTo>
                <a:lnTo>
                  <a:pt x="3893212" y="1459657"/>
                </a:lnTo>
                <a:lnTo>
                  <a:pt x="3913025" y="1460647"/>
                </a:lnTo>
                <a:lnTo>
                  <a:pt x="3932585" y="1461308"/>
                </a:lnTo>
                <a:lnTo>
                  <a:pt x="3951974" y="1462542"/>
                </a:lnTo>
                <a:lnTo>
                  <a:pt x="3971251" y="1464158"/>
                </a:lnTo>
                <a:lnTo>
                  <a:pt x="3990452" y="1466030"/>
                </a:lnTo>
                <a:lnTo>
                  <a:pt x="4010396" y="1467277"/>
                </a:lnTo>
                <a:lnTo>
                  <a:pt x="4030836" y="1468109"/>
                </a:lnTo>
                <a:lnTo>
                  <a:pt x="4051606" y="1468663"/>
                </a:lnTo>
                <a:lnTo>
                  <a:pt x="4072597" y="1469033"/>
                </a:lnTo>
                <a:lnTo>
                  <a:pt x="4093735" y="1469279"/>
                </a:lnTo>
                <a:lnTo>
                  <a:pt x="4114970" y="1469444"/>
                </a:lnTo>
                <a:lnTo>
                  <a:pt x="4136271" y="1469553"/>
                </a:lnTo>
                <a:lnTo>
                  <a:pt x="4157615" y="1469627"/>
                </a:lnTo>
                <a:lnTo>
                  <a:pt x="4178988" y="1469675"/>
                </a:lnTo>
                <a:lnTo>
                  <a:pt x="4199587" y="1469708"/>
                </a:lnTo>
                <a:lnTo>
                  <a:pt x="4219670" y="1469729"/>
                </a:lnTo>
                <a:lnTo>
                  <a:pt x="4239408" y="1469743"/>
                </a:lnTo>
                <a:lnTo>
                  <a:pt x="4259710" y="1470547"/>
                </a:lnTo>
                <a:lnTo>
                  <a:pt x="4280389" y="1471876"/>
                </a:lnTo>
                <a:lnTo>
                  <a:pt x="4301319" y="1473556"/>
                </a:lnTo>
                <a:lnTo>
                  <a:pt x="4321622" y="1474676"/>
                </a:lnTo>
                <a:lnTo>
                  <a:pt x="4341507" y="1475422"/>
                </a:lnTo>
                <a:lnTo>
                  <a:pt x="4361114" y="1475920"/>
                </a:lnTo>
                <a:lnTo>
                  <a:pt x="4381329" y="1476252"/>
                </a:lnTo>
                <a:lnTo>
                  <a:pt x="4401950" y="1476473"/>
                </a:lnTo>
                <a:lnTo>
                  <a:pt x="4422840" y="1476621"/>
                </a:lnTo>
                <a:lnTo>
                  <a:pt x="4443118" y="1475925"/>
                </a:lnTo>
                <a:lnTo>
                  <a:pt x="4462986" y="1474668"/>
                </a:lnTo>
                <a:lnTo>
                  <a:pt x="4482581" y="1473036"/>
                </a:lnTo>
                <a:lnTo>
                  <a:pt x="4501995" y="1471154"/>
                </a:lnTo>
                <a:lnTo>
                  <a:pt x="4521287" y="1469106"/>
                </a:lnTo>
                <a:lnTo>
                  <a:pt x="4540499" y="1466947"/>
                </a:lnTo>
                <a:lnTo>
                  <a:pt x="4560450" y="1465507"/>
                </a:lnTo>
                <a:lnTo>
                  <a:pt x="4580895" y="1464548"/>
                </a:lnTo>
                <a:lnTo>
                  <a:pt x="4601669" y="1463908"/>
                </a:lnTo>
                <a:lnTo>
                  <a:pt x="4621867" y="1461894"/>
                </a:lnTo>
                <a:lnTo>
                  <a:pt x="4641684" y="1458964"/>
                </a:lnTo>
                <a:lnTo>
                  <a:pt x="4661244" y="1455423"/>
                </a:lnTo>
                <a:lnTo>
                  <a:pt x="4681429" y="1452269"/>
                </a:lnTo>
                <a:lnTo>
                  <a:pt x="4702028" y="1449372"/>
                </a:lnTo>
                <a:lnTo>
                  <a:pt x="4722905" y="1446647"/>
                </a:lnTo>
                <a:lnTo>
                  <a:pt x="4743967" y="1444037"/>
                </a:lnTo>
                <a:lnTo>
                  <a:pt x="4765152" y="1441503"/>
                </a:lnTo>
                <a:lnTo>
                  <a:pt x="4786419" y="1439019"/>
                </a:lnTo>
                <a:lnTo>
                  <a:pt x="4806947" y="1436570"/>
                </a:lnTo>
                <a:lnTo>
                  <a:pt x="4826982" y="1434144"/>
                </a:lnTo>
                <a:lnTo>
                  <a:pt x="4846689" y="1431733"/>
                </a:lnTo>
                <a:lnTo>
                  <a:pt x="4866971" y="1428538"/>
                </a:lnTo>
                <a:lnTo>
                  <a:pt x="4887636" y="1424820"/>
                </a:lnTo>
                <a:lnTo>
                  <a:pt x="4908557" y="1420754"/>
                </a:lnTo>
                <a:lnTo>
                  <a:pt x="4929647" y="1417250"/>
                </a:lnTo>
                <a:lnTo>
                  <a:pt x="4950851" y="1414120"/>
                </a:lnTo>
                <a:lnTo>
                  <a:pt x="4972131" y="1411239"/>
                </a:lnTo>
                <a:lnTo>
                  <a:pt x="4992668" y="1408526"/>
                </a:lnTo>
                <a:lnTo>
                  <a:pt x="5012709" y="1405922"/>
                </a:lnTo>
                <a:lnTo>
                  <a:pt x="5032419" y="1403393"/>
                </a:lnTo>
                <a:lnTo>
                  <a:pt x="5052704" y="1400913"/>
                </a:lnTo>
                <a:lnTo>
                  <a:pt x="5073370" y="1398466"/>
                </a:lnTo>
                <a:lnTo>
                  <a:pt x="5094292" y="1396040"/>
                </a:lnTo>
                <a:lnTo>
                  <a:pt x="5115383" y="1394424"/>
                </a:lnTo>
                <a:lnTo>
                  <a:pt x="5136587" y="1393347"/>
                </a:lnTo>
                <a:lnTo>
                  <a:pt x="5157868" y="1392628"/>
                </a:lnTo>
                <a:lnTo>
                  <a:pt x="5178405" y="1391355"/>
                </a:lnTo>
                <a:lnTo>
                  <a:pt x="5198446" y="1389713"/>
                </a:lnTo>
                <a:lnTo>
                  <a:pt x="5218157" y="1387825"/>
                </a:lnTo>
                <a:lnTo>
                  <a:pt x="5238441" y="1386565"/>
                </a:lnTo>
                <a:lnTo>
                  <a:pt x="5259108" y="1385726"/>
                </a:lnTo>
                <a:lnTo>
                  <a:pt x="5280029" y="1385167"/>
                </a:lnTo>
                <a:lnTo>
                  <a:pt x="5300328" y="1384794"/>
                </a:lnTo>
                <a:lnTo>
                  <a:pt x="5320209" y="1384545"/>
                </a:lnTo>
                <a:lnTo>
                  <a:pt x="5339814" y="1384379"/>
                </a:lnTo>
                <a:lnTo>
                  <a:pt x="5360027" y="1384268"/>
                </a:lnTo>
                <a:lnTo>
                  <a:pt x="5380646" y="1384195"/>
                </a:lnTo>
                <a:lnTo>
                  <a:pt x="5401536" y="1384146"/>
                </a:lnTo>
                <a:lnTo>
                  <a:pt x="5421812" y="1384113"/>
                </a:lnTo>
                <a:lnTo>
                  <a:pt x="5441680" y="1384091"/>
                </a:lnTo>
                <a:lnTo>
                  <a:pt x="5461275" y="1384077"/>
                </a:lnTo>
                <a:lnTo>
                  <a:pt x="5480689" y="1384067"/>
                </a:lnTo>
                <a:lnTo>
                  <a:pt x="5499981" y="1384060"/>
                </a:lnTo>
                <a:lnTo>
                  <a:pt x="5519193" y="1384056"/>
                </a:lnTo>
                <a:lnTo>
                  <a:pt x="5539144" y="1384053"/>
                </a:lnTo>
                <a:lnTo>
                  <a:pt x="5559589" y="1384051"/>
                </a:lnTo>
                <a:lnTo>
                  <a:pt x="5580362" y="1384050"/>
                </a:lnTo>
                <a:lnTo>
                  <a:pt x="5600561" y="1384049"/>
                </a:lnTo>
                <a:lnTo>
                  <a:pt x="5620378" y="1384048"/>
                </a:lnTo>
                <a:lnTo>
                  <a:pt x="5639938" y="1384048"/>
                </a:lnTo>
                <a:lnTo>
                  <a:pt x="5659329" y="1384048"/>
                </a:lnTo>
                <a:lnTo>
                  <a:pt x="5678605" y="1384047"/>
                </a:lnTo>
                <a:lnTo>
                  <a:pt x="5697807" y="1384047"/>
                </a:lnTo>
                <a:lnTo>
                  <a:pt x="5717751" y="1384047"/>
                </a:lnTo>
                <a:lnTo>
                  <a:pt x="5738192" y="1384047"/>
                </a:lnTo>
                <a:lnTo>
                  <a:pt x="5758962" y="1384047"/>
                </a:lnTo>
                <a:lnTo>
                  <a:pt x="5779159" y="1384047"/>
                </a:lnTo>
                <a:lnTo>
                  <a:pt x="5798974" y="1384047"/>
                </a:lnTo>
                <a:lnTo>
                  <a:pt x="5818534" y="1384047"/>
                </a:lnTo>
                <a:lnTo>
                  <a:pt x="5837923" y="1384047"/>
                </a:lnTo>
                <a:lnTo>
                  <a:pt x="5857201" y="1384047"/>
                </a:lnTo>
                <a:lnTo>
                  <a:pt x="5876401" y="1384047"/>
                </a:lnTo>
                <a:lnTo>
                  <a:pt x="5895552" y="1384047"/>
                </a:lnTo>
                <a:lnTo>
                  <a:pt x="5914669" y="1384047"/>
                </a:lnTo>
                <a:lnTo>
                  <a:pt x="5933764" y="1384047"/>
                </a:lnTo>
                <a:lnTo>
                  <a:pt x="5952844" y="1384047"/>
                </a:lnTo>
                <a:lnTo>
                  <a:pt x="5971913" y="1384047"/>
                </a:lnTo>
                <a:lnTo>
                  <a:pt x="5990977" y="1384047"/>
                </a:lnTo>
                <a:lnTo>
                  <a:pt x="6010035" y="1384047"/>
                </a:lnTo>
                <a:lnTo>
                  <a:pt x="6029091" y="1384047"/>
                </a:lnTo>
                <a:lnTo>
                  <a:pt x="6048145" y="1384047"/>
                </a:lnTo>
                <a:lnTo>
                  <a:pt x="6067198" y="1384047"/>
                </a:lnTo>
                <a:lnTo>
                  <a:pt x="6086250" y="1384047"/>
                </a:lnTo>
                <a:lnTo>
                  <a:pt x="6105301" y="1384047"/>
                </a:lnTo>
                <a:lnTo>
                  <a:pt x="6124352" y="1384047"/>
                </a:lnTo>
                <a:lnTo>
                  <a:pt x="6143402" y="1384047"/>
                </a:lnTo>
                <a:lnTo>
                  <a:pt x="6162452" y="1384047"/>
                </a:lnTo>
                <a:lnTo>
                  <a:pt x="6182295" y="1383254"/>
                </a:lnTo>
                <a:lnTo>
                  <a:pt x="6202669" y="1381930"/>
                </a:lnTo>
                <a:lnTo>
                  <a:pt x="6223395" y="1380254"/>
                </a:lnTo>
                <a:lnTo>
                  <a:pt x="6243561" y="1379137"/>
                </a:lnTo>
                <a:lnTo>
                  <a:pt x="6263357" y="1378393"/>
                </a:lnTo>
                <a:lnTo>
                  <a:pt x="6282904" y="1377896"/>
                </a:lnTo>
                <a:lnTo>
                  <a:pt x="6303078" y="1376772"/>
                </a:lnTo>
                <a:lnTo>
                  <a:pt x="6323672" y="1375228"/>
                </a:lnTo>
                <a:lnTo>
                  <a:pt x="6344545" y="1373405"/>
                </a:lnTo>
                <a:lnTo>
                  <a:pt x="6364810" y="1371396"/>
                </a:lnTo>
                <a:lnTo>
                  <a:pt x="6384671" y="1369264"/>
                </a:lnTo>
                <a:lnTo>
                  <a:pt x="6404261" y="1367048"/>
                </a:lnTo>
                <a:lnTo>
                  <a:pt x="6424464" y="1363983"/>
                </a:lnTo>
                <a:lnTo>
                  <a:pt x="6445077" y="1360353"/>
                </a:lnTo>
                <a:lnTo>
                  <a:pt x="6465963" y="1356344"/>
                </a:lnTo>
                <a:lnTo>
                  <a:pt x="6487030" y="1352085"/>
                </a:lnTo>
                <a:lnTo>
                  <a:pt x="6508220" y="1347658"/>
                </a:lnTo>
                <a:lnTo>
                  <a:pt x="6529489" y="1343119"/>
                </a:lnTo>
                <a:lnTo>
                  <a:pt x="6550019" y="1338505"/>
                </a:lnTo>
                <a:lnTo>
                  <a:pt x="6570056" y="1333843"/>
                </a:lnTo>
                <a:lnTo>
                  <a:pt x="6589764" y="1329146"/>
                </a:lnTo>
                <a:lnTo>
                  <a:pt x="6610045" y="1324428"/>
                </a:lnTo>
                <a:lnTo>
                  <a:pt x="6630711" y="1319695"/>
                </a:lnTo>
                <a:lnTo>
                  <a:pt x="6651631" y="1314951"/>
                </a:lnTo>
                <a:lnTo>
                  <a:pt x="6672722" y="1310202"/>
                </a:lnTo>
                <a:lnTo>
                  <a:pt x="6693926" y="1305448"/>
                </a:lnTo>
                <a:lnTo>
                  <a:pt x="6715206" y="1300692"/>
                </a:lnTo>
                <a:lnTo>
                  <a:pt x="6736536" y="1296727"/>
                </a:lnTo>
                <a:lnTo>
                  <a:pt x="6757901" y="1293290"/>
                </a:lnTo>
                <a:lnTo>
                  <a:pt x="6779287" y="1290205"/>
                </a:lnTo>
                <a:lnTo>
                  <a:pt x="6800688" y="1286561"/>
                </a:lnTo>
                <a:lnTo>
                  <a:pt x="6822100" y="1282543"/>
                </a:lnTo>
                <a:lnTo>
                  <a:pt x="6843517" y="1278279"/>
                </a:lnTo>
                <a:lnTo>
                  <a:pt x="6864940" y="1274641"/>
                </a:lnTo>
                <a:lnTo>
                  <a:pt x="6886365" y="1271422"/>
                </a:lnTo>
                <a:lnTo>
                  <a:pt x="6907792" y="1268483"/>
                </a:lnTo>
                <a:lnTo>
                  <a:pt x="6928427" y="1265730"/>
                </a:lnTo>
                <a:lnTo>
                  <a:pt x="6948534" y="1263100"/>
                </a:lnTo>
                <a:lnTo>
                  <a:pt x="6968289" y="1260553"/>
                </a:lnTo>
                <a:lnTo>
                  <a:pt x="6987808" y="1258061"/>
                </a:lnTo>
                <a:lnTo>
                  <a:pt x="7007171" y="1255607"/>
                </a:lnTo>
                <a:lnTo>
                  <a:pt x="7026430" y="1253177"/>
                </a:lnTo>
                <a:lnTo>
                  <a:pt x="7045619" y="1250763"/>
                </a:lnTo>
                <a:lnTo>
                  <a:pt x="7064762" y="1248359"/>
                </a:lnTo>
                <a:lnTo>
                  <a:pt x="7083874" y="1245964"/>
                </a:lnTo>
                <a:lnTo>
                  <a:pt x="7102965" y="1243573"/>
                </a:lnTo>
                <a:lnTo>
                  <a:pt x="7122042" y="1241185"/>
                </a:lnTo>
                <a:lnTo>
                  <a:pt x="7141111" y="1238800"/>
                </a:lnTo>
                <a:lnTo>
                  <a:pt x="7160172" y="1236416"/>
                </a:lnTo>
                <a:lnTo>
                  <a:pt x="7179231" y="1234032"/>
                </a:lnTo>
                <a:lnTo>
                  <a:pt x="7198286" y="1231650"/>
                </a:lnTo>
                <a:lnTo>
                  <a:pt x="7216545" y="1228474"/>
                </a:lnTo>
                <a:lnTo>
                  <a:pt x="7251651" y="1220711"/>
                </a:lnTo>
                <a:lnTo>
                  <a:pt x="7285775" y="1214087"/>
                </a:lnTo>
                <a:lnTo>
                  <a:pt x="7319461" y="1207703"/>
                </a:lnTo>
                <a:lnTo>
                  <a:pt x="7352954" y="1199574"/>
                </a:lnTo>
                <a:lnTo>
                  <a:pt x="7386361" y="1192786"/>
                </a:lnTo>
                <a:lnTo>
                  <a:pt x="7419728" y="1186330"/>
                </a:lnTo>
                <a:lnTo>
                  <a:pt x="7453080" y="1178169"/>
                </a:lnTo>
                <a:lnTo>
                  <a:pt x="7486424" y="1171366"/>
                </a:lnTo>
                <a:lnTo>
                  <a:pt x="7518970" y="1165697"/>
                </a:lnTo>
                <a:lnTo>
                  <a:pt x="7549310" y="1160532"/>
                </a:lnTo>
                <a:lnTo>
                  <a:pt x="7578670" y="1157708"/>
                </a:lnTo>
                <a:lnTo>
                  <a:pt x="7607594" y="1155658"/>
                </a:lnTo>
                <a:lnTo>
                  <a:pt x="7636323" y="1152101"/>
                </a:lnTo>
                <a:lnTo>
                  <a:pt x="7662850" y="1149991"/>
                </a:lnTo>
                <a:lnTo>
                  <a:pt x="7688663" y="1148260"/>
                </a:lnTo>
                <a:lnTo>
                  <a:pt x="7716010" y="1144844"/>
                </a:lnTo>
                <a:lnTo>
                  <a:pt x="7741923" y="1142798"/>
                </a:lnTo>
                <a:lnTo>
                  <a:pt x="7766669" y="1141094"/>
                </a:lnTo>
                <a:lnTo>
                  <a:pt x="7802119" y="1135672"/>
                </a:lnTo>
                <a:lnTo>
                  <a:pt x="7833878" y="1128245"/>
                </a:lnTo>
                <a:lnTo>
                  <a:pt x="7868071" y="1116343"/>
                </a:lnTo>
                <a:lnTo>
                  <a:pt x="7903338" y="1101968"/>
                </a:lnTo>
                <a:lnTo>
                  <a:pt x="7938129" y="1082187"/>
                </a:lnTo>
                <a:lnTo>
                  <a:pt x="7968898" y="1056570"/>
                </a:lnTo>
                <a:lnTo>
                  <a:pt x="7998123" y="1028078"/>
                </a:lnTo>
                <a:lnTo>
                  <a:pt x="8026891" y="994854"/>
                </a:lnTo>
                <a:lnTo>
                  <a:pt x="8045986" y="971624"/>
                </a:lnTo>
                <a:lnTo>
                  <a:pt x="8065056" y="945955"/>
                </a:lnTo>
                <a:lnTo>
                  <a:pt x="8083320" y="917877"/>
                </a:lnTo>
                <a:lnTo>
                  <a:pt x="8099376" y="886877"/>
                </a:lnTo>
                <a:lnTo>
                  <a:pt x="8112333" y="852462"/>
                </a:lnTo>
                <a:lnTo>
                  <a:pt x="8118011" y="834396"/>
                </a:lnTo>
                <a:lnTo>
                  <a:pt x="8124177" y="815206"/>
                </a:lnTo>
                <a:lnTo>
                  <a:pt x="8130669" y="795270"/>
                </a:lnTo>
                <a:lnTo>
                  <a:pt x="8137378" y="774835"/>
                </a:lnTo>
                <a:lnTo>
                  <a:pt x="8142645" y="754068"/>
                </a:lnTo>
                <a:lnTo>
                  <a:pt x="8146950" y="733080"/>
                </a:lnTo>
                <a:lnTo>
                  <a:pt x="8150613" y="711944"/>
                </a:lnTo>
                <a:lnTo>
                  <a:pt x="8153850" y="689916"/>
                </a:lnTo>
                <a:lnTo>
                  <a:pt x="8156801" y="667293"/>
                </a:lnTo>
                <a:lnTo>
                  <a:pt x="8159562" y="644275"/>
                </a:lnTo>
                <a:lnTo>
                  <a:pt x="8160609" y="620990"/>
                </a:lnTo>
                <a:lnTo>
                  <a:pt x="8160513" y="597529"/>
                </a:lnTo>
                <a:lnTo>
                  <a:pt x="8159655" y="573953"/>
                </a:lnTo>
                <a:lnTo>
                  <a:pt x="8158290" y="551090"/>
                </a:lnTo>
                <a:lnTo>
                  <a:pt x="8156587" y="528705"/>
                </a:lnTo>
                <a:lnTo>
                  <a:pt x="8154656" y="506638"/>
                </a:lnTo>
                <a:lnTo>
                  <a:pt x="8151782" y="484782"/>
                </a:lnTo>
                <a:lnTo>
                  <a:pt x="8148279" y="463069"/>
                </a:lnTo>
                <a:lnTo>
                  <a:pt x="8144356" y="441449"/>
                </a:lnTo>
                <a:lnTo>
                  <a:pt x="8138566" y="419892"/>
                </a:lnTo>
                <a:lnTo>
                  <a:pt x="8131530" y="398377"/>
                </a:lnTo>
                <a:lnTo>
                  <a:pt x="8123665" y="376890"/>
                </a:lnTo>
                <a:lnTo>
                  <a:pt x="8115246" y="357009"/>
                </a:lnTo>
                <a:lnTo>
                  <a:pt x="8106459" y="338199"/>
                </a:lnTo>
                <a:lnTo>
                  <a:pt x="8087435" y="302482"/>
                </a:lnTo>
                <a:lnTo>
                  <a:pt x="8065750" y="268087"/>
                </a:lnTo>
                <a:lnTo>
                  <a:pt x="8040767" y="236396"/>
                </a:lnTo>
                <a:lnTo>
                  <a:pt x="8012995" y="208024"/>
                </a:lnTo>
                <a:lnTo>
                  <a:pt x="7982131" y="184831"/>
                </a:lnTo>
                <a:lnTo>
                  <a:pt x="7949892" y="163939"/>
                </a:lnTo>
                <a:lnTo>
                  <a:pt x="7916250" y="144071"/>
                </a:lnTo>
                <a:lnTo>
                  <a:pt x="7898388" y="134327"/>
                </a:lnTo>
                <a:lnTo>
                  <a:pt x="7880131" y="124657"/>
                </a:lnTo>
                <a:lnTo>
                  <a:pt x="7860815" y="116622"/>
                </a:lnTo>
                <a:lnTo>
                  <a:pt x="7840795" y="109679"/>
                </a:lnTo>
                <a:lnTo>
                  <a:pt x="7820304" y="103462"/>
                </a:lnTo>
                <a:lnTo>
                  <a:pt x="7798705" y="98523"/>
                </a:lnTo>
                <a:lnTo>
                  <a:pt x="7776369" y="94438"/>
                </a:lnTo>
                <a:lnTo>
                  <a:pt x="7753541" y="90920"/>
                </a:lnTo>
                <a:lnTo>
                  <a:pt x="7731178" y="88575"/>
                </a:lnTo>
                <a:lnTo>
                  <a:pt x="7709126" y="87012"/>
                </a:lnTo>
                <a:lnTo>
                  <a:pt x="7687281" y="85970"/>
                </a:lnTo>
                <a:lnTo>
                  <a:pt x="7664780" y="85275"/>
                </a:lnTo>
                <a:lnTo>
                  <a:pt x="7641842" y="84811"/>
                </a:lnTo>
                <a:lnTo>
                  <a:pt x="7618612" y="84503"/>
                </a:lnTo>
                <a:lnTo>
                  <a:pt x="7595188" y="84296"/>
                </a:lnTo>
                <a:lnTo>
                  <a:pt x="7571635" y="84159"/>
                </a:lnTo>
                <a:lnTo>
                  <a:pt x="7547995" y="84068"/>
                </a:lnTo>
                <a:lnTo>
                  <a:pt x="7523504" y="84800"/>
                </a:lnTo>
                <a:lnTo>
                  <a:pt x="7498445" y="86083"/>
                </a:lnTo>
                <a:lnTo>
                  <a:pt x="7473008" y="87731"/>
                </a:lnTo>
                <a:lnTo>
                  <a:pt x="7447319" y="89624"/>
                </a:lnTo>
                <a:lnTo>
                  <a:pt x="7421462" y="91680"/>
                </a:lnTo>
                <a:lnTo>
                  <a:pt x="7395492" y="93844"/>
                </a:lnTo>
                <a:lnTo>
                  <a:pt x="7368654" y="96081"/>
                </a:lnTo>
                <a:lnTo>
                  <a:pt x="7341237" y="98364"/>
                </a:lnTo>
                <a:lnTo>
                  <a:pt x="7313434" y="100682"/>
                </a:lnTo>
                <a:lnTo>
                  <a:pt x="7286168" y="103815"/>
                </a:lnTo>
                <a:lnTo>
                  <a:pt x="7259258" y="107490"/>
                </a:lnTo>
                <a:lnTo>
                  <a:pt x="7232588" y="111528"/>
                </a:lnTo>
                <a:lnTo>
                  <a:pt x="7205283" y="115807"/>
                </a:lnTo>
                <a:lnTo>
                  <a:pt x="7177554" y="120248"/>
                </a:lnTo>
                <a:lnTo>
                  <a:pt x="7149543" y="124795"/>
                </a:lnTo>
                <a:lnTo>
                  <a:pt x="7120551" y="129415"/>
                </a:lnTo>
                <a:lnTo>
                  <a:pt x="7090904" y="134082"/>
                </a:lnTo>
                <a:lnTo>
                  <a:pt x="7060820" y="138781"/>
                </a:lnTo>
                <a:lnTo>
                  <a:pt x="7031240" y="142708"/>
                </a:lnTo>
                <a:lnTo>
                  <a:pt x="7001994" y="146118"/>
                </a:lnTo>
                <a:lnTo>
                  <a:pt x="6972973" y="149186"/>
                </a:lnTo>
                <a:lnTo>
                  <a:pt x="6942512" y="152819"/>
                </a:lnTo>
                <a:lnTo>
                  <a:pt x="6911092" y="156828"/>
                </a:lnTo>
                <a:lnTo>
                  <a:pt x="6879034" y="161089"/>
                </a:lnTo>
                <a:lnTo>
                  <a:pt x="6846548" y="163929"/>
                </a:lnTo>
                <a:lnTo>
                  <a:pt x="6813779" y="165823"/>
                </a:lnTo>
                <a:lnTo>
                  <a:pt x="6780821" y="167085"/>
                </a:lnTo>
                <a:lnTo>
                  <a:pt x="6747735" y="167927"/>
                </a:lnTo>
                <a:lnTo>
                  <a:pt x="6714567" y="168488"/>
                </a:lnTo>
                <a:lnTo>
                  <a:pt x="6681341" y="168862"/>
                </a:lnTo>
                <a:lnTo>
                  <a:pt x="6646491" y="168318"/>
                </a:lnTo>
                <a:lnTo>
                  <a:pt x="6610558" y="167160"/>
                </a:lnTo>
                <a:lnTo>
                  <a:pt x="6573902" y="165596"/>
                </a:lnTo>
                <a:lnTo>
                  <a:pt x="6536765" y="162965"/>
                </a:lnTo>
                <a:lnTo>
                  <a:pt x="6499307" y="159624"/>
                </a:lnTo>
                <a:lnTo>
                  <a:pt x="6461635" y="155807"/>
                </a:lnTo>
                <a:lnTo>
                  <a:pt x="6423820" y="151678"/>
                </a:lnTo>
                <a:lnTo>
                  <a:pt x="6385911" y="147336"/>
                </a:lnTo>
                <a:lnTo>
                  <a:pt x="6347937" y="142854"/>
                </a:lnTo>
                <a:lnTo>
                  <a:pt x="6308334" y="137485"/>
                </a:lnTo>
                <a:lnTo>
                  <a:pt x="6267645" y="131525"/>
                </a:lnTo>
                <a:lnTo>
                  <a:pt x="6226232" y="125170"/>
                </a:lnTo>
                <a:lnTo>
                  <a:pt x="6184334" y="118552"/>
                </a:lnTo>
                <a:lnTo>
                  <a:pt x="6142116" y="111759"/>
                </a:lnTo>
                <a:lnTo>
                  <a:pt x="6099683" y="104849"/>
                </a:lnTo>
                <a:lnTo>
                  <a:pt x="6056312" y="97861"/>
                </a:lnTo>
                <a:lnTo>
                  <a:pt x="6012317" y="90821"/>
                </a:lnTo>
                <a:lnTo>
                  <a:pt x="5967906" y="83746"/>
                </a:lnTo>
                <a:lnTo>
                  <a:pt x="5922424" y="76649"/>
                </a:lnTo>
                <a:lnTo>
                  <a:pt x="5876228" y="69536"/>
                </a:lnTo>
                <a:lnTo>
                  <a:pt x="5829555" y="62412"/>
                </a:lnTo>
                <a:lnTo>
                  <a:pt x="5782565" y="56076"/>
                </a:lnTo>
                <a:lnTo>
                  <a:pt x="5735363" y="50264"/>
                </a:lnTo>
                <a:lnTo>
                  <a:pt x="5688020" y="44802"/>
                </a:lnTo>
                <a:lnTo>
                  <a:pt x="5639791" y="39574"/>
                </a:lnTo>
                <a:lnTo>
                  <a:pt x="5590966" y="34500"/>
                </a:lnTo>
                <a:lnTo>
                  <a:pt x="5541750" y="29531"/>
                </a:lnTo>
                <a:lnTo>
                  <a:pt x="5491476" y="24629"/>
                </a:lnTo>
                <a:lnTo>
                  <a:pt x="5440498" y="19775"/>
                </a:lnTo>
                <a:lnTo>
                  <a:pt x="5389049" y="14951"/>
                </a:lnTo>
                <a:lnTo>
                  <a:pt x="5337289" y="10942"/>
                </a:lnTo>
                <a:lnTo>
                  <a:pt x="5285318" y="7475"/>
                </a:lnTo>
                <a:lnTo>
                  <a:pt x="5233209" y="4370"/>
                </a:lnTo>
                <a:lnTo>
                  <a:pt x="5181007" y="2300"/>
                </a:lnTo>
                <a:lnTo>
                  <a:pt x="5128743" y="919"/>
                </a:lnTo>
                <a:lnTo>
                  <a:pt x="5076438" y="0"/>
                </a:lnTo>
                <a:lnTo>
                  <a:pt x="5023312" y="180"/>
                </a:lnTo>
                <a:lnTo>
                  <a:pt x="4969638" y="1094"/>
                </a:lnTo>
                <a:lnTo>
                  <a:pt x="4915600" y="2497"/>
                </a:lnTo>
                <a:lnTo>
                  <a:pt x="4865287" y="4226"/>
                </a:lnTo>
                <a:lnTo>
                  <a:pt x="4817457" y="6172"/>
                </a:lnTo>
                <a:lnTo>
                  <a:pt x="4771283" y="8265"/>
                </a:lnTo>
                <a:lnTo>
                  <a:pt x="4730975" y="10453"/>
                </a:lnTo>
                <a:lnTo>
                  <a:pt x="4694578" y="12705"/>
                </a:lnTo>
                <a:lnTo>
                  <a:pt x="4660788" y="15001"/>
                </a:lnTo>
                <a:lnTo>
                  <a:pt x="4638262" y="16531"/>
                </a:lnTo>
                <a:lnTo>
                  <a:pt x="4593210" y="195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39" name="SMARTInkShape-Group269"/>
          <p:cNvGrpSpPr/>
          <p:nvPr/>
        </p:nvGrpSpPr>
        <p:grpSpPr>
          <a:xfrm>
            <a:off x="1100138" y="4829175"/>
            <a:ext cx="128588" cy="92871"/>
            <a:chOff x="1100138" y="4829175"/>
            <a:chExt cx="128588" cy="92871"/>
          </a:xfrm>
        </p:grpSpPr>
        <p:sp>
          <p:nvSpPr>
            <p:cNvPr id="237" name="SMARTInkShape-996"/>
            <p:cNvSpPr/>
            <p:nvPr/>
          </p:nvSpPr>
          <p:spPr>
            <a:xfrm>
              <a:off x="1178806" y="4829175"/>
              <a:ext cx="49920" cy="50006"/>
            </a:xfrm>
            <a:custGeom>
              <a:avLst/>
              <a:gdLst/>
              <a:ahLst/>
              <a:cxnLst/>
              <a:rect l="0" t="0" r="0" b="0"/>
              <a:pathLst>
                <a:path w="49920" h="50006">
                  <a:moveTo>
                    <a:pt x="7057" y="0"/>
                  </a:moveTo>
                  <a:lnTo>
                    <a:pt x="906" y="0"/>
                  </a:lnTo>
                  <a:lnTo>
                    <a:pt x="575" y="794"/>
                  </a:lnTo>
                  <a:lnTo>
                    <a:pt x="0" y="6151"/>
                  </a:lnTo>
                  <a:lnTo>
                    <a:pt x="33311" y="40541"/>
                  </a:lnTo>
                  <a:lnTo>
                    <a:pt x="40412" y="46849"/>
                  </a:lnTo>
                  <a:lnTo>
                    <a:pt x="49919" y="500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997"/>
            <p:cNvSpPr/>
            <p:nvPr/>
          </p:nvSpPr>
          <p:spPr>
            <a:xfrm>
              <a:off x="1100138" y="4829175"/>
              <a:ext cx="78582" cy="92871"/>
            </a:xfrm>
            <a:custGeom>
              <a:avLst/>
              <a:gdLst/>
              <a:ahLst/>
              <a:cxnLst/>
              <a:rect l="0" t="0" r="0" b="0"/>
              <a:pathLst>
                <a:path w="78582" h="92871">
                  <a:moveTo>
                    <a:pt x="0" y="0"/>
                  </a:moveTo>
                  <a:lnTo>
                    <a:pt x="0" y="10642"/>
                  </a:lnTo>
                  <a:lnTo>
                    <a:pt x="2116" y="14784"/>
                  </a:lnTo>
                  <a:lnTo>
                    <a:pt x="33344" y="48420"/>
                  </a:lnTo>
                  <a:lnTo>
                    <a:pt x="45244" y="65682"/>
                  </a:lnTo>
                  <a:lnTo>
                    <a:pt x="78581" y="928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2" name="SMARTInkShape-Group270"/>
          <p:cNvGrpSpPr/>
          <p:nvPr/>
        </p:nvGrpSpPr>
        <p:grpSpPr>
          <a:xfrm>
            <a:off x="5429250" y="4772025"/>
            <a:ext cx="135731" cy="100014"/>
            <a:chOff x="5429250" y="4772025"/>
            <a:chExt cx="135731" cy="100014"/>
          </a:xfrm>
        </p:grpSpPr>
        <p:sp>
          <p:nvSpPr>
            <p:cNvPr id="240" name="SMARTInkShape-998"/>
            <p:cNvSpPr/>
            <p:nvPr/>
          </p:nvSpPr>
          <p:spPr>
            <a:xfrm>
              <a:off x="5500688" y="4793456"/>
              <a:ext cx="64293" cy="78583"/>
            </a:xfrm>
            <a:custGeom>
              <a:avLst/>
              <a:gdLst/>
              <a:ahLst/>
              <a:cxnLst/>
              <a:rect l="0" t="0" r="0" b="0"/>
              <a:pathLst>
                <a:path w="64293" h="78583">
                  <a:moveTo>
                    <a:pt x="64292" y="0"/>
                  </a:moveTo>
                  <a:lnTo>
                    <a:pt x="60501" y="3792"/>
                  </a:lnTo>
                  <a:lnTo>
                    <a:pt x="58639" y="7771"/>
                  </a:lnTo>
                  <a:lnTo>
                    <a:pt x="58142" y="9943"/>
                  </a:lnTo>
                  <a:lnTo>
                    <a:pt x="57018" y="11391"/>
                  </a:lnTo>
                  <a:lnTo>
                    <a:pt x="53651" y="13001"/>
                  </a:lnTo>
                  <a:lnTo>
                    <a:pt x="52436" y="14223"/>
                  </a:lnTo>
                  <a:lnTo>
                    <a:pt x="46533" y="24118"/>
                  </a:lnTo>
                  <a:lnTo>
                    <a:pt x="38678" y="33398"/>
                  </a:lnTo>
                  <a:lnTo>
                    <a:pt x="34187" y="42875"/>
                  </a:lnTo>
                  <a:lnTo>
                    <a:pt x="0" y="785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999"/>
            <p:cNvSpPr/>
            <p:nvPr/>
          </p:nvSpPr>
          <p:spPr>
            <a:xfrm>
              <a:off x="5429250" y="4772025"/>
              <a:ext cx="42776" cy="71439"/>
            </a:xfrm>
            <a:custGeom>
              <a:avLst/>
              <a:gdLst/>
              <a:ahLst/>
              <a:cxnLst/>
              <a:rect l="0" t="0" r="0" b="0"/>
              <a:pathLst>
                <a:path w="42776" h="71439">
                  <a:moveTo>
                    <a:pt x="35720" y="0"/>
                  </a:moveTo>
                  <a:lnTo>
                    <a:pt x="41870" y="0"/>
                  </a:lnTo>
                  <a:lnTo>
                    <a:pt x="42201" y="794"/>
                  </a:lnTo>
                  <a:lnTo>
                    <a:pt x="42775" y="6151"/>
                  </a:lnTo>
                  <a:lnTo>
                    <a:pt x="37936" y="12651"/>
                  </a:lnTo>
                  <a:lnTo>
                    <a:pt x="36704" y="17000"/>
                  </a:lnTo>
                  <a:lnTo>
                    <a:pt x="35120" y="31169"/>
                  </a:lnTo>
                  <a:lnTo>
                    <a:pt x="30073" y="39839"/>
                  </a:lnTo>
                  <a:lnTo>
                    <a:pt x="17385" y="54712"/>
                  </a:lnTo>
                  <a:lnTo>
                    <a:pt x="15664" y="59506"/>
                  </a:lnTo>
                  <a:lnTo>
                    <a:pt x="14412" y="61102"/>
                  </a:lnTo>
                  <a:lnTo>
                    <a:pt x="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3" name="SMARTInkShape-1000"/>
          <p:cNvSpPr/>
          <p:nvPr/>
        </p:nvSpPr>
        <p:spPr>
          <a:xfrm>
            <a:off x="4036219" y="5322095"/>
            <a:ext cx="71438" cy="178594"/>
          </a:xfrm>
          <a:custGeom>
            <a:avLst/>
            <a:gdLst/>
            <a:ahLst/>
            <a:cxnLst/>
            <a:rect l="0" t="0" r="0" b="0"/>
            <a:pathLst>
              <a:path w="71438" h="178594">
                <a:moveTo>
                  <a:pt x="71437" y="0"/>
                </a:moveTo>
                <a:lnTo>
                  <a:pt x="64319" y="0"/>
                </a:lnTo>
                <a:lnTo>
                  <a:pt x="64301" y="3791"/>
                </a:lnTo>
                <a:lnTo>
                  <a:pt x="63505" y="4909"/>
                </a:lnTo>
                <a:lnTo>
                  <a:pt x="62180" y="5653"/>
                </a:lnTo>
                <a:lnTo>
                  <a:pt x="60504" y="6150"/>
                </a:lnTo>
                <a:lnTo>
                  <a:pt x="59386" y="7274"/>
                </a:lnTo>
                <a:lnTo>
                  <a:pt x="58143" y="10641"/>
                </a:lnTo>
                <a:lnTo>
                  <a:pt x="57018" y="11856"/>
                </a:lnTo>
                <a:lnTo>
                  <a:pt x="42715" y="19798"/>
                </a:lnTo>
                <a:lnTo>
                  <a:pt x="40383" y="20342"/>
                </a:lnTo>
                <a:lnTo>
                  <a:pt x="33308" y="24900"/>
                </a:lnTo>
                <a:lnTo>
                  <a:pt x="30678" y="29058"/>
                </a:lnTo>
                <a:lnTo>
                  <a:pt x="28716" y="33551"/>
                </a:lnTo>
                <a:lnTo>
                  <a:pt x="25198" y="38194"/>
                </a:lnTo>
                <a:lnTo>
                  <a:pt x="20988" y="40787"/>
                </a:lnTo>
                <a:lnTo>
                  <a:pt x="16472" y="42733"/>
                </a:lnTo>
                <a:lnTo>
                  <a:pt x="11819" y="46244"/>
                </a:lnTo>
                <a:lnTo>
                  <a:pt x="9221" y="50450"/>
                </a:lnTo>
                <a:lnTo>
                  <a:pt x="8529" y="52683"/>
                </a:lnTo>
                <a:lnTo>
                  <a:pt x="7273" y="54171"/>
                </a:lnTo>
                <a:lnTo>
                  <a:pt x="3762" y="55826"/>
                </a:lnTo>
                <a:lnTo>
                  <a:pt x="2508" y="57060"/>
                </a:lnTo>
                <a:lnTo>
                  <a:pt x="1114" y="60549"/>
                </a:lnTo>
                <a:lnTo>
                  <a:pt x="1" y="95336"/>
                </a:lnTo>
                <a:lnTo>
                  <a:pt x="0" y="102419"/>
                </a:lnTo>
                <a:lnTo>
                  <a:pt x="2117" y="107167"/>
                </a:lnTo>
                <a:lnTo>
                  <a:pt x="3792" y="109544"/>
                </a:lnTo>
                <a:lnTo>
                  <a:pt x="7771" y="112186"/>
                </a:lnTo>
                <a:lnTo>
                  <a:pt x="9943" y="112890"/>
                </a:lnTo>
                <a:lnTo>
                  <a:pt x="11391" y="114153"/>
                </a:lnTo>
                <a:lnTo>
                  <a:pt x="21889" y="128717"/>
                </a:lnTo>
                <a:lnTo>
                  <a:pt x="26397" y="132613"/>
                </a:lnTo>
                <a:lnTo>
                  <a:pt x="31046" y="134345"/>
                </a:lnTo>
                <a:lnTo>
                  <a:pt x="32604" y="135601"/>
                </a:lnTo>
                <a:lnTo>
                  <a:pt x="39101" y="145551"/>
                </a:lnTo>
                <a:lnTo>
                  <a:pt x="43307" y="148033"/>
                </a:lnTo>
                <a:lnTo>
                  <a:pt x="47822" y="149929"/>
                </a:lnTo>
                <a:lnTo>
                  <a:pt x="52475" y="153418"/>
                </a:lnTo>
                <a:lnTo>
                  <a:pt x="55072" y="157614"/>
                </a:lnTo>
                <a:lnTo>
                  <a:pt x="55765" y="159845"/>
                </a:lnTo>
                <a:lnTo>
                  <a:pt x="57020" y="161332"/>
                </a:lnTo>
                <a:lnTo>
                  <a:pt x="60532" y="162983"/>
                </a:lnTo>
                <a:lnTo>
                  <a:pt x="61786" y="164218"/>
                </a:lnTo>
                <a:lnTo>
                  <a:pt x="63179" y="167706"/>
                </a:lnTo>
                <a:lnTo>
                  <a:pt x="64344" y="168954"/>
                </a:lnTo>
                <a:lnTo>
                  <a:pt x="70346" y="171120"/>
                </a:lnTo>
                <a:lnTo>
                  <a:pt x="70952" y="173419"/>
                </a:lnTo>
                <a:lnTo>
                  <a:pt x="71437"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61" name="SMARTInkShape-Group272"/>
          <p:cNvGrpSpPr/>
          <p:nvPr/>
        </p:nvGrpSpPr>
        <p:grpSpPr>
          <a:xfrm>
            <a:off x="3882104" y="5286375"/>
            <a:ext cx="1532860" cy="200026"/>
            <a:chOff x="3882104" y="5286375"/>
            <a:chExt cx="1532860" cy="200026"/>
          </a:xfrm>
        </p:grpSpPr>
        <p:sp>
          <p:nvSpPr>
            <p:cNvPr id="244" name="SMARTInkShape-1001"/>
            <p:cNvSpPr/>
            <p:nvPr/>
          </p:nvSpPr>
          <p:spPr>
            <a:xfrm>
              <a:off x="5029299" y="5307923"/>
              <a:ext cx="78382" cy="99898"/>
            </a:xfrm>
            <a:custGeom>
              <a:avLst/>
              <a:gdLst/>
              <a:ahLst/>
              <a:cxnLst/>
              <a:rect l="0" t="0" r="0" b="0"/>
              <a:pathLst>
                <a:path w="78382" h="99898">
                  <a:moveTo>
                    <a:pt x="21331" y="49890"/>
                  </a:moveTo>
                  <a:lnTo>
                    <a:pt x="56092" y="49890"/>
                  </a:lnTo>
                  <a:lnTo>
                    <a:pt x="62710" y="47773"/>
                  </a:lnTo>
                  <a:lnTo>
                    <a:pt x="65586" y="46097"/>
                  </a:lnTo>
                  <a:lnTo>
                    <a:pt x="67504" y="44186"/>
                  </a:lnTo>
                  <a:lnTo>
                    <a:pt x="77340" y="29833"/>
                  </a:lnTo>
                  <a:lnTo>
                    <a:pt x="78144" y="25073"/>
                  </a:lnTo>
                  <a:lnTo>
                    <a:pt x="78381" y="18636"/>
                  </a:lnTo>
                  <a:lnTo>
                    <a:pt x="77622" y="17147"/>
                  </a:lnTo>
                  <a:lnTo>
                    <a:pt x="76321" y="16155"/>
                  </a:lnTo>
                  <a:lnTo>
                    <a:pt x="74660" y="15494"/>
                  </a:lnTo>
                  <a:lnTo>
                    <a:pt x="73553" y="14259"/>
                  </a:lnTo>
                  <a:lnTo>
                    <a:pt x="69659" y="6574"/>
                  </a:lnTo>
                  <a:lnTo>
                    <a:pt x="67838" y="4343"/>
                  </a:lnTo>
                  <a:lnTo>
                    <a:pt x="63697" y="1866"/>
                  </a:lnTo>
                  <a:lnTo>
                    <a:pt x="54571" y="275"/>
                  </a:lnTo>
                  <a:lnTo>
                    <a:pt x="47497" y="0"/>
                  </a:lnTo>
                  <a:lnTo>
                    <a:pt x="42751" y="2051"/>
                  </a:lnTo>
                  <a:lnTo>
                    <a:pt x="40374" y="3710"/>
                  </a:lnTo>
                  <a:lnTo>
                    <a:pt x="22821" y="8707"/>
                  </a:lnTo>
                  <a:lnTo>
                    <a:pt x="12101" y="16884"/>
                  </a:lnTo>
                  <a:lnTo>
                    <a:pt x="9292" y="21462"/>
                  </a:lnTo>
                  <a:lnTo>
                    <a:pt x="651" y="47645"/>
                  </a:lnTo>
                  <a:lnTo>
                    <a:pt x="0" y="65478"/>
                  </a:lnTo>
                  <a:lnTo>
                    <a:pt x="2062" y="70841"/>
                  </a:lnTo>
                  <a:lnTo>
                    <a:pt x="23751" y="95125"/>
                  </a:lnTo>
                  <a:lnTo>
                    <a:pt x="28493" y="97776"/>
                  </a:lnTo>
                  <a:lnTo>
                    <a:pt x="35621" y="998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SMARTInkShape-1002"/>
            <p:cNvSpPr/>
            <p:nvPr/>
          </p:nvSpPr>
          <p:spPr>
            <a:xfrm>
              <a:off x="5114953" y="5364955"/>
              <a:ext cx="64268" cy="57123"/>
            </a:xfrm>
            <a:custGeom>
              <a:avLst/>
              <a:gdLst/>
              <a:ahLst/>
              <a:cxnLst/>
              <a:rect l="0" t="0" r="0" b="0"/>
              <a:pathLst>
                <a:path w="64268" h="57123">
                  <a:moveTo>
                    <a:pt x="14260" y="0"/>
                  </a:moveTo>
                  <a:lnTo>
                    <a:pt x="14260" y="3793"/>
                  </a:lnTo>
                  <a:lnTo>
                    <a:pt x="12143" y="7772"/>
                  </a:lnTo>
                  <a:lnTo>
                    <a:pt x="9350" y="12186"/>
                  </a:lnTo>
                  <a:lnTo>
                    <a:pt x="6984" y="19134"/>
                  </a:lnTo>
                  <a:lnTo>
                    <a:pt x="2402" y="26219"/>
                  </a:lnTo>
                  <a:lnTo>
                    <a:pt x="692" y="33347"/>
                  </a:lnTo>
                  <a:lnTo>
                    <a:pt x="0" y="48597"/>
                  </a:lnTo>
                  <a:lnTo>
                    <a:pt x="6125" y="56034"/>
                  </a:lnTo>
                  <a:lnTo>
                    <a:pt x="8792" y="56655"/>
                  </a:lnTo>
                  <a:lnTo>
                    <a:pt x="23883" y="57122"/>
                  </a:lnTo>
                  <a:lnTo>
                    <a:pt x="28590" y="55022"/>
                  </a:lnTo>
                  <a:lnTo>
                    <a:pt x="49011" y="36565"/>
                  </a:lnTo>
                  <a:lnTo>
                    <a:pt x="64267" y="142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1003"/>
            <p:cNvSpPr/>
            <p:nvPr/>
          </p:nvSpPr>
          <p:spPr>
            <a:xfrm>
              <a:off x="5214938" y="5336380"/>
              <a:ext cx="7143" cy="64296"/>
            </a:xfrm>
            <a:custGeom>
              <a:avLst/>
              <a:gdLst/>
              <a:ahLst/>
              <a:cxnLst/>
              <a:rect l="0" t="0" r="0" b="0"/>
              <a:pathLst>
                <a:path w="7143" h="64296">
                  <a:moveTo>
                    <a:pt x="7142" y="0"/>
                  </a:moveTo>
                  <a:lnTo>
                    <a:pt x="3351" y="3793"/>
                  </a:lnTo>
                  <a:lnTo>
                    <a:pt x="1489" y="7772"/>
                  </a:lnTo>
                  <a:lnTo>
                    <a:pt x="3" y="42865"/>
                  </a:lnTo>
                  <a:lnTo>
                    <a:pt x="0" y="6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SMARTInkShape-1004"/>
            <p:cNvSpPr/>
            <p:nvPr/>
          </p:nvSpPr>
          <p:spPr>
            <a:xfrm>
              <a:off x="5279230" y="5307805"/>
              <a:ext cx="42866" cy="135734"/>
            </a:xfrm>
            <a:custGeom>
              <a:avLst/>
              <a:gdLst/>
              <a:ahLst/>
              <a:cxnLst/>
              <a:rect l="0" t="0" r="0" b="0"/>
              <a:pathLst>
                <a:path w="42866" h="135734">
                  <a:moveTo>
                    <a:pt x="42865" y="0"/>
                  </a:moveTo>
                  <a:lnTo>
                    <a:pt x="36713" y="0"/>
                  </a:lnTo>
                  <a:lnTo>
                    <a:pt x="36382" y="795"/>
                  </a:lnTo>
                  <a:lnTo>
                    <a:pt x="36014" y="3793"/>
                  </a:lnTo>
                  <a:lnTo>
                    <a:pt x="33734" y="7772"/>
                  </a:lnTo>
                  <a:lnTo>
                    <a:pt x="32015" y="9944"/>
                  </a:lnTo>
                  <a:lnTo>
                    <a:pt x="30105" y="16592"/>
                  </a:lnTo>
                  <a:lnTo>
                    <a:pt x="26594" y="37412"/>
                  </a:lnTo>
                  <a:lnTo>
                    <a:pt x="16231" y="64443"/>
                  </a:lnTo>
                  <a:lnTo>
                    <a:pt x="12748" y="78626"/>
                  </a:lnTo>
                  <a:lnTo>
                    <a:pt x="9635" y="88921"/>
                  </a:lnTo>
                  <a:lnTo>
                    <a:pt x="5520" y="110698"/>
                  </a:lnTo>
                  <a:lnTo>
                    <a:pt x="1637" y="120378"/>
                  </a:lnTo>
                  <a:lnTo>
                    <a:pt x="0" y="135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1005"/>
            <p:cNvSpPr/>
            <p:nvPr/>
          </p:nvSpPr>
          <p:spPr>
            <a:xfrm>
              <a:off x="5250655" y="5386388"/>
              <a:ext cx="57151" cy="14288"/>
            </a:xfrm>
            <a:custGeom>
              <a:avLst/>
              <a:gdLst/>
              <a:ahLst/>
              <a:cxnLst/>
              <a:rect l="0" t="0" r="0" b="0"/>
              <a:pathLst>
                <a:path w="57151" h="14288">
                  <a:moveTo>
                    <a:pt x="0" y="0"/>
                  </a:moveTo>
                  <a:lnTo>
                    <a:pt x="3793" y="0"/>
                  </a:lnTo>
                  <a:lnTo>
                    <a:pt x="7772" y="2116"/>
                  </a:lnTo>
                  <a:lnTo>
                    <a:pt x="9944" y="3792"/>
                  </a:lnTo>
                  <a:lnTo>
                    <a:pt x="16592" y="5654"/>
                  </a:lnTo>
                  <a:lnTo>
                    <a:pt x="37412" y="9129"/>
                  </a:lnTo>
                  <a:lnTo>
                    <a:pt x="57150"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1006"/>
            <p:cNvSpPr/>
            <p:nvPr/>
          </p:nvSpPr>
          <p:spPr>
            <a:xfrm>
              <a:off x="5379245" y="5329238"/>
              <a:ext cx="28576" cy="135733"/>
            </a:xfrm>
            <a:custGeom>
              <a:avLst/>
              <a:gdLst/>
              <a:ahLst/>
              <a:cxnLst/>
              <a:rect l="0" t="0" r="0" b="0"/>
              <a:pathLst>
                <a:path w="28576" h="135733">
                  <a:moveTo>
                    <a:pt x="28575" y="0"/>
                  </a:moveTo>
                  <a:lnTo>
                    <a:pt x="28575" y="3792"/>
                  </a:lnTo>
                  <a:lnTo>
                    <a:pt x="26457" y="7770"/>
                  </a:lnTo>
                  <a:lnTo>
                    <a:pt x="24782" y="9942"/>
                  </a:lnTo>
                  <a:lnTo>
                    <a:pt x="22919" y="16590"/>
                  </a:lnTo>
                  <a:lnTo>
                    <a:pt x="21298" y="24041"/>
                  </a:lnTo>
                  <a:lnTo>
                    <a:pt x="16716" y="33494"/>
                  </a:lnTo>
                  <a:lnTo>
                    <a:pt x="10590" y="69155"/>
                  </a:lnTo>
                  <a:lnTo>
                    <a:pt x="6551" y="102399"/>
                  </a:lnTo>
                  <a:lnTo>
                    <a:pt x="451" y="127960"/>
                  </a:lnTo>
                  <a:lnTo>
                    <a:pt x="0"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1007"/>
            <p:cNvSpPr/>
            <p:nvPr/>
          </p:nvSpPr>
          <p:spPr>
            <a:xfrm>
              <a:off x="5329238" y="5393530"/>
              <a:ext cx="85726" cy="42866"/>
            </a:xfrm>
            <a:custGeom>
              <a:avLst/>
              <a:gdLst/>
              <a:ahLst/>
              <a:cxnLst/>
              <a:rect l="0" t="0" r="0" b="0"/>
              <a:pathLst>
                <a:path w="85726" h="42866">
                  <a:moveTo>
                    <a:pt x="0" y="0"/>
                  </a:moveTo>
                  <a:lnTo>
                    <a:pt x="3792" y="0"/>
                  </a:lnTo>
                  <a:lnTo>
                    <a:pt x="13735" y="3793"/>
                  </a:lnTo>
                  <a:lnTo>
                    <a:pt x="49029" y="23604"/>
                  </a:lnTo>
                  <a:lnTo>
                    <a:pt x="66120" y="34247"/>
                  </a:lnTo>
                  <a:lnTo>
                    <a:pt x="85725" y="42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SMARTInkShape-1008"/>
            <p:cNvSpPr/>
            <p:nvPr/>
          </p:nvSpPr>
          <p:spPr>
            <a:xfrm>
              <a:off x="3882104" y="5286375"/>
              <a:ext cx="68391" cy="200026"/>
            </a:xfrm>
            <a:custGeom>
              <a:avLst/>
              <a:gdLst/>
              <a:ahLst/>
              <a:cxnLst/>
              <a:rect l="0" t="0" r="0" b="0"/>
              <a:pathLst>
                <a:path w="68391" h="200026">
                  <a:moveTo>
                    <a:pt x="68390" y="0"/>
                  </a:moveTo>
                  <a:lnTo>
                    <a:pt x="64598" y="0"/>
                  </a:lnTo>
                  <a:lnTo>
                    <a:pt x="60619" y="2117"/>
                  </a:lnTo>
                  <a:lnTo>
                    <a:pt x="51597" y="9943"/>
                  </a:lnTo>
                  <a:lnTo>
                    <a:pt x="25526" y="44853"/>
                  </a:lnTo>
                  <a:lnTo>
                    <a:pt x="14415" y="66937"/>
                  </a:lnTo>
                  <a:lnTo>
                    <a:pt x="11387" y="80245"/>
                  </a:lnTo>
                  <a:lnTo>
                    <a:pt x="6609" y="90363"/>
                  </a:lnTo>
                  <a:lnTo>
                    <a:pt x="4194" y="122502"/>
                  </a:lnTo>
                  <a:lnTo>
                    <a:pt x="0" y="137998"/>
                  </a:lnTo>
                  <a:lnTo>
                    <a:pt x="4752" y="168342"/>
                  </a:lnTo>
                  <a:lnTo>
                    <a:pt x="8965" y="176791"/>
                  </a:lnTo>
                  <a:lnTo>
                    <a:pt x="11360" y="188202"/>
                  </a:lnTo>
                  <a:lnTo>
                    <a:pt x="18384"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SMARTInkShape-1009"/>
            <p:cNvSpPr/>
            <p:nvPr/>
          </p:nvSpPr>
          <p:spPr>
            <a:xfrm>
              <a:off x="4950715" y="5293520"/>
              <a:ext cx="99916" cy="128491"/>
            </a:xfrm>
            <a:custGeom>
              <a:avLst/>
              <a:gdLst/>
              <a:ahLst/>
              <a:cxnLst/>
              <a:rect l="0" t="0" r="0" b="0"/>
              <a:pathLst>
                <a:path w="99916" h="128491">
                  <a:moveTo>
                    <a:pt x="49910" y="0"/>
                  </a:moveTo>
                  <a:lnTo>
                    <a:pt x="46118" y="0"/>
                  </a:lnTo>
                  <a:lnTo>
                    <a:pt x="45000" y="793"/>
                  </a:lnTo>
                  <a:lnTo>
                    <a:pt x="44256" y="2116"/>
                  </a:lnTo>
                  <a:lnTo>
                    <a:pt x="43758" y="3791"/>
                  </a:lnTo>
                  <a:lnTo>
                    <a:pt x="35126" y="14472"/>
                  </a:lnTo>
                  <a:lnTo>
                    <a:pt x="31433" y="19131"/>
                  </a:lnTo>
                  <a:lnTo>
                    <a:pt x="29792" y="23848"/>
                  </a:lnTo>
                  <a:lnTo>
                    <a:pt x="24829" y="28590"/>
                  </a:lnTo>
                  <a:lnTo>
                    <a:pt x="21283" y="30966"/>
                  </a:lnTo>
                  <a:lnTo>
                    <a:pt x="18919" y="34137"/>
                  </a:lnTo>
                  <a:lnTo>
                    <a:pt x="5454" y="66278"/>
                  </a:lnTo>
                  <a:lnTo>
                    <a:pt x="1549" y="77051"/>
                  </a:lnTo>
                  <a:lnTo>
                    <a:pt x="0" y="95159"/>
                  </a:lnTo>
                  <a:lnTo>
                    <a:pt x="6063" y="111886"/>
                  </a:lnTo>
                  <a:lnTo>
                    <a:pt x="17664" y="124878"/>
                  </a:lnTo>
                  <a:lnTo>
                    <a:pt x="21820" y="126938"/>
                  </a:lnTo>
                  <a:lnTo>
                    <a:pt x="38032" y="128490"/>
                  </a:lnTo>
                  <a:lnTo>
                    <a:pt x="73674" y="120843"/>
                  </a:lnTo>
                  <a:lnTo>
                    <a:pt x="87690" y="115317"/>
                  </a:lnTo>
                  <a:lnTo>
                    <a:pt x="99915"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SMARTInkShape-1010"/>
            <p:cNvSpPr/>
            <p:nvPr/>
          </p:nvSpPr>
          <p:spPr>
            <a:xfrm>
              <a:off x="4057650" y="5350670"/>
              <a:ext cx="7145" cy="100011"/>
            </a:xfrm>
            <a:custGeom>
              <a:avLst/>
              <a:gdLst/>
              <a:ahLst/>
              <a:cxnLst/>
              <a:rect l="0" t="0" r="0" b="0"/>
              <a:pathLst>
                <a:path w="7145" h="100011">
                  <a:moveTo>
                    <a:pt x="7144" y="0"/>
                  </a:moveTo>
                  <a:lnTo>
                    <a:pt x="7144" y="3791"/>
                  </a:lnTo>
                  <a:lnTo>
                    <a:pt x="5027" y="7770"/>
                  </a:lnTo>
                  <a:lnTo>
                    <a:pt x="2234" y="12183"/>
                  </a:lnTo>
                  <a:lnTo>
                    <a:pt x="294" y="20056"/>
                  </a:lnTo>
                  <a:lnTo>
                    <a:pt x="2" y="54588"/>
                  </a:lnTo>
                  <a:lnTo>
                    <a:pt x="0" y="89098"/>
                  </a:lnTo>
                  <a:lnTo>
                    <a:pt x="0" y="98687"/>
                  </a:lnTo>
                  <a:lnTo>
                    <a:pt x="794" y="99129"/>
                  </a:lnTo>
                  <a:lnTo>
                    <a:pt x="7144" y="1000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1011"/>
            <p:cNvSpPr/>
            <p:nvPr/>
          </p:nvSpPr>
          <p:spPr>
            <a:xfrm>
              <a:off x="4043363" y="5314976"/>
              <a:ext cx="113207" cy="135705"/>
            </a:xfrm>
            <a:custGeom>
              <a:avLst/>
              <a:gdLst/>
              <a:ahLst/>
              <a:cxnLst/>
              <a:rect l="0" t="0" r="0" b="0"/>
              <a:pathLst>
                <a:path w="113207" h="135705">
                  <a:moveTo>
                    <a:pt x="0" y="7119"/>
                  </a:moveTo>
                  <a:lnTo>
                    <a:pt x="0" y="3326"/>
                  </a:lnTo>
                  <a:lnTo>
                    <a:pt x="1587" y="2208"/>
                  </a:lnTo>
                  <a:lnTo>
                    <a:pt x="15541" y="415"/>
                  </a:lnTo>
                  <a:lnTo>
                    <a:pt x="37755" y="0"/>
                  </a:lnTo>
                  <a:lnTo>
                    <a:pt x="42709" y="2103"/>
                  </a:lnTo>
                  <a:lnTo>
                    <a:pt x="59657" y="11367"/>
                  </a:lnTo>
                  <a:lnTo>
                    <a:pt x="68388" y="14198"/>
                  </a:lnTo>
                  <a:lnTo>
                    <a:pt x="94230" y="31021"/>
                  </a:lnTo>
                  <a:lnTo>
                    <a:pt x="97442" y="35733"/>
                  </a:lnTo>
                  <a:lnTo>
                    <a:pt x="99664" y="40473"/>
                  </a:lnTo>
                  <a:lnTo>
                    <a:pt x="104583" y="47604"/>
                  </a:lnTo>
                  <a:lnTo>
                    <a:pt x="113206" y="72801"/>
                  </a:lnTo>
                  <a:lnTo>
                    <a:pt x="112777" y="75512"/>
                  </a:lnTo>
                  <a:lnTo>
                    <a:pt x="105438" y="92804"/>
                  </a:lnTo>
                  <a:lnTo>
                    <a:pt x="102423" y="97588"/>
                  </a:lnTo>
                  <a:lnTo>
                    <a:pt x="101084" y="102360"/>
                  </a:lnTo>
                  <a:lnTo>
                    <a:pt x="96255" y="107127"/>
                  </a:lnTo>
                  <a:lnTo>
                    <a:pt x="69041" y="125386"/>
                  </a:lnTo>
                  <a:lnTo>
                    <a:pt x="38029" y="134960"/>
                  </a:lnTo>
                  <a:lnTo>
                    <a:pt x="0" y="1357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1012"/>
            <p:cNvSpPr/>
            <p:nvPr/>
          </p:nvSpPr>
          <p:spPr>
            <a:xfrm>
              <a:off x="4157663" y="5393530"/>
              <a:ext cx="71438" cy="49884"/>
            </a:xfrm>
            <a:custGeom>
              <a:avLst/>
              <a:gdLst/>
              <a:ahLst/>
              <a:cxnLst/>
              <a:rect l="0" t="0" r="0" b="0"/>
              <a:pathLst>
                <a:path w="71438" h="49884">
                  <a:moveTo>
                    <a:pt x="0" y="0"/>
                  </a:moveTo>
                  <a:lnTo>
                    <a:pt x="0" y="33347"/>
                  </a:lnTo>
                  <a:lnTo>
                    <a:pt x="0" y="38104"/>
                  </a:lnTo>
                  <a:lnTo>
                    <a:pt x="2116" y="42865"/>
                  </a:lnTo>
                  <a:lnTo>
                    <a:pt x="3792" y="45246"/>
                  </a:lnTo>
                  <a:lnTo>
                    <a:pt x="7770" y="47891"/>
                  </a:lnTo>
                  <a:lnTo>
                    <a:pt x="14473" y="49380"/>
                  </a:lnTo>
                  <a:lnTo>
                    <a:pt x="23848" y="49883"/>
                  </a:lnTo>
                  <a:lnTo>
                    <a:pt x="28591" y="47836"/>
                  </a:lnTo>
                  <a:lnTo>
                    <a:pt x="51395" y="33212"/>
                  </a:lnTo>
                  <a:lnTo>
                    <a:pt x="54592" y="28520"/>
                  </a:lnTo>
                  <a:lnTo>
                    <a:pt x="56806" y="23789"/>
                  </a:lnTo>
                  <a:lnTo>
                    <a:pt x="68441" y="9524"/>
                  </a:lnTo>
                  <a:lnTo>
                    <a:pt x="714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1013"/>
            <p:cNvSpPr/>
            <p:nvPr/>
          </p:nvSpPr>
          <p:spPr>
            <a:xfrm>
              <a:off x="4250531" y="5300663"/>
              <a:ext cx="71015" cy="149618"/>
            </a:xfrm>
            <a:custGeom>
              <a:avLst/>
              <a:gdLst/>
              <a:ahLst/>
              <a:cxnLst/>
              <a:rect l="0" t="0" r="0" b="0"/>
              <a:pathLst>
                <a:path w="71015" h="149618">
                  <a:moveTo>
                    <a:pt x="14288" y="0"/>
                  </a:moveTo>
                  <a:lnTo>
                    <a:pt x="14288" y="31921"/>
                  </a:lnTo>
                  <a:lnTo>
                    <a:pt x="14288" y="66735"/>
                  </a:lnTo>
                  <a:lnTo>
                    <a:pt x="12171" y="75433"/>
                  </a:lnTo>
                  <a:lnTo>
                    <a:pt x="9378" y="82738"/>
                  </a:lnTo>
                  <a:lnTo>
                    <a:pt x="7231" y="115339"/>
                  </a:lnTo>
                  <a:lnTo>
                    <a:pt x="10962" y="127220"/>
                  </a:lnTo>
                  <a:lnTo>
                    <a:pt x="12864" y="130057"/>
                  </a:lnTo>
                  <a:lnTo>
                    <a:pt x="34319" y="148666"/>
                  </a:lnTo>
                  <a:lnTo>
                    <a:pt x="42889" y="149617"/>
                  </a:lnTo>
                  <a:lnTo>
                    <a:pt x="48960" y="147724"/>
                  </a:lnTo>
                  <a:lnTo>
                    <a:pt x="54304" y="145029"/>
                  </a:lnTo>
                  <a:lnTo>
                    <a:pt x="61775" y="142719"/>
                  </a:lnTo>
                  <a:lnTo>
                    <a:pt x="66614" y="139366"/>
                  </a:lnTo>
                  <a:lnTo>
                    <a:pt x="69294" y="135230"/>
                  </a:lnTo>
                  <a:lnTo>
                    <a:pt x="71014" y="129899"/>
                  </a:lnTo>
                  <a:lnTo>
                    <a:pt x="65250" y="116401"/>
                  </a:lnTo>
                  <a:lnTo>
                    <a:pt x="56993" y="111130"/>
                  </a:lnTo>
                  <a:lnTo>
                    <a:pt x="27245" y="101108"/>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1014"/>
            <p:cNvSpPr/>
            <p:nvPr/>
          </p:nvSpPr>
          <p:spPr>
            <a:xfrm>
              <a:off x="4293785" y="5379245"/>
              <a:ext cx="92479" cy="78581"/>
            </a:xfrm>
            <a:custGeom>
              <a:avLst/>
              <a:gdLst/>
              <a:ahLst/>
              <a:cxnLst/>
              <a:rect l="0" t="0" r="0" b="0"/>
              <a:pathLst>
                <a:path w="92479" h="78581">
                  <a:moveTo>
                    <a:pt x="35328" y="0"/>
                  </a:moveTo>
                  <a:lnTo>
                    <a:pt x="35328" y="3791"/>
                  </a:lnTo>
                  <a:lnTo>
                    <a:pt x="33211" y="7770"/>
                  </a:lnTo>
                  <a:lnTo>
                    <a:pt x="30418" y="12183"/>
                  </a:lnTo>
                  <a:lnTo>
                    <a:pt x="28052" y="19131"/>
                  </a:lnTo>
                  <a:lnTo>
                    <a:pt x="16851" y="34137"/>
                  </a:lnTo>
                  <a:lnTo>
                    <a:pt x="13978" y="44598"/>
                  </a:lnTo>
                  <a:lnTo>
                    <a:pt x="12363" y="46400"/>
                  </a:lnTo>
                  <a:lnTo>
                    <a:pt x="0" y="56792"/>
                  </a:lnTo>
                  <a:lnTo>
                    <a:pt x="3517" y="57043"/>
                  </a:lnTo>
                  <a:lnTo>
                    <a:pt x="7431" y="54985"/>
                  </a:lnTo>
                  <a:lnTo>
                    <a:pt x="12619" y="50989"/>
                  </a:lnTo>
                  <a:lnTo>
                    <a:pt x="30656" y="26389"/>
                  </a:lnTo>
                  <a:lnTo>
                    <a:pt x="35368" y="23634"/>
                  </a:lnTo>
                  <a:lnTo>
                    <a:pt x="48653" y="18073"/>
                  </a:lnTo>
                  <a:lnTo>
                    <a:pt x="63560" y="8026"/>
                  </a:lnTo>
                  <a:lnTo>
                    <a:pt x="74738" y="7153"/>
                  </a:lnTo>
                  <a:lnTo>
                    <a:pt x="75889" y="7943"/>
                  </a:lnTo>
                  <a:lnTo>
                    <a:pt x="76656" y="9264"/>
                  </a:lnTo>
                  <a:lnTo>
                    <a:pt x="77735" y="14915"/>
                  </a:lnTo>
                  <a:lnTo>
                    <a:pt x="78966" y="40637"/>
                  </a:lnTo>
                  <a:lnTo>
                    <a:pt x="84670" y="61193"/>
                  </a:lnTo>
                  <a:lnTo>
                    <a:pt x="85039" y="66354"/>
                  </a:lnTo>
                  <a:lnTo>
                    <a:pt x="87319" y="71294"/>
                  </a:lnTo>
                  <a:lnTo>
                    <a:pt x="92478" y="78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1015"/>
            <p:cNvSpPr/>
            <p:nvPr/>
          </p:nvSpPr>
          <p:spPr>
            <a:xfrm>
              <a:off x="4407694" y="5379245"/>
              <a:ext cx="135732" cy="49970"/>
            </a:xfrm>
            <a:custGeom>
              <a:avLst/>
              <a:gdLst/>
              <a:ahLst/>
              <a:cxnLst/>
              <a:rect l="0" t="0" r="0" b="0"/>
              <a:pathLst>
                <a:path w="135732" h="49970">
                  <a:moveTo>
                    <a:pt x="0" y="42860"/>
                  </a:moveTo>
                  <a:lnTo>
                    <a:pt x="0" y="36710"/>
                  </a:lnTo>
                  <a:lnTo>
                    <a:pt x="794" y="36379"/>
                  </a:lnTo>
                  <a:lnTo>
                    <a:pt x="19132" y="34942"/>
                  </a:lnTo>
                  <a:lnTo>
                    <a:pt x="28591" y="30067"/>
                  </a:lnTo>
                  <a:lnTo>
                    <a:pt x="30967" y="29569"/>
                  </a:lnTo>
                  <a:lnTo>
                    <a:pt x="38103" y="25076"/>
                  </a:lnTo>
                  <a:lnTo>
                    <a:pt x="47626" y="17241"/>
                  </a:lnTo>
                  <a:lnTo>
                    <a:pt x="52388" y="15599"/>
                  </a:lnTo>
                  <a:lnTo>
                    <a:pt x="53975" y="14368"/>
                  </a:lnTo>
                  <a:lnTo>
                    <a:pt x="55739" y="10883"/>
                  </a:lnTo>
                  <a:lnTo>
                    <a:pt x="57113" y="390"/>
                  </a:lnTo>
                  <a:lnTo>
                    <a:pt x="26183" y="0"/>
                  </a:lnTo>
                  <a:lnTo>
                    <a:pt x="21426" y="2116"/>
                  </a:lnTo>
                  <a:lnTo>
                    <a:pt x="19047" y="3792"/>
                  </a:lnTo>
                  <a:lnTo>
                    <a:pt x="16403" y="7770"/>
                  </a:lnTo>
                  <a:lnTo>
                    <a:pt x="14434" y="12184"/>
                  </a:lnTo>
                  <a:lnTo>
                    <a:pt x="9657" y="19131"/>
                  </a:lnTo>
                  <a:lnTo>
                    <a:pt x="7888" y="26217"/>
                  </a:lnTo>
                  <a:lnTo>
                    <a:pt x="7474" y="30966"/>
                  </a:lnTo>
                  <a:lnTo>
                    <a:pt x="9407" y="35722"/>
                  </a:lnTo>
                  <a:lnTo>
                    <a:pt x="12118" y="40482"/>
                  </a:lnTo>
                  <a:lnTo>
                    <a:pt x="13323" y="45244"/>
                  </a:lnTo>
                  <a:lnTo>
                    <a:pt x="14438" y="46832"/>
                  </a:lnTo>
                  <a:lnTo>
                    <a:pt x="15976" y="47889"/>
                  </a:lnTo>
                  <a:lnTo>
                    <a:pt x="21931" y="49378"/>
                  </a:lnTo>
                  <a:lnTo>
                    <a:pt x="38129" y="49969"/>
                  </a:lnTo>
                  <a:lnTo>
                    <a:pt x="42875" y="47872"/>
                  </a:lnTo>
                  <a:lnTo>
                    <a:pt x="47631" y="45088"/>
                  </a:lnTo>
                  <a:lnTo>
                    <a:pt x="54770" y="42728"/>
                  </a:lnTo>
                  <a:lnTo>
                    <a:pt x="78581" y="23503"/>
                  </a:lnTo>
                  <a:lnTo>
                    <a:pt x="80962" y="22812"/>
                  </a:lnTo>
                  <a:lnTo>
                    <a:pt x="82550" y="21558"/>
                  </a:lnTo>
                  <a:lnTo>
                    <a:pt x="96330" y="3742"/>
                  </a:lnTo>
                  <a:lnTo>
                    <a:pt x="100492" y="1663"/>
                  </a:lnTo>
                  <a:lnTo>
                    <a:pt x="112775" y="218"/>
                  </a:lnTo>
                  <a:lnTo>
                    <a:pt x="1357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1016"/>
            <p:cNvSpPr/>
            <p:nvPr/>
          </p:nvSpPr>
          <p:spPr>
            <a:xfrm>
              <a:off x="4586324" y="5365090"/>
              <a:ext cx="192714" cy="84181"/>
            </a:xfrm>
            <a:custGeom>
              <a:avLst/>
              <a:gdLst/>
              <a:ahLst/>
              <a:cxnLst/>
              <a:rect l="0" t="0" r="0" b="0"/>
              <a:pathLst>
                <a:path w="192714" h="84181">
                  <a:moveTo>
                    <a:pt x="64257" y="7010"/>
                  </a:moveTo>
                  <a:lnTo>
                    <a:pt x="71375" y="7010"/>
                  </a:lnTo>
                  <a:lnTo>
                    <a:pt x="67601" y="10802"/>
                  </a:lnTo>
                  <a:lnTo>
                    <a:pt x="63627" y="12664"/>
                  </a:lnTo>
                  <a:lnTo>
                    <a:pt x="46565" y="19661"/>
                  </a:lnTo>
                  <a:lnTo>
                    <a:pt x="27434" y="30921"/>
                  </a:lnTo>
                  <a:lnTo>
                    <a:pt x="4759" y="52256"/>
                  </a:lnTo>
                  <a:lnTo>
                    <a:pt x="2095" y="57017"/>
                  </a:lnTo>
                  <a:lnTo>
                    <a:pt x="385" y="66540"/>
                  </a:lnTo>
                  <a:lnTo>
                    <a:pt x="0" y="80830"/>
                  </a:lnTo>
                  <a:lnTo>
                    <a:pt x="782" y="82416"/>
                  </a:lnTo>
                  <a:lnTo>
                    <a:pt x="2097" y="83474"/>
                  </a:lnTo>
                  <a:lnTo>
                    <a:pt x="3767" y="84180"/>
                  </a:lnTo>
                  <a:lnTo>
                    <a:pt x="9856" y="82848"/>
                  </a:lnTo>
                  <a:lnTo>
                    <a:pt x="20093" y="77635"/>
                  </a:lnTo>
                  <a:lnTo>
                    <a:pt x="54055" y="51450"/>
                  </a:lnTo>
                  <a:lnTo>
                    <a:pt x="68167" y="30690"/>
                  </a:lnTo>
                  <a:lnTo>
                    <a:pt x="72879" y="15774"/>
                  </a:lnTo>
                  <a:lnTo>
                    <a:pt x="76027" y="10111"/>
                  </a:lnTo>
                  <a:lnTo>
                    <a:pt x="78213" y="1372"/>
                  </a:lnTo>
                  <a:lnTo>
                    <a:pt x="77530" y="870"/>
                  </a:lnTo>
                  <a:lnTo>
                    <a:pt x="72365" y="0"/>
                  </a:lnTo>
                  <a:lnTo>
                    <a:pt x="72044" y="748"/>
                  </a:lnTo>
                  <a:lnTo>
                    <a:pt x="71686" y="3698"/>
                  </a:lnTo>
                  <a:lnTo>
                    <a:pt x="69411" y="7655"/>
                  </a:lnTo>
                  <a:lnTo>
                    <a:pt x="66548" y="12059"/>
                  </a:lnTo>
                  <a:lnTo>
                    <a:pt x="64936" y="19794"/>
                  </a:lnTo>
                  <a:lnTo>
                    <a:pt x="64265" y="52168"/>
                  </a:lnTo>
                  <a:lnTo>
                    <a:pt x="66378" y="56978"/>
                  </a:lnTo>
                  <a:lnTo>
                    <a:pt x="69168" y="61762"/>
                  </a:lnTo>
                  <a:lnTo>
                    <a:pt x="70409" y="66533"/>
                  </a:lnTo>
                  <a:lnTo>
                    <a:pt x="71533" y="68124"/>
                  </a:lnTo>
                  <a:lnTo>
                    <a:pt x="73077" y="69184"/>
                  </a:lnTo>
                  <a:lnTo>
                    <a:pt x="77465" y="70885"/>
                  </a:lnTo>
                  <a:lnTo>
                    <a:pt x="82017" y="71180"/>
                  </a:lnTo>
                  <a:lnTo>
                    <a:pt x="86173" y="69133"/>
                  </a:lnTo>
                  <a:lnTo>
                    <a:pt x="119922" y="42712"/>
                  </a:lnTo>
                  <a:lnTo>
                    <a:pt x="154065" y="16535"/>
                  </a:lnTo>
                  <a:lnTo>
                    <a:pt x="159206" y="11773"/>
                  </a:lnTo>
                  <a:lnTo>
                    <a:pt x="166252" y="9127"/>
                  </a:lnTo>
                  <a:lnTo>
                    <a:pt x="173882" y="7157"/>
                  </a:lnTo>
                  <a:lnTo>
                    <a:pt x="185248" y="1542"/>
                  </a:lnTo>
                  <a:lnTo>
                    <a:pt x="191344" y="197"/>
                  </a:lnTo>
                  <a:lnTo>
                    <a:pt x="191844" y="881"/>
                  </a:lnTo>
                  <a:lnTo>
                    <a:pt x="192647" y="7681"/>
                  </a:lnTo>
                  <a:lnTo>
                    <a:pt x="192713" y="9839"/>
                  </a:lnTo>
                  <a:lnTo>
                    <a:pt x="190670" y="14353"/>
                  </a:lnTo>
                  <a:lnTo>
                    <a:pt x="181446" y="26086"/>
                  </a:lnTo>
                  <a:lnTo>
                    <a:pt x="177011" y="35590"/>
                  </a:lnTo>
                  <a:lnTo>
                    <a:pt x="173901" y="40350"/>
                  </a:lnTo>
                  <a:lnTo>
                    <a:pt x="172151" y="47492"/>
                  </a:lnTo>
                  <a:lnTo>
                    <a:pt x="171414" y="57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1017"/>
            <p:cNvSpPr/>
            <p:nvPr/>
          </p:nvSpPr>
          <p:spPr>
            <a:xfrm>
              <a:off x="4807773" y="5293520"/>
              <a:ext cx="64255" cy="142751"/>
            </a:xfrm>
            <a:custGeom>
              <a:avLst/>
              <a:gdLst/>
              <a:ahLst/>
              <a:cxnLst/>
              <a:rect l="0" t="0" r="0" b="0"/>
              <a:pathLst>
                <a:path w="64255" h="142751">
                  <a:moveTo>
                    <a:pt x="28546" y="78580"/>
                  </a:moveTo>
                  <a:lnTo>
                    <a:pt x="10207" y="97713"/>
                  </a:lnTo>
                  <a:lnTo>
                    <a:pt x="5609" y="107171"/>
                  </a:lnTo>
                  <a:lnTo>
                    <a:pt x="2476" y="111924"/>
                  </a:lnTo>
                  <a:lnTo>
                    <a:pt x="713" y="119064"/>
                  </a:lnTo>
                  <a:lnTo>
                    <a:pt x="0" y="138110"/>
                  </a:lnTo>
                  <a:lnTo>
                    <a:pt x="784" y="139699"/>
                  </a:lnTo>
                  <a:lnTo>
                    <a:pt x="2100" y="140757"/>
                  </a:lnTo>
                  <a:lnTo>
                    <a:pt x="5680" y="141933"/>
                  </a:lnTo>
                  <a:lnTo>
                    <a:pt x="16764" y="142750"/>
                  </a:lnTo>
                  <a:lnTo>
                    <a:pt x="27612" y="139045"/>
                  </a:lnTo>
                  <a:lnTo>
                    <a:pt x="37089" y="132920"/>
                  </a:lnTo>
                  <a:lnTo>
                    <a:pt x="49848" y="113615"/>
                  </a:lnTo>
                  <a:lnTo>
                    <a:pt x="61072" y="90396"/>
                  </a:lnTo>
                  <a:lnTo>
                    <a:pt x="64078" y="57143"/>
                  </a:lnTo>
                  <a:lnTo>
                    <a:pt x="64254" y="27603"/>
                  </a:lnTo>
                  <a:lnTo>
                    <a:pt x="62143" y="22057"/>
                  </a:lnTo>
                  <a:lnTo>
                    <a:pt x="59353" y="16946"/>
                  </a:lnTo>
                  <a:lnTo>
                    <a:pt x="57561" y="7198"/>
                  </a:lnTo>
                  <a:lnTo>
                    <a:pt x="5712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9" name="SMARTInkShape-Group273"/>
          <p:cNvGrpSpPr/>
          <p:nvPr/>
        </p:nvGrpSpPr>
        <p:grpSpPr>
          <a:xfrm>
            <a:off x="5500688" y="5264945"/>
            <a:ext cx="542926" cy="228601"/>
            <a:chOff x="5500688" y="5264945"/>
            <a:chExt cx="542926" cy="228601"/>
          </a:xfrm>
        </p:grpSpPr>
        <p:sp>
          <p:nvSpPr>
            <p:cNvPr id="262" name="SMARTInkShape-1018"/>
            <p:cNvSpPr/>
            <p:nvPr/>
          </p:nvSpPr>
          <p:spPr>
            <a:xfrm>
              <a:off x="6036470" y="5464970"/>
              <a:ext cx="7144" cy="1"/>
            </a:xfrm>
            <a:custGeom>
              <a:avLst/>
              <a:gdLst/>
              <a:ahLst/>
              <a:cxnLst/>
              <a:rect l="0" t="0" r="0" b="0"/>
              <a:pathLst>
                <a:path w="7144" h="1">
                  <a:moveTo>
                    <a:pt x="7143"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SMARTInkShape-1019"/>
            <p:cNvSpPr/>
            <p:nvPr/>
          </p:nvSpPr>
          <p:spPr>
            <a:xfrm>
              <a:off x="5929313" y="5264945"/>
              <a:ext cx="114151" cy="207169"/>
            </a:xfrm>
            <a:custGeom>
              <a:avLst/>
              <a:gdLst/>
              <a:ahLst/>
              <a:cxnLst/>
              <a:rect l="0" t="0" r="0" b="0"/>
              <a:pathLst>
                <a:path w="114151" h="207169">
                  <a:moveTo>
                    <a:pt x="42862" y="0"/>
                  </a:moveTo>
                  <a:lnTo>
                    <a:pt x="75562" y="34286"/>
                  </a:lnTo>
                  <a:lnTo>
                    <a:pt x="91225" y="66233"/>
                  </a:lnTo>
                  <a:lnTo>
                    <a:pt x="108536" y="90428"/>
                  </a:lnTo>
                  <a:lnTo>
                    <a:pt x="112592" y="104757"/>
                  </a:lnTo>
                  <a:lnTo>
                    <a:pt x="114150" y="133347"/>
                  </a:lnTo>
                  <a:lnTo>
                    <a:pt x="112117" y="140756"/>
                  </a:lnTo>
                  <a:lnTo>
                    <a:pt x="95164" y="168323"/>
                  </a:lnTo>
                  <a:lnTo>
                    <a:pt x="87286" y="175990"/>
                  </a:lnTo>
                  <a:lnTo>
                    <a:pt x="79540" y="180875"/>
                  </a:lnTo>
                  <a:lnTo>
                    <a:pt x="44923" y="191201"/>
                  </a:lnTo>
                  <a:lnTo>
                    <a:pt x="34212" y="194499"/>
                  </a:lnTo>
                  <a:lnTo>
                    <a:pt x="25524" y="197569"/>
                  </a:lnTo>
                  <a:lnTo>
                    <a:pt x="12501" y="200090"/>
                  </a:lnTo>
                  <a:lnTo>
                    <a:pt x="0" y="2071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SMARTInkShape-1020"/>
            <p:cNvSpPr/>
            <p:nvPr/>
          </p:nvSpPr>
          <p:spPr>
            <a:xfrm>
              <a:off x="5800725" y="5414970"/>
              <a:ext cx="100014" cy="21426"/>
            </a:xfrm>
            <a:custGeom>
              <a:avLst/>
              <a:gdLst/>
              <a:ahLst/>
              <a:cxnLst/>
              <a:rect l="0" t="0" r="0" b="0"/>
              <a:pathLst>
                <a:path w="100014" h="21426">
                  <a:moveTo>
                    <a:pt x="0" y="7135"/>
                  </a:moveTo>
                  <a:lnTo>
                    <a:pt x="0" y="287"/>
                  </a:lnTo>
                  <a:lnTo>
                    <a:pt x="16793" y="0"/>
                  </a:lnTo>
                  <a:lnTo>
                    <a:pt x="50197" y="12349"/>
                  </a:lnTo>
                  <a:lnTo>
                    <a:pt x="83355" y="17960"/>
                  </a:lnTo>
                  <a:lnTo>
                    <a:pt x="100013" y="214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1021"/>
            <p:cNvSpPr/>
            <p:nvPr/>
          </p:nvSpPr>
          <p:spPr>
            <a:xfrm>
              <a:off x="5829300" y="5336380"/>
              <a:ext cx="91750" cy="157166"/>
            </a:xfrm>
            <a:custGeom>
              <a:avLst/>
              <a:gdLst/>
              <a:ahLst/>
              <a:cxnLst/>
              <a:rect l="0" t="0" r="0" b="0"/>
              <a:pathLst>
                <a:path w="91750" h="157166">
                  <a:moveTo>
                    <a:pt x="0" y="0"/>
                  </a:moveTo>
                  <a:lnTo>
                    <a:pt x="3792" y="0"/>
                  </a:lnTo>
                  <a:lnTo>
                    <a:pt x="7771" y="2118"/>
                  </a:lnTo>
                  <a:lnTo>
                    <a:pt x="12185" y="4911"/>
                  </a:lnTo>
                  <a:lnTo>
                    <a:pt x="19133" y="7277"/>
                  </a:lnTo>
                  <a:lnTo>
                    <a:pt x="47759" y="25466"/>
                  </a:lnTo>
                  <a:lnTo>
                    <a:pt x="62674" y="30078"/>
                  </a:lnTo>
                  <a:lnTo>
                    <a:pt x="78439" y="40879"/>
                  </a:lnTo>
                  <a:lnTo>
                    <a:pt x="80868" y="41541"/>
                  </a:lnTo>
                  <a:lnTo>
                    <a:pt x="82487" y="42775"/>
                  </a:lnTo>
                  <a:lnTo>
                    <a:pt x="85559" y="47512"/>
                  </a:lnTo>
                  <a:lnTo>
                    <a:pt x="89091" y="48897"/>
                  </a:lnTo>
                  <a:lnTo>
                    <a:pt x="90350" y="50062"/>
                  </a:lnTo>
                  <a:lnTo>
                    <a:pt x="91749" y="53471"/>
                  </a:lnTo>
                  <a:lnTo>
                    <a:pt x="91329" y="54698"/>
                  </a:lnTo>
                  <a:lnTo>
                    <a:pt x="90254" y="55516"/>
                  </a:lnTo>
                  <a:lnTo>
                    <a:pt x="86620" y="56828"/>
                  </a:lnTo>
                  <a:lnTo>
                    <a:pt x="82198" y="60848"/>
                  </a:lnTo>
                  <a:lnTo>
                    <a:pt x="80189" y="64879"/>
                  </a:lnTo>
                  <a:lnTo>
                    <a:pt x="79653" y="67066"/>
                  </a:lnTo>
                  <a:lnTo>
                    <a:pt x="75106" y="73935"/>
                  </a:lnTo>
                  <a:lnTo>
                    <a:pt x="40479" y="109540"/>
                  </a:lnTo>
                  <a:lnTo>
                    <a:pt x="31748" y="123974"/>
                  </a:lnTo>
                  <a:lnTo>
                    <a:pt x="21430" y="1571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1022"/>
            <p:cNvSpPr/>
            <p:nvPr/>
          </p:nvSpPr>
          <p:spPr>
            <a:xfrm>
              <a:off x="5657850" y="5379245"/>
              <a:ext cx="50006" cy="14286"/>
            </a:xfrm>
            <a:custGeom>
              <a:avLst/>
              <a:gdLst/>
              <a:ahLst/>
              <a:cxnLst/>
              <a:rect l="0" t="0" r="0" b="0"/>
              <a:pathLst>
                <a:path w="50006" h="14286">
                  <a:moveTo>
                    <a:pt x="0" y="0"/>
                  </a:moveTo>
                  <a:lnTo>
                    <a:pt x="3792" y="0"/>
                  </a:lnTo>
                  <a:lnTo>
                    <a:pt x="7771" y="2116"/>
                  </a:lnTo>
                  <a:lnTo>
                    <a:pt x="12185" y="4909"/>
                  </a:lnTo>
                  <a:lnTo>
                    <a:pt x="42426" y="13806"/>
                  </a:lnTo>
                  <a:lnTo>
                    <a:pt x="50005" y="142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1023"/>
            <p:cNvSpPr/>
            <p:nvPr/>
          </p:nvSpPr>
          <p:spPr>
            <a:xfrm>
              <a:off x="5629275" y="5308886"/>
              <a:ext cx="92771" cy="141795"/>
            </a:xfrm>
            <a:custGeom>
              <a:avLst/>
              <a:gdLst/>
              <a:ahLst/>
              <a:cxnLst/>
              <a:rect l="0" t="0" r="0" b="0"/>
              <a:pathLst>
                <a:path w="92771" h="141795">
                  <a:moveTo>
                    <a:pt x="0" y="13209"/>
                  </a:moveTo>
                  <a:lnTo>
                    <a:pt x="0" y="9416"/>
                  </a:lnTo>
                  <a:lnTo>
                    <a:pt x="794" y="8298"/>
                  </a:lnTo>
                  <a:lnTo>
                    <a:pt x="2117" y="7553"/>
                  </a:lnTo>
                  <a:lnTo>
                    <a:pt x="3792" y="7057"/>
                  </a:lnTo>
                  <a:lnTo>
                    <a:pt x="14473" y="540"/>
                  </a:lnTo>
                  <a:lnTo>
                    <a:pt x="16793" y="0"/>
                  </a:lnTo>
                  <a:lnTo>
                    <a:pt x="19133" y="434"/>
                  </a:lnTo>
                  <a:lnTo>
                    <a:pt x="27012" y="4043"/>
                  </a:lnTo>
                  <a:lnTo>
                    <a:pt x="54573" y="6805"/>
                  </a:lnTo>
                  <a:lnTo>
                    <a:pt x="64255" y="11708"/>
                  </a:lnTo>
                  <a:lnTo>
                    <a:pt x="76195" y="13804"/>
                  </a:lnTo>
                  <a:lnTo>
                    <a:pt x="84313" y="19332"/>
                  </a:lnTo>
                  <a:lnTo>
                    <a:pt x="89098" y="20049"/>
                  </a:lnTo>
                  <a:lnTo>
                    <a:pt x="90356" y="20944"/>
                  </a:lnTo>
                  <a:lnTo>
                    <a:pt x="91193" y="22334"/>
                  </a:lnTo>
                  <a:lnTo>
                    <a:pt x="92372" y="28083"/>
                  </a:lnTo>
                  <a:lnTo>
                    <a:pt x="92770" y="37137"/>
                  </a:lnTo>
                  <a:lnTo>
                    <a:pt x="90708" y="41835"/>
                  </a:lnTo>
                  <a:lnTo>
                    <a:pt x="87940" y="46568"/>
                  </a:lnTo>
                  <a:lnTo>
                    <a:pt x="86163" y="56075"/>
                  </a:lnTo>
                  <a:lnTo>
                    <a:pt x="85126" y="61629"/>
                  </a:lnTo>
                  <a:lnTo>
                    <a:pt x="80080" y="72887"/>
                  </a:lnTo>
                  <a:lnTo>
                    <a:pt x="67390" y="94121"/>
                  </a:lnTo>
                  <a:lnTo>
                    <a:pt x="64418" y="102975"/>
                  </a:lnTo>
                  <a:lnTo>
                    <a:pt x="39481" y="137936"/>
                  </a:lnTo>
                  <a:lnTo>
                    <a:pt x="35720" y="1417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SMARTInkShape-1024"/>
            <p:cNvSpPr/>
            <p:nvPr/>
          </p:nvSpPr>
          <p:spPr>
            <a:xfrm>
              <a:off x="5500688" y="5293520"/>
              <a:ext cx="78583" cy="200026"/>
            </a:xfrm>
            <a:custGeom>
              <a:avLst/>
              <a:gdLst/>
              <a:ahLst/>
              <a:cxnLst/>
              <a:rect l="0" t="0" r="0" b="0"/>
              <a:pathLst>
                <a:path w="78583" h="200026">
                  <a:moveTo>
                    <a:pt x="78582" y="0"/>
                  </a:moveTo>
                  <a:lnTo>
                    <a:pt x="78582" y="3791"/>
                  </a:lnTo>
                  <a:lnTo>
                    <a:pt x="76464" y="7770"/>
                  </a:lnTo>
                  <a:lnTo>
                    <a:pt x="73671" y="12183"/>
                  </a:lnTo>
                  <a:lnTo>
                    <a:pt x="71878" y="21485"/>
                  </a:lnTo>
                  <a:lnTo>
                    <a:pt x="70839" y="27010"/>
                  </a:lnTo>
                  <a:lnTo>
                    <a:pt x="54652" y="62036"/>
                  </a:lnTo>
                  <a:lnTo>
                    <a:pt x="37831" y="94362"/>
                  </a:lnTo>
                  <a:lnTo>
                    <a:pt x="32343" y="112213"/>
                  </a:lnTo>
                  <a:lnTo>
                    <a:pt x="16610" y="145272"/>
                  </a:lnTo>
                  <a:lnTo>
                    <a:pt x="10300" y="159548"/>
                  </a:lnTo>
                  <a:lnTo>
                    <a:pt x="7285" y="173038"/>
                  </a:lnTo>
                  <a:lnTo>
                    <a:pt x="1674" y="185110"/>
                  </a:lnTo>
                  <a:lnTo>
                    <a:pt x="0"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70" name="SMARTInkShape-1025"/>
          <p:cNvSpPr/>
          <p:nvPr/>
        </p:nvSpPr>
        <p:spPr>
          <a:xfrm>
            <a:off x="6022184" y="5443538"/>
            <a:ext cx="35717" cy="13293"/>
          </a:xfrm>
          <a:custGeom>
            <a:avLst/>
            <a:gdLst/>
            <a:ahLst/>
            <a:cxnLst/>
            <a:rect l="0" t="0" r="0" b="0"/>
            <a:pathLst>
              <a:path w="35717" h="13293">
                <a:moveTo>
                  <a:pt x="21429" y="7142"/>
                </a:moveTo>
                <a:lnTo>
                  <a:pt x="0" y="7142"/>
                </a:lnTo>
                <a:lnTo>
                  <a:pt x="28244" y="7142"/>
                </a:lnTo>
                <a:lnTo>
                  <a:pt x="22393" y="992"/>
                </a:lnTo>
                <a:lnTo>
                  <a:pt x="15363" y="87"/>
                </a:lnTo>
                <a:lnTo>
                  <a:pt x="4437" y="7"/>
                </a:lnTo>
                <a:lnTo>
                  <a:pt x="2956" y="798"/>
                </a:lnTo>
                <a:lnTo>
                  <a:pt x="1970" y="2120"/>
                </a:lnTo>
                <a:lnTo>
                  <a:pt x="0" y="7135"/>
                </a:lnTo>
                <a:lnTo>
                  <a:pt x="16997" y="7142"/>
                </a:lnTo>
                <a:lnTo>
                  <a:pt x="18474" y="6350"/>
                </a:lnTo>
                <a:lnTo>
                  <a:pt x="19459" y="5026"/>
                </a:lnTo>
                <a:lnTo>
                  <a:pt x="20115" y="3351"/>
                </a:lnTo>
                <a:lnTo>
                  <a:pt x="21347" y="2233"/>
                </a:lnTo>
                <a:lnTo>
                  <a:pt x="27464" y="294"/>
                </a:lnTo>
                <a:lnTo>
                  <a:pt x="35394" y="7"/>
                </a:lnTo>
                <a:lnTo>
                  <a:pt x="22506" y="0"/>
                </a:lnTo>
                <a:lnTo>
                  <a:pt x="14313" y="7118"/>
                </a:lnTo>
                <a:lnTo>
                  <a:pt x="20438" y="13292"/>
                </a:lnTo>
                <a:lnTo>
                  <a:pt x="21562" y="12830"/>
                </a:lnTo>
                <a:lnTo>
                  <a:pt x="27492" y="8049"/>
                </a:lnTo>
                <a:lnTo>
                  <a:pt x="35716" y="71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1" name="SMARTInkShape-Group275"/>
          <p:cNvGrpSpPr/>
          <p:nvPr/>
        </p:nvGrpSpPr>
        <p:grpSpPr>
          <a:xfrm>
            <a:off x="2214563" y="3843338"/>
            <a:ext cx="849678" cy="278607"/>
            <a:chOff x="2214563" y="3843338"/>
            <a:chExt cx="849678" cy="278607"/>
          </a:xfrm>
        </p:grpSpPr>
        <p:sp>
          <p:nvSpPr>
            <p:cNvPr id="271" name="SMARTInkShape-1026"/>
            <p:cNvSpPr/>
            <p:nvPr/>
          </p:nvSpPr>
          <p:spPr>
            <a:xfrm>
              <a:off x="3043238" y="4086225"/>
              <a:ext cx="7144" cy="7145"/>
            </a:xfrm>
            <a:custGeom>
              <a:avLst/>
              <a:gdLst/>
              <a:ahLst/>
              <a:cxnLst/>
              <a:rect l="0" t="0" r="0" b="0"/>
              <a:pathLst>
                <a:path w="7144" h="7145">
                  <a:moveTo>
                    <a:pt x="7143" y="0"/>
                  </a:moveTo>
                  <a:lnTo>
                    <a:pt x="7143" y="3792"/>
                  </a:lnTo>
                  <a:lnTo>
                    <a:pt x="6350" y="4909"/>
                  </a:lnTo>
                  <a:lnTo>
                    <a:pt x="5027" y="5654"/>
                  </a:lnTo>
                  <a:lnTo>
                    <a:pt x="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1027"/>
            <p:cNvSpPr/>
            <p:nvPr/>
          </p:nvSpPr>
          <p:spPr>
            <a:xfrm>
              <a:off x="2928938" y="3843338"/>
              <a:ext cx="135303" cy="278607"/>
            </a:xfrm>
            <a:custGeom>
              <a:avLst/>
              <a:gdLst/>
              <a:ahLst/>
              <a:cxnLst/>
              <a:rect l="0" t="0" r="0" b="0"/>
              <a:pathLst>
                <a:path w="135303" h="278607">
                  <a:moveTo>
                    <a:pt x="0" y="0"/>
                  </a:moveTo>
                  <a:lnTo>
                    <a:pt x="6849" y="0"/>
                  </a:lnTo>
                  <a:lnTo>
                    <a:pt x="40933" y="33792"/>
                  </a:lnTo>
                  <a:lnTo>
                    <a:pt x="70007" y="64980"/>
                  </a:lnTo>
                  <a:lnTo>
                    <a:pt x="95061" y="95193"/>
                  </a:lnTo>
                  <a:lnTo>
                    <a:pt x="112146" y="121903"/>
                  </a:lnTo>
                  <a:lnTo>
                    <a:pt x="125922" y="157222"/>
                  </a:lnTo>
                  <a:lnTo>
                    <a:pt x="134282" y="189096"/>
                  </a:lnTo>
                  <a:lnTo>
                    <a:pt x="135302" y="204372"/>
                  </a:lnTo>
                  <a:lnTo>
                    <a:pt x="133423" y="212011"/>
                  </a:lnTo>
                  <a:lnTo>
                    <a:pt x="125750" y="227175"/>
                  </a:lnTo>
                  <a:lnTo>
                    <a:pt x="93426" y="251085"/>
                  </a:lnTo>
                  <a:lnTo>
                    <a:pt x="84914" y="254468"/>
                  </a:lnTo>
                  <a:lnTo>
                    <a:pt x="52340" y="263167"/>
                  </a:lnTo>
                  <a:lnTo>
                    <a:pt x="44958" y="265923"/>
                  </a:lnTo>
                  <a:lnTo>
                    <a:pt x="39031" y="269000"/>
                  </a:lnTo>
                  <a:lnTo>
                    <a:pt x="28759" y="270976"/>
                  </a:lnTo>
                  <a:lnTo>
                    <a:pt x="26316" y="271138"/>
                  </a:lnTo>
                  <a:lnTo>
                    <a:pt x="24688" y="272039"/>
                  </a:lnTo>
                  <a:lnTo>
                    <a:pt x="23602" y="273434"/>
                  </a:lnTo>
                  <a:lnTo>
                    <a:pt x="22878" y="275158"/>
                  </a:lnTo>
                  <a:lnTo>
                    <a:pt x="21602" y="276307"/>
                  </a:lnTo>
                  <a:lnTo>
                    <a:pt x="14287" y="278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1028"/>
            <p:cNvSpPr/>
            <p:nvPr/>
          </p:nvSpPr>
          <p:spPr>
            <a:xfrm>
              <a:off x="2864647" y="3943350"/>
              <a:ext cx="21429" cy="121445"/>
            </a:xfrm>
            <a:custGeom>
              <a:avLst/>
              <a:gdLst/>
              <a:ahLst/>
              <a:cxnLst/>
              <a:rect l="0" t="0" r="0" b="0"/>
              <a:pathLst>
                <a:path w="21429" h="121445">
                  <a:moveTo>
                    <a:pt x="7141" y="0"/>
                  </a:moveTo>
                  <a:lnTo>
                    <a:pt x="3348" y="0"/>
                  </a:lnTo>
                  <a:lnTo>
                    <a:pt x="2231" y="794"/>
                  </a:lnTo>
                  <a:lnTo>
                    <a:pt x="1486" y="2117"/>
                  </a:lnTo>
                  <a:lnTo>
                    <a:pt x="291" y="9943"/>
                  </a:lnTo>
                  <a:lnTo>
                    <a:pt x="0" y="44543"/>
                  </a:lnTo>
                  <a:lnTo>
                    <a:pt x="791" y="80234"/>
                  </a:lnTo>
                  <a:lnTo>
                    <a:pt x="5651" y="94371"/>
                  </a:lnTo>
                  <a:lnTo>
                    <a:pt x="6846" y="108423"/>
                  </a:lnTo>
                  <a:lnTo>
                    <a:pt x="7738" y="110382"/>
                  </a:lnTo>
                  <a:lnTo>
                    <a:pt x="9126" y="111688"/>
                  </a:lnTo>
                  <a:lnTo>
                    <a:pt x="10846" y="112559"/>
                  </a:lnTo>
                  <a:lnTo>
                    <a:pt x="11992" y="113933"/>
                  </a:lnTo>
                  <a:lnTo>
                    <a:pt x="13265" y="117577"/>
                  </a:lnTo>
                  <a:lnTo>
                    <a:pt x="14399" y="118866"/>
                  </a:lnTo>
                  <a:lnTo>
                    <a:pt x="21428"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1029"/>
            <p:cNvSpPr/>
            <p:nvPr/>
          </p:nvSpPr>
          <p:spPr>
            <a:xfrm>
              <a:off x="2807494" y="3957725"/>
              <a:ext cx="14288" cy="114214"/>
            </a:xfrm>
            <a:custGeom>
              <a:avLst/>
              <a:gdLst/>
              <a:ahLst/>
              <a:cxnLst/>
              <a:rect l="0" t="0" r="0" b="0"/>
              <a:pathLst>
                <a:path w="14288" h="114214">
                  <a:moveTo>
                    <a:pt x="14287" y="7056"/>
                  </a:moveTo>
                  <a:lnTo>
                    <a:pt x="14287" y="0"/>
                  </a:lnTo>
                  <a:lnTo>
                    <a:pt x="14287" y="3730"/>
                  </a:lnTo>
                  <a:lnTo>
                    <a:pt x="12171" y="7695"/>
                  </a:lnTo>
                  <a:lnTo>
                    <a:pt x="10495" y="9863"/>
                  </a:lnTo>
                  <a:lnTo>
                    <a:pt x="8633" y="16506"/>
                  </a:lnTo>
                  <a:lnTo>
                    <a:pt x="6546" y="37523"/>
                  </a:lnTo>
                  <a:lnTo>
                    <a:pt x="1528" y="51468"/>
                  </a:lnTo>
                  <a:lnTo>
                    <a:pt x="40" y="87167"/>
                  </a:lnTo>
                  <a:lnTo>
                    <a:pt x="0" y="1142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1030"/>
            <p:cNvSpPr/>
            <p:nvPr/>
          </p:nvSpPr>
          <p:spPr>
            <a:xfrm>
              <a:off x="2629194" y="4007654"/>
              <a:ext cx="164013" cy="71399"/>
            </a:xfrm>
            <a:custGeom>
              <a:avLst/>
              <a:gdLst/>
              <a:ahLst/>
              <a:cxnLst/>
              <a:rect l="0" t="0" r="0" b="0"/>
              <a:pathLst>
                <a:path w="164013" h="71399">
                  <a:moveTo>
                    <a:pt x="6850" y="28565"/>
                  </a:moveTo>
                  <a:lnTo>
                    <a:pt x="6850" y="32357"/>
                  </a:lnTo>
                  <a:lnTo>
                    <a:pt x="4733" y="36336"/>
                  </a:lnTo>
                  <a:lnTo>
                    <a:pt x="3057" y="38508"/>
                  </a:lnTo>
                  <a:lnTo>
                    <a:pt x="1195" y="45155"/>
                  </a:lnTo>
                  <a:lnTo>
                    <a:pt x="0" y="54772"/>
                  </a:lnTo>
                  <a:lnTo>
                    <a:pt x="1953" y="58204"/>
                  </a:lnTo>
                  <a:lnTo>
                    <a:pt x="6563" y="63928"/>
                  </a:lnTo>
                  <a:lnTo>
                    <a:pt x="13692" y="64274"/>
                  </a:lnTo>
                  <a:lnTo>
                    <a:pt x="19637" y="59372"/>
                  </a:lnTo>
                  <a:lnTo>
                    <a:pt x="23910" y="58132"/>
                  </a:lnTo>
                  <a:lnTo>
                    <a:pt x="25367" y="57008"/>
                  </a:lnTo>
                  <a:lnTo>
                    <a:pt x="42563" y="35714"/>
                  </a:lnTo>
                  <a:lnTo>
                    <a:pt x="42566" y="35711"/>
                  </a:lnTo>
                  <a:lnTo>
                    <a:pt x="48719" y="41860"/>
                  </a:lnTo>
                  <a:lnTo>
                    <a:pt x="49625" y="48916"/>
                  </a:lnTo>
                  <a:lnTo>
                    <a:pt x="49686" y="53469"/>
                  </a:lnTo>
                  <a:lnTo>
                    <a:pt x="50489" y="54692"/>
                  </a:lnTo>
                  <a:lnTo>
                    <a:pt x="51817" y="55508"/>
                  </a:lnTo>
                  <a:lnTo>
                    <a:pt x="56986" y="56925"/>
                  </a:lnTo>
                  <a:lnTo>
                    <a:pt x="60353" y="57044"/>
                  </a:lnTo>
                  <a:lnTo>
                    <a:pt x="64496" y="54981"/>
                  </a:lnTo>
                  <a:lnTo>
                    <a:pt x="68983" y="52211"/>
                  </a:lnTo>
                  <a:lnTo>
                    <a:pt x="75971" y="49859"/>
                  </a:lnTo>
                  <a:lnTo>
                    <a:pt x="99715" y="28569"/>
                  </a:lnTo>
                  <a:lnTo>
                    <a:pt x="99716" y="28567"/>
                  </a:lnTo>
                  <a:lnTo>
                    <a:pt x="99718" y="32358"/>
                  </a:lnTo>
                  <a:lnTo>
                    <a:pt x="100512" y="33475"/>
                  </a:lnTo>
                  <a:lnTo>
                    <a:pt x="101835" y="34219"/>
                  </a:lnTo>
                  <a:lnTo>
                    <a:pt x="105869" y="35414"/>
                  </a:lnTo>
                  <a:lnTo>
                    <a:pt x="112369" y="30741"/>
                  </a:lnTo>
                  <a:lnTo>
                    <a:pt x="119837" y="28852"/>
                  </a:lnTo>
                  <a:lnTo>
                    <a:pt x="131758" y="17930"/>
                  </a:lnTo>
                  <a:lnTo>
                    <a:pt x="133802" y="13784"/>
                  </a:lnTo>
                  <a:lnTo>
                    <a:pt x="135342" y="1372"/>
                  </a:lnTo>
                  <a:lnTo>
                    <a:pt x="134580" y="911"/>
                  </a:lnTo>
                  <a:lnTo>
                    <a:pt x="124793" y="26"/>
                  </a:lnTo>
                  <a:lnTo>
                    <a:pt x="118437" y="0"/>
                  </a:lnTo>
                  <a:lnTo>
                    <a:pt x="113859" y="2111"/>
                  </a:lnTo>
                  <a:lnTo>
                    <a:pt x="111527" y="3785"/>
                  </a:lnTo>
                  <a:lnTo>
                    <a:pt x="108935" y="7762"/>
                  </a:lnTo>
                  <a:lnTo>
                    <a:pt x="106990" y="12175"/>
                  </a:lnTo>
                  <a:lnTo>
                    <a:pt x="102226" y="19123"/>
                  </a:lnTo>
                  <a:lnTo>
                    <a:pt x="100461" y="26208"/>
                  </a:lnTo>
                  <a:lnTo>
                    <a:pt x="99748" y="49027"/>
                  </a:lnTo>
                  <a:lnTo>
                    <a:pt x="101848" y="55651"/>
                  </a:lnTo>
                  <a:lnTo>
                    <a:pt x="103519" y="58528"/>
                  </a:lnTo>
                  <a:lnTo>
                    <a:pt x="105427" y="60447"/>
                  </a:lnTo>
                  <a:lnTo>
                    <a:pt x="123761" y="68856"/>
                  </a:lnTo>
                  <a:lnTo>
                    <a:pt x="137129" y="70919"/>
                  </a:lnTo>
                  <a:lnTo>
                    <a:pt x="158931" y="71398"/>
                  </a:lnTo>
                  <a:lnTo>
                    <a:pt x="160624" y="70614"/>
                  </a:lnTo>
                  <a:lnTo>
                    <a:pt x="161754" y="69298"/>
                  </a:lnTo>
                  <a:lnTo>
                    <a:pt x="164012" y="642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1031"/>
            <p:cNvSpPr/>
            <p:nvPr/>
          </p:nvSpPr>
          <p:spPr>
            <a:xfrm>
              <a:off x="2550348" y="3964781"/>
              <a:ext cx="57122" cy="107121"/>
            </a:xfrm>
            <a:custGeom>
              <a:avLst/>
              <a:gdLst/>
              <a:ahLst/>
              <a:cxnLst/>
              <a:rect l="0" t="0" r="0" b="0"/>
              <a:pathLst>
                <a:path w="57122" h="107121">
                  <a:moveTo>
                    <a:pt x="57121" y="78582"/>
                  </a:moveTo>
                  <a:lnTo>
                    <a:pt x="57121" y="65581"/>
                  </a:lnTo>
                  <a:lnTo>
                    <a:pt x="53328" y="60883"/>
                  </a:lnTo>
                  <a:lnTo>
                    <a:pt x="49350" y="58809"/>
                  </a:lnTo>
                  <a:lnTo>
                    <a:pt x="35634" y="57296"/>
                  </a:lnTo>
                  <a:lnTo>
                    <a:pt x="33272" y="57247"/>
                  </a:lnTo>
                  <a:lnTo>
                    <a:pt x="28529" y="59310"/>
                  </a:lnTo>
                  <a:lnTo>
                    <a:pt x="23776" y="62079"/>
                  </a:lnTo>
                  <a:lnTo>
                    <a:pt x="16638" y="64432"/>
                  </a:lnTo>
                  <a:lnTo>
                    <a:pt x="11876" y="67795"/>
                  </a:lnTo>
                  <a:lnTo>
                    <a:pt x="9231" y="71935"/>
                  </a:lnTo>
                  <a:lnTo>
                    <a:pt x="8525" y="74151"/>
                  </a:lnTo>
                  <a:lnTo>
                    <a:pt x="7261" y="75627"/>
                  </a:lnTo>
                  <a:lnTo>
                    <a:pt x="3740" y="77269"/>
                  </a:lnTo>
                  <a:lnTo>
                    <a:pt x="2484" y="78500"/>
                  </a:lnTo>
                  <a:lnTo>
                    <a:pt x="1088" y="81985"/>
                  </a:lnTo>
                  <a:lnTo>
                    <a:pt x="0" y="102421"/>
                  </a:lnTo>
                  <a:lnTo>
                    <a:pt x="784" y="103999"/>
                  </a:lnTo>
                  <a:lnTo>
                    <a:pt x="2100" y="105052"/>
                  </a:lnTo>
                  <a:lnTo>
                    <a:pt x="6124" y="106741"/>
                  </a:lnTo>
                  <a:lnTo>
                    <a:pt x="16970" y="107120"/>
                  </a:lnTo>
                  <a:lnTo>
                    <a:pt x="21549" y="105024"/>
                  </a:lnTo>
                  <a:lnTo>
                    <a:pt x="45217" y="83307"/>
                  </a:lnTo>
                  <a:lnTo>
                    <a:pt x="47861" y="78565"/>
                  </a:lnTo>
                  <a:lnTo>
                    <a:pt x="56663" y="43304"/>
                  </a:lnTo>
                  <a:lnTo>
                    <a:pt x="57113" y="15266"/>
                  </a:lnTo>
                  <a:lnTo>
                    <a:pt x="56322" y="12558"/>
                  </a:lnTo>
                  <a:lnTo>
                    <a:pt x="55001" y="10753"/>
                  </a:lnTo>
                  <a:lnTo>
                    <a:pt x="53326" y="9550"/>
                  </a:lnTo>
                  <a:lnTo>
                    <a:pt x="52210" y="7954"/>
                  </a:lnTo>
                  <a:lnTo>
                    <a:pt x="4997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1032"/>
            <p:cNvSpPr/>
            <p:nvPr/>
          </p:nvSpPr>
          <p:spPr>
            <a:xfrm>
              <a:off x="2493267" y="4029075"/>
              <a:ext cx="57053" cy="42864"/>
            </a:xfrm>
            <a:custGeom>
              <a:avLst/>
              <a:gdLst/>
              <a:ahLst/>
              <a:cxnLst/>
              <a:rect l="0" t="0" r="0" b="0"/>
              <a:pathLst>
                <a:path w="57053" h="42864">
                  <a:moveTo>
                    <a:pt x="57052" y="7144"/>
                  </a:moveTo>
                  <a:lnTo>
                    <a:pt x="57052" y="3352"/>
                  </a:lnTo>
                  <a:lnTo>
                    <a:pt x="56258" y="2234"/>
                  </a:lnTo>
                  <a:lnTo>
                    <a:pt x="54935" y="1489"/>
                  </a:lnTo>
                  <a:lnTo>
                    <a:pt x="50202" y="87"/>
                  </a:lnTo>
                  <a:lnTo>
                    <a:pt x="32149" y="0"/>
                  </a:lnTo>
                  <a:lnTo>
                    <a:pt x="27992" y="2117"/>
                  </a:lnTo>
                  <a:lnTo>
                    <a:pt x="3669" y="24816"/>
                  </a:lnTo>
                  <a:lnTo>
                    <a:pt x="1576" y="29021"/>
                  </a:lnTo>
                  <a:lnTo>
                    <a:pt x="0" y="39119"/>
                  </a:lnTo>
                  <a:lnTo>
                    <a:pt x="761" y="40367"/>
                  </a:lnTo>
                  <a:lnTo>
                    <a:pt x="2062" y="41199"/>
                  </a:lnTo>
                  <a:lnTo>
                    <a:pt x="6754" y="42765"/>
                  </a:lnTo>
                  <a:lnTo>
                    <a:pt x="12691" y="37934"/>
                  </a:lnTo>
                  <a:lnTo>
                    <a:pt x="19213" y="35581"/>
                  </a:lnTo>
                  <a:lnTo>
                    <a:pt x="26173" y="31004"/>
                  </a:lnTo>
                  <a:lnTo>
                    <a:pt x="30892" y="29655"/>
                  </a:lnTo>
                  <a:lnTo>
                    <a:pt x="32468" y="28501"/>
                  </a:lnTo>
                  <a:lnTo>
                    <a:pt x="33519" y="26938"/>
                  </a:lnTo>
                  <a:lnTo>
                    <a:pt x="35480" y="23085"/>
                  </a:lnTo>
                  <a:lnTo>
                    <a:pt x="42762" y="14291"/>
                  </a:lnTo>
                  <a:lnTo>
                    <a:pt x="42764"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1033"/>
            <p:cNvSpPr/>
            <p:nvPr/>
          </p:nvSpPr>
          <p:spPr>
            <a:xfrm>
              <a:off x="2443189" y="3957638"/>
              <a:ext cx="21406" cy="128588"/>
            </a:xfrm>
            <a:custGeom>
              <a:avLst/>
              <a:gdLst/>
              <a:ahLst/>
              <a:cxnLst/>
              <a:rect l="0" t="0" r="0" b="0"/>
              <a:pathLst>
                <a:path w="21406" h="128588">
                  <a:moveTo>
                    <a:pt x="21405" y="0"/>
                  </a:moveTo>
                  <a:lnTo>
                    <a:pt x="15254" y="0"/>
                  </a:lnTo>
                  <a:lnTo>
                    <a:pt x="14923" y="793"/>
                  </a:lnTo>
                  <a:lnTo>
                    <a:pt x="13468" y="34150"/>
                  </a:lnTo>
                  <a:lnTo>
                    <a:pt x="8110" y="51397"/>
                  </a:lnTo>
                  <a:lnTo>
                    <a:pt x="6520" y="66626"/>
                  </a:lnTo>
                  <a:lnTo>
                    <a:pt x="992" y="80642"/>
                  </a:lnTo>
                  <a:lnTo>
                    <a:pt x="0" y="102385"/>
                  </a:lnTo>
                  <a:lnTo>
                    <a:pt x="2102" y="107152"/>
                  </a:lnTo>
                  <a:lnTo>
                    <a:pt x="4888" y="111917"/>
                  </a:lnTo>
                  <a:lnTo>
                    <a:pt x="6677" y="121443"/>
                  </a:lnTo>
                  <a:lnTo>
                    <a:pt x="7117" y="1285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1034"/>
            <p:cNvSpPr/>
            <p:nvPr/>
          </p:nvSpPr>
          <p:spPr>
            <a:xfrm>
              <a:off x="2314604" y="3943679"/>
              <a:ext cx="114272" cy="135072"/>
            </a:xfrm>
            <a:custGeom>
              <a:avLst/>
              <a:gdLst/>
              <a:ahLst/>
              <a:cxnLst/>
              <a:rect l="0" t="0" r="0" b="0"/>
              <a:pathLst>
                <a:path w="114272" h="135072">
                  <a:moveTo>
                    <a:pt x="114271" y="13959"/>
                  </a:moveTo>
                  <a:lnTo>
                    <a:pt x="114271" y="30958"/>
                  </a:lnTo>
                  <a:lnTo>
                    <a:pt x="112154" y="35537"/>
                  </a:lnTo>
                  <a:lnTo>
                    <a:pt x="109361" y="40218"/>
                  </a:lnTo>
                  <a:lnTo>
                    <a:pt x="107127" y="49677"/>
                  </a:lnTo>
                  <a:lnTo>
                    <a:pt x="107127" y="22503"/>
                  </a:lnTo>
                  <a:lnTo>
                    <a:pt x="97184" y="11282"/>
                  </a:lnTo>
                  <a:lnTo>
                    <a:pt x="92654" y="8800"/>
                  </a:lnTo>
                  <a:lnTo>
                    <a:pt x="87995" y="6904"/>
                  </a:lnTo>
                  <a:lnTo>
                    <a:pt x="80909" y="2167"/>
                  </a:lnTo>
                  <a:lnTo>
                    <a:pt x="73782" y="410"/>
                  </a:lnTo>
                  <a:lnTo>
                    <a:pt x="69024" y="0"/>
                  </a:lnTo>
                  <a:lnTo>
                    <a:pt x="45877" y="6966"/>
                  </a:lnTo>
                  <a:lnTo>
                    <a:pt x="30985" y="18943"/>
                  </a:lnTo>
                  <a:lnTo>
                    <a:pt x="10291" y="40158"/>
                  </a:lnTo>
                  <a:lnTo>
                    <a:pt x="5625" y="49678"/>
                  </a:lnTo>
                  <a:lnTo>
                    <a:pt x="3741" y="52059"/>
                  </a:lnTo>
                  <a:lnTo>
                    <a:pt x="1646" y="58938"/>
                  </a:lnTo>
                  <a:lnTo>
                    <a:pt x="0" y="87690"/>
                  </a:lnTo>
                  <a:lnTo>
                    <a:pt x="2101" y="92501"/>
                  </a:lnTo>
                  <a:lnTo>
                    <a:pt x="4886" y="97285"/>
                  </a:lnTo>
                  <a:lnTo>
                    <a:pt x="7248" y="104441"/>
                  </a:lnTo>
                  <a:lnTo>
                    <a:pt x="23882" y="123496"/>
                  </a:lnTo>
                  <a:lnTo>
                    <a:pt x="28590" y="126142"/>
                  </a:lnTo>
                  <a:lnTo>
                    <a:pt x="33328" y="128111"/>
                  </a:lnTo>
                  <a:lnTo>
                    <a:pt x="40458" y="132889"/>
                  </a:lnTo>
                  <a:lnTo>
                    <a:pt x="47598" y="134657"/>
                  </a:lnTo>
                  <a:lnTo>
                    <a:pt x="52359" y="135071"/>
                  </a:lnTo>
                  <a:lnTo>
                    <a:pt x="57121" y="133138"/>
                  </a:lnTo>
                  <a:lnTo>
                    <a:pt x="61884" y="130427"/>
                  </a:lnTo>
                  <a:lnTo>
                    <a:pt x="66646" y="129222"/>
                  </a:lnTo>
                  <a:lnTo>
                    <a:pt x="68234" y="128107"/>
                  </a:lnTo>
                  <a:lnTo>
                    <a:pt x="69292" y="126570"/>
                  </a:lnTo>
                  <a:lnTo>
                    <a:pt x="69998" y="124752"/>
                  </a:lnTo>
                  <a:lnTo>
                    <a:pt x="71262" y="123539"/>
                  </a:lnTo>
                  <a:lnTo>
                    <a:pt x="74783" y="122193"/>
                  </a:lnTo>
                  <a:lnTo>
                    <a:pt x="76039" y="121040"/>
                  </a:lnTo>
                  <a:lnTo>
                    <a:pt x="78221" y="115059"/>
                  </a:lnTo>
                  <a:lnTo>
                    <a:pt x="78544" y="107150"/>
                  </a:lnTo>
                  <a:lnTo>
                    <a:pt x="57121" y="1068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SMARTInkShape-1035"/>
            <p:cNvSpPr/>
            <p:nvPr/>
          </p:nvSpPr>
          <p:spPr>
            <a:xfrm>
              <a:off x="2214563" y="3921919"/>
              <a:ext cx="128588" cy="150020"/>
            </a:xfrm>
            <a:custGeom>
              <a:avLst/>
              <a:gdLst/>
              <a:ahLst/>
              <a:cxnLst/>
              <a:rect l="0" t="0" r="0" b="0"/>
              <a:pathLst>
                <a:path w="128588" h="150020">
                  <a:moveTo>
                    <a:pt x="128587" y="7144"/>
                  </a:moveTo>
                  <a:lnTo>
                    <a:pt x="128587" y="3351"/>
                  </a:lnTo>
                  <a:lnTo>
                    <a:pt x="127793" y="2234"/>
                  </a:lnTo>
                  <a:lnTo>
                    <a:pt x="126470" y="1489"/>
                  </a:lnTo>
                  <a:lnTo>
                    <a:pt x="121737" y="87"/>
                  </a:lnTo>
                  <a:lnTo>
                    <a:pt x="87199" y="0"/>
                  </a:lnTo>
                  <a:lnTo>
                    <a:pt x="80823" y="794"/>
                  </a:lnTo>
                  <a:lnTo>
                    <a:pt x="47691" y="12651"/>
                  </a:lnTo>
                  <a:lnTo>
                    <a:pt x="33659" y="23911"/>
                  </a:lnTo>
                  <a:lnTo>
                    <a:pt x="4765" y="59444"/>
                  </a:lnTo>
                  <a:lnTo>
                    <a:pt x="2117" y="66372"/>
                  </a:lnTo>
                  <a:lnTo>
                    <a:pt x="4" y="101490"/>
                  </a:lnTo>
                  <a:lnTo>
                    <a:pt x="0" y="124825"/>
                  </a:lnTo>
                  <a:lnTo>
                    <a:pt x="793" y="126079"/>
                  </a:lnTo>
                  <a:lnTo>
                    <a:pt x="2116" y="126915"/>
                  </a:lnTo>
                  <a:lnTo>
                    <a:pt x="3792" y="127473"/>
                  </a:lnTo>
                  <a:lnTo>
                    <a:pt x="4909" y="128638"/>
                  </a:lnTo>
                  <a:lnTo>
                    <a:pt x="6150" y="132049"/>
                  </a:lnTo>
                  <a:lnTo>
                    <a:pt x="7056" y="141559"/>
                  </a:lnTo>
                  <a:lnTo>
                    <a:pt x="14287"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019789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 R33</a:t>
            </a:r>
            <a:endParaRPr lang="en-US" dirty="0"/>
          </a:p>
        </p:txBody>
      </p:sp>
      <p:sp>
        <p:nvSpPr>
          <p:cNvPr id="3" name="TextBox 2"/>
          <p:cNvSpPr txBox="1"/>
          <p:nvPr/>
        </p:nvSpPr>
        <p:spPr>
          <a:xfrm>
            <a:off x="457200" y="1066800"/>
            <a:ext cx="8077200" cy="5909310"/>
          </a:xfrm>
          <a:prstGeom prst="rect">
            <a:avLst/>
          </a:prstGeom>
          <a:noFill/>
        </p:spPr>
        <p:txBody>
          <a:bodyPr wrap="square" rtlCol="0">
            <a:spAutoFit/>
          </a:bodyPr>
          <a:lstStyle/>
          <a:p>
            <a:r>
              <a:rPr lang="en-US" dirty="0" smtClean="0"/>
              <a:t>Concluding paragraphs must leave your reader with a strong impression. Merely repeating the prompt or repeating your thesis word for word is ineffective.</a:t>
            </a:r>
          </a:p>
          <a:p>
            <a:endParaRPr lang="en-US" dirty="0"/>
          </a:p>
          <a:p>
            <a:r>
              <a:rPr lang="en-US" dirty="0" smtClean="0"/>
              <a:t>Discuss the implications of what you have just written about. Leave us thinking about why it is important that we consider your ideas. </a:t>
            </a:r>
          </a:p>
          <a:p>
            <a:endParaRPr lang="en-US" dirty="0"/>
          </a:p>
          <a:p>
            <a:endParaRPr lang="en-US" dirty="0" smtClean="0"/>
          </a:p>
          <a:p>
            <a:r>
              <a:rPr lang="en-US" dirty="0" smtClean="0"/>
              <a:t>In conclusion, most of us will not become outliers in our areas of talents. Why not? Then there wouldn’t be outliers – there would just be normal. However, what the two chapters say together is that it is important to prepare for future success. It doesn’t just happen because we are nice people who know how to keep ourselves clean and presentable. People who want to become parents to successful kids should first plan on being successful – that includes buying and reading books. If you want your kids to become the next Beatles or Bill Gates, you’d better start preparing yourself now, before kids are even a thought in your head. You’re going to have to figure out what their ability is, how you’ll get them to prepare with a good coach, and where their lucky break is going to be. So, it might not help them in K-5 success, but eventually, what you do will pay off. You just have to do it now. </a:t>
            </a:r>
          </a:p>
          <a:p>
            <a:endParaRPr lang="en-US" dirty="0"/>
          </a:p>
          <a:p>
            <a:endParaRPr lang="en-US" dirty="0" smtClean="0"/>
          </a:p>
          <a:p>
            <a:endParaRPr lang="en-US" dirty="0"/>
          </a:p>
        </p:txBody>
      </p:sp>
      <p:grpSp>
        <p:nvGrpSpPr>
          <p:cNvPr id="81" name="SMARTInkShape-Group276"/>
          <p:cNvGrpSpPr/>
          <p:nvPr/>
        </p:nvGrpSpPr>
        <p:grpSpPr>
          <a:xfrm>
            <a:off x="1100138" y="2693194"/>
            <a:ext cx="3549990" cy="357061"/>
            <a:chOff x="1100138" y="2693194"/>
            <a:chExt cx="3549990" cy="357061"/>
          </a:xfrm>
        </p:grpSpPr>
        <p:sp>
          <p:nvSpPr>
            <p:cNvPr id="59" name="SMARTInkShape-1036"/>
            <p:cNvSpPr/>
            <p:nvPr/>
          </p:nvSpPr>
          <p:spPr>
            <a:xfrm>
              <a:off x="4500563" y="2801724"/>
              <a:ext cx="149565" cy="197497"/>
            </a:xfrm>
            <a:custGeom>
              <a:avLst/>
              <a:gdLst/>
              <a:ahLst/>
              <a:cxnLst/>
              <a:rect l="0" t="0" r="0" b="0"/>
              <a:pathLst>
                <a:path w="149565" h="197497">
                  <a:moveTo>
                    <a:pt x="0" y="20057"/>
                  </a:moveTo>
                  <a:lnTo>
                    <a:pt x="0" y="16265"/>
                  </a:lnTo>
                  <a:lnTo>
                    <a:pt x="2116" y="12286"/>
                  </a:lnTo>
                  <a:lnTo>
                    <a:pt x="9942" y="3265"/>
                  </a:lnTo>
                  <a:lnTo>
                    <a:pt x="14473" y="688"/>
                  </a:lnTo>
                  <a:lnTo>
                    <a:pt x="16792" y="0"/>
                  </a:lnTo>
                  <a:lnTo>
                    <a:pt x="23602" y="1353"/>
                  </a:lnTo>
                  <a:lnTo>
                    <a:pt x="54895" y="15454"/>
                  </a:lnTo>
                  <a:lnTo>
                    <a:pt x="73843" y="21529"/>
                  </a:lnTo>
                  <a:lnTo>
                    <a:pt x="97634" y="49767"/>
                  </a:lnTo>
                  <a:lnTo>
                    <a:pt x="116682" y="82341"/>
                  </a:lnTo>
                  <a:lnTo>
                    <a:pt x="133614" y="114646"/>
                  </a:lnTo>
                  <a:lnTo>
                    <a:pt x="146565" y="149371"/>
                  </a:lnTo>
                  <a:lnTo>
                    <a:pt x="149564" y="174620"/>
                  </a:lnTo>
                  <a:lnTo>
                    <a:pt x="147699" y="182150"/>
                  </a:lnTo>
                  <a:lnTo>
                    <a:pt x="146091" y="185269"/>
                  </a:lnTo>
                  <a:lnTo>
                    <a:pt x="144225" y="187349"/>
                  </a:lnTo>
                  <a:lnTo>
                    <a:pt x="133214" y="194752"/>
                  </a:lnTo>
                  <a:lnTo>
                    <a:pt x="118581" y="197496"/>
                  </a:lnTo>
                  <a:lnTo>
                    <a:pt x="83231" y="194961"/>
                  </a:lnTo>
                  <a:lnTo>
                    <a:pt x="66360" y="196217"/>
                  </a:lnTo>
                  <a:lnTo>
                    <a:pt x="21431" y="1843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1037"/>
            <p:cNvSpPr/>
            <p:nvPr/>
          </p:nvSpPr>
          <p:spPr>
            <a:xfrm>
              <a:off x="4493419" y="2843213"/>
              <a:ext cx="42863" cy="142876"/>
            </a:xfrm>
            <a:custGeom>
              <a:avLst/>
              <a:gdLst/>
              <a:ahLst/>
              <a:cxnLst/>
              <a:rect l="0" t="0" r="0" b="0"/>
              <a:pathLst>
                <a:path w="42863" h="142876">
                  <a:moveTo>
                    <a:pt x="0" y="0"/>
                  </a:moveTo>
                  <a:lnTo>
                    <a:pt x="0" y="3792"/>
                  </a:lnTo>
                  <a:lnTo>
                    <a:pt x="2116" y="7770"/>
                  </a:lnTo>
                  <a:lnTo>
                    <a:pt x="16793" y="33792"/>
                  </a:lnTo>
                  <a:lnTo>
                    <a:pt x="28591" y="64980"/>
                  </a:lnTo>
                  <a:lnTo>
                    <a:pt x="33607" y="85928"/>
                  </a:lnTo>
                  <a:lnTo>
                    <a:pt x="37209" y="105099"/>
                  </a:lnTo>
                  <a:lnTo>
                    <a:pt x="41746" y="125800"/>
                  </a:lnTo>
                  <a:lnTo>
                    <a:pt x="42862"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1038"/>
            <p:cNvSpPr/>
            <p:nvPr/>
          </p:nvSpPr>
          <p:spPr>
            <a:xfrm>
              <a:off x="4316272" y="2817666"/>
              <a:ext cx="119446" cy="139011"/>
            </a:xfrm>
            <a:custGeom>
              <a:avLst/>
              <a:gdLst/>
              <a:ahLst/>
              <a:cxnLst/>
              <a:rect l="0" t="0" r="0" b="0"/>
              <a:pathLst>
                <a:path w="119446" h="139011">
                  <a:moveTo>
                    <a:pt x="98566" y="4115"/>
                  </a:moveTo>
                  <a:lnTo>
                    <a:pt x="87924" y="4115"/>
                  </a:lnTo>
                  <a:lnTo>
                    <a:pt x="74385" y="0"/>
                  </a:lnTo>
                  <a:lnTo>
                    <a:pt x="43457" y="7700"/>
                  </a:lnTo>
                  <a:lnTo>
                    <a:pt x="18984" y="27041"/>
                  </a:lnTo>
                  <a:lnTo>
                    <a:pt x="10869" y="38601"/>
                  </a:lnTo>
                  <a:lnTo>
                    <a:pt x="1809" y="61639"/>
                  </a:lnTo>
                  <a:lnTo>
                    <a:pt x="0" y="72279"/>
                  </a:lnTo>
                  <a:lnTo>
                    <a:pt x="1313" y="82300"/>
                  </a:lnTo>
                  <a:lnTo>
                    <a:pt x="8623" y="101668"/>
                  </a:lnTo>
                  <a:lnTo>
                    <a:pt x="32357" y="130315"/>
                  </a:lnTo>
                  <a:lnTo>
                    <a:pt x="43739" y="135610"/>
                  </a:lnTo>
                  <a:lnTo>
                    <a:pt x="70450" y="139010"/>
                  </a:lnTo>
                  <a:lnTo>
                    <a:pt x="87765" y="135806"/>
                  </a:lnTo>
                  <a:lnTo>
                    <a:pt x="102950" y="129830"/>
                  </a:lnTo>
                  <a:lnTo>
                    <a:pt x="110568" y="123224"/>
                  </a:lnTo>
                  <a:lnTo>
                    <a:pt x="115806" y="115790"/>
                  </a:lnTo>
                  <a:lnTo>
                    <a:pt x="118134" y="109840"/>
                  </a:lnTo>
                  <a:lnTo>
                    <a:pt x="119445" y="94443"/>
                  </a:lnTo>
                  <a:lnTo>
                    <a:pt x="110005" y="60049"/>
                  </a:lnTo>
                  <a:lnTo>
                    <a:pt x="88088" y="24960"/>
                  </a:lnTo>
                  <a:lnTo>
                    <a:pt x="84278" y="184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1039"/>
            <p:cNvSpPr/>
            <p:nvPr/>
          </p:nvSpPr>
          <p:spPr>
            <a:xfrm>
              <a:off x="4086226" y="2800477"/>
              <a:ext cx="200025" cy="149893"/>
            </a:xfrm>
            <a:custGeom>
              <a:avLst/>
              <a:gdLst/>
              <a:ahLst/>
              <a:cxnLst/>
              <a:rect l="0" t="0" r="0" b="0"/>
              <a:pathLst>
                <a:path w="200025" h="149893">
                  <a:moveTo>
                    <a:pt x="7143" y="121317"/>
                  </a:moveTo>
                  <a:lnTo>
                    <a:pt x="7143" y="138316"/>
                  </a:lnTo>
                  <a:lnTo>
                    <a:pt x="5026" y="142895"/>
                  </a:lnTo>
                  <a:lnTo>
                    <a:pt x="86" y="149770"/>
                  </a:lnTo>
                  <a:lnTo>
                    <a:pt x="0" y="118457"/>
                  </a:lnTo>
                  <a:lnTo>
                    <a:pt x="2116" y="90876"/>
                  </a:lnTo>
                  <a:lnTo>
                    <a:pt x="12184" y="57571"/>
                  </a:lnTo>
                  <a:lnTo>
                    <a:pt x="23848" y="31215"/>
                  </a:lnTo>
                  <a:lnTo>
                    <a:pt x="30707" y="23592"/>
                  </a:lnTo>
                  <a:lnTo>
                    <a:pt x="54572" y="3137"/>
                  </a:lnTo>
                  <a:lnTo>
                    <a:pt x="61854" y="840"/>
                  </a:lnTo>
                  <a:lnTo>
                    <a:pt x="70018" y="0"/>
                  </a:lnTo>
                  <a:lnTo>
                    <a:pt x="74808" y="3703"/>
                  </a:lnTo>
                  <a:lnTo>
                    <a:pt x="76904" y="7661"/>
                  </a:lnTo>
                  <a:lnTo>
                    <a:pt x="78249" y="20461"/>
                  </a:lnTo>
                  <a:lnTo>
                    <a:pt x="77767" y="53144"/>
                  </a:lnTo>
                  <a:lnTo>
                    <a:pt x="72097" y="87325"/>
                  </a:lnTo>
                  <a:lnTo>
                    <a:pt x="71524" y="111706"/>
                  </a:lnTo>
                  <a:lnTo>
                    <a:pt x="73592" y="119162"/>
                  </a:lnTo>
                  <a:lnTo>
                    <a:pt x="78288" y="127916"/>
                  </a:lnTo>
                  <a:lnTo>
                    <a:pt x="82286" y="124507"/>
                  </a:lnTo>
                  <a:lnTo>
                    <a:pt x="84196" y="120618"/>
                  </a:lnTo>
                  <a:lnTo>
                    <a:pt x="97850" y="89261"/>
                  </a:lnTo>
                  <a:lnTo>
                    <a:pt x="111937" y="55277"/>
                  </a:lnTo>
                  <a:lnTo>
                    <a:pt x="127176" y="20359"/>
                  </a:lnTo>
                  <a:lnTo>
                    <a:pt x="131961" y="12205"/>
                  </a:lnTo>
                  <a:lnTo>
                    <a:pt x="136172" y="9322"/>
                  </a:lnTo>
                  <a:lnTo>
                    <a:pt x="138406" y="8554"/>
                  </a:lnTo>
                  <a:lnTo>
                    <a:pt x="145122" y="9817"/>
                  </a:lnTo>
                  <a:lnTo>
                    <a:pt x="154783" y="13302"/>
                  </a:lnTo>
                  <a:lnTo>
                    <a:pt x="160249" y="17699"/>
                  </a:lnTo>
                  <a:lnTo>
                    <a:pt x="166896" y="27821"/>
                  </a:lnTo>
                  <a:lnTo>
                    <a:pt x="176885" y="60301"/>
                  </a:lnTo>
                  <a:lnTo>
                    <a:pt x="183753" y="86245"/>
                  </a:lnTo>
                  <a:lnTo>
                    <a:pt x="191179" y="120608"/>
                  </a:lnTo>
                  <a:lnTo>
                    <a:pt x="200024" y="1498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1040"/>
            <p:cNvSpPr/>
            <p:nvPr/>
          </p:nvSpPr>
          <p:spPr>
            <a:xfrm>
              <a:off x="3879056" y="2886162"/>
              <a:ext cx="49997" cy="142663"/>
            </a:xfrm>
            <a:custGeom>
              <a:avLst/>
              <a:gdLst/>
              <a:ahLst/>
              <a:cxnLst/>
              <a:rect l="0" t="0" r="0" b="0"/>
              <a:pathLst>
                <a:path w="49997" h="142663">
                  <a:moveTo>
                    <a:pt x="28575" y="7057"/>
                  </a:moveTo>
                  <a:lnTo>
                    <a:pt x="28575" y="0"/>
                  </a:lnTo>
                  <a:lnTo>
                    <a:pt x="18632" y="9864"/>
                  </a:lnTo>
                  <a:lnTo>
                    <a:pt x="16219" y="14390"/>
                  </a:lnTo>
                  <a:lnTo>
                    <a:pt x="14542" y="26132"/>
                  </a:lnTo>
                  <a:lnTo>
                    <a:pt x="14321" y="38016"/>
                  </a:lnTo>
                  <a:lnTo>
                    <a:pt x="16419" y="42777"/>
                  </a:lnTo>
                  <a:lnTo>
                    <a:pt x="47895" y="78494"/>
                  </a:lnTo>
                  <a:lnTo>
                    <a:pt x="49381" y="87755"/>
                  </a:lnTo>
                  <a:lnTo>
                    <a:pt x="49996" y="122658"/>
                  </a:lnTo>
                  <a:lnTo>
                    <a:pt x="47885" y="128021"/>
                  </a:lnTo>
                  <a:lnTo>
                    <a:pt x="45095" y="133050"/>
                  </a:lnTo>
                  <a:lnTo>
                    <a:pt x="43855" y="137931"/>
                  </a:lnTo>
                  <a:lnTo>
                    <a:pt x="42730" y="139550"/>
                  </a:lnTo>
                  <a:lnTo>
                    <a:pt x="41187" y="140629"/>
                  </a:lnTo>
                  <a:lnTo>
                    <a:pt x="37355" y="141828"/>
                  </a:lnTo>
                  <a:lnTo>
                    <a:pt x="26096" y="142662"/>
                  </a:lnTo>
                  <a:lnTo>
                    <a:pt x="21388" y="140615"/>
                  </a:lnTo>
                  <a:lnTo>
                    <a:pt x="9519" y="131389"/>
                  </a:lnTo>
                  <a:lnTo>
                    <a:pt x="0" y="1285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1041"/>
            <p:cNvSpPr/>
            <p:nvPr/>
          </p:nvSpPr>
          <p:spPr>
            <a:xfrm>
              <a:off x="3736181" y="2871824"/>
              <a:ext cx="100011" cy="64258"/>
            </a:xfrm>
            <a:custGeom>
              <a:avLst/>
              <a:gdLst/>
              <a:ahLst/>
              <a:cxnLst/>
              <a:rect l="0" t="0" r="0" b="0"/>
              <a:pathLst>
                <a:path w="100011" h="64258">
                  <a:moveTo>
                    <a:pt x="0" y="14251"/>
                  </a:moveTo>
                  <a:lnTo>
                    <a:pt x="0" y="24194"/>
                  </a:lnTo>
                  <a:lnTo>
                    <a:pt x="794" y="25642"/>
                  </a:lnTo>
                  <a:lnTo>
                    <a:pt x="2117" y="26608"/>
                  </a:lnTo>
                  <a:lnTo>
                    <a:pt x="3792" y="27251"/>
                  </a:lnTo>
                  <a:lnTo>
                    <a:pt x="4910" y="28474"/>
                  </a:lnTo>
                  <a:lnTo>
                    <a:pt x="7057" y="35354"/>
                  </a:lnTo>
                  <a:lnTo>
                    <a:pt x="40501" y="3119"/>
                  </a:lnTo>
                  <a:lnTo>
                    <a:pt x="47631" y="898"/>
                  </a:lnTo>
                  <a:lnTo>
                    <a:pt x="76618" y="0"/>
                  </a:lnTo>
                  <a:lnTo>
                    <a:pt x="83794" y="2096"/>
                  </a:lnTo>
                  <a:lnTo>
                    <a:pt x="86819" y="3767"/>
                  </a:lnTo>
                  <a:lnTo>
                    <a:pt x="88836" y="5674"/>
                  </a:lnTo>
                  <a:lnTo>
                    <a:pt x="97425" y="19891"/>
                  </a:lnTo>
                  <a:lnTo>
                    <a:pt x="99993" y="49765"/>
                  </a:lnTo>
                  <a:lnTo>
                    <a:pt x="100010" y="59781"/>
                  </a:lnTo>
                  <a:lnTo>
                    <a:pt x="99217" y="61273"/>
                  </a:lnTo>
                  <a:lnTo>
                    <a:pt x="97895" y="62268"/>
                  </a:lnTo>
                  <a:lnTo>
                    <a:pt x="92869" y="642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1042"/>
            <p:cNvSpPr/>
            <p:nvPr/>
          </p:nvSpPr>
          <p:spPr>
            <a:xfrm>
              <a:off x="3714750" y="2814638"/>
              <a:ext cx="1" cy="14288"/>
            </a:xfrm>
            <a:custGeom>
              <a:avLst/>
              <a:gdLst/>
              <a:ahLst/>
              <a:cxnLst/>
              <a:rect l="0" t="0" r="0" b="0"/>
              <a:pathLst>
                <a:path w="1" h="14288">
                  <a:moveTo>
                    <a:pt x="0" y="14287"/>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1043"/>
            <p:cNvSpPr/>
            <p:nvPr/>
          </p:nvSpPr>
          <p:spPr>
            <a:xfrm>
              <a:off x="3693613" y="2907506"/>
              <a:ext cx="13994" cy="42864"/>
            </a:xfrm>
            <a:custGeom>
              <a:avLst/>
              <a:gdLst/>
              <a:ahLst/>
              <a:cxnLst/>
              <a:rect l="0" t="0" r="0" b="0"/>
              <a:pathLst>
                <a:path w="13994" h="42864">
                  <a:moveTo>
                    <a:pt x="6850" y="0"/>
                  </a:moveTo>
                  <a:lnTo>
                    <a:pt x="3057" y="0"/>
                  </a:lnTo>
                  <a:lnTo>
                    <a:pt x="1940" y="794"/>
                  </a:lnTo>
                  <a:lnTo>
                    <a:pt x="1195" y="2117"/>
                  </a:lnTo>
                  <a:lnTo>
                    <a:pt x="0" y="9943"/>
                  </a:lnTo>
                  <a:lnTo>
                    <a:pt x="1953" y="14473"/>
                  </a:lnTo>
                  <a:lnTo>
                    <a:pt x="3585" y="16793"/>
                  </a:lnTo>
                  <a:lnTo>
                    <a:pt x="7452" y="34917"/>
                  </a:lnTo>
                  <a:lnTo>
                    <a:pt x="13993"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1044"/>
            <p:cNvSpPr/>
            <p:nvPr/>
          </p:nvSpPr>
          <p:spPr>
            <a:xfrm>
              <a:off x="3357802" y="2778919"/>
              <a:ext cx="299159" cy="213982"/>
            </a:xfrm>
            <a:custGeom>
              <a:avLst/>
              <a:gdLst/>
              <a:ahLst/>
              <a:cxnLst/>
              <a:rect l="0" t="0" r="0" b="0"/>
              <a:pathLst>
                <a:path w="299159" h="213982">
                  <a:moveTo>
                    <a:pt x="64054" y="150019"/>
                  </a:moveTo>
                  <a:lnTo>
                    <a:pt x="70205" y="143868"/>
                  </a:lnTo>
                  <a:lnTo>
                    <a:pt x="70904" y="139377"/>
                  </a:lnTo>
                  <a:lnTo>
                    <a:pt x="71172" y="126108"/>
                  </a:lnTo>
                  <a:lnTo>
                    <a:pt x="70387" y="124553"/>
                  </a:lnTo>
                  <a:lnTo>
                    <a:pt x="69070" y="123517"/>
                  </a:lnTo>
                  <a:lnTo>
                    <a:pt x="67398" y="122826"/>
                  </a:lnTo>
                  <a:lnTo>
                    <a:pt x="61307" y="124174"/>
                  </a:lnTo>
                  <a:lnTo>
                    <a:pt x="48953" y="127280"/>
                  </a:lnTo>
                  <a:lnTo>
                    <a:pt x="40674" y="128800"/>
                  </a:lnTo>
                  <a:lnTo>
                    <a:pt x="5905" y="147705"/>
                  </a:lnTo>
                  <a:lnTo>
                    <a:pt x="2491" y="152430"/>
                  </a:lnTo>
                  <a:lnTo>
                    <a:pt x="570" y="159552"/>
                  </a:lnTo>
                  <a:lnTo>
                    <a:pt x="0" y="166690"/>
                  </a:lnTo>
                  <a:lnTo>
                    <a:pt x="1984" y="171451"/>
                  </a:lnTo>
                  <a:lnTo>
                    <a:pt x="3624" y="173832"/>
                  </a:lnTo>
                  <a:lnTo>
                    <a:pt x="7563" y="176477"/>
                  </a:lnTo>
                  <a:lnTo>
                    <a:pt x="12754" y="177653"/>
                  </a:lnTo>
                  <a:lnTo>
                    <a:pt x="29020" y="180524"/>
                  </a:lnTo>
                  <a:lnTo>
                    <a:pt x="42826" y="184193"/>
                  </a:lnTo>
                  <a:lnTo>
                    <a:pt x="52238" y="184257"/>
                  </a:lnTo>
                  <a:lnTo>
                    <a:pt x="84847" y="179195"/>
                  </a:lnTo>
                  <a:lnTo>
                    <a:pt x="99773" y="178594"/>
                  </a:lnTo>
                  <a:lnTo>
                    <a:pt x="103565" y="174801"/>
                  </a:lnTo>
                  <a:lnTo>
                    <a:pt x="105427" y="170823"/>
                  </a:lnTo>
                  <a:lnTo>
                    <a:pt x="107514" y="159461"/>
                  </a:lnTo>
                  <a:lnTo>
                    <a:pt x="130763" y="126499"/>
                  </a:lnTo>
                  <a:lnTo>
                    <a:pt x="140261" y="117533"/>
                  </a:lnTo>
                  <a:lnTo>
                    <a:pt x="155954" y="110933"/>
                  </a:lnTo>
                  <a:lnTo>
                    <a:pt x="166811" y="110952"/>
                  </a:lnTo>
                  <a:lnTo>
                    <a:pt x="201516" y="116123"/>
                  </a:lnTo>
                  <a:lnTo>
                    <a:pt x="214048" y="120666"/>
                  </a:lnTo>
                  <a:lnTo>
                    <a:pt x="235029" y="132285"/>
                  </a:lnTo>
                  <a:lnTo>
                    <a:pt x="244024" y="134993"/>
                  </a:lnTo>
                  <a:lnTo>
                    <a:pt x="256267" y="143200"/>
                  </a:lnTo>
                  <a:lnTo>
                    <a:pt x="262536" y="148671"/>
                  </a:lnTo>
                  <a:lnTo>
                    <a:pt x="262257" y="149914"/>
                  </a:lnTo>
                  <a:lnTo>
                    <a:pt x="251804" y="162125"/>
                  </a:lnTo>
                  <a:lnTo>
                    <a:pt x="217247" y="197644"/>
                  </a:lnTo>
                  <a:lnTo>
                    <a:pt x="215484" y="202406"/>
                  </a:lnTo>
                  <a:lnTo>
                    <a:pt x="215807" y="203994"/>
                  </a:lnTo>
                  <a:lnTo>
                    <a:pt x="216817" y="205052"/>
                  </a:lnTo>
                  <a:lnTo>
                    <a:pt x="220055" y="207022"/>
                  </a:lnTo>
                  <a:lnTo>
                    <a:pt x="224140" y="210543"/>
                  </a:lnTo>
                  <a:lnTo>
                    <a:pt x="230718" y="212637"/>
                  </a:lnTo>
                  <a:lnTo>
                    <a:pt x="247876" y="213981"/>
                  </a:lnTo>
                  <a:lnTo>
                    <a:pt x="255026" y="212049"/>
                  </a:lnTo>
                  <a:lnTo>
                    <a:pt x="273500" y="201314"/>
                  </a:lnTo>
                  <a:lnTo>
                    <a:pt x="279643" y="193719"/>
                  </a:lnTo>
                  <a:lnTo>
                    <a:pt x="294939" y="160401"/>
                  </a:lnTo>
                  <a:lnTo>
                    <a:pt x="299158" y="128073"/>
                  </a:lnTo>
                  <a:lnTo>
                    <a:pt x="298920" y="92801"/>
                  </a:lnTo>
                  <a:lnTo>
                    <a:pt x="289844" y="60933"/>
                  </a:lnTo>
                  <a:lnTo>
                    <a:pt x="280427" y="35903"/>
                  </a:lnTo>
                  <a:lnTo>
                    <a:pt x="278489" y="27069"/>
                  </a:lnTo>
                  <a:lnTo>
                    <a:pt x="26407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1045"/>
            <p:cNvSpPr/>
            <p:nvPr/>
          </p:nvSpPr>
          <p:spPr>
            <a:xfrm>
              <a:off x="3236296" y="2872108"/>
              <a:ext cx="85510" cy="178147"/>
            </a:xfrm>
            <a:custGeom>
              <a:avLst/>
              <a:gdLst/>
              <a:ahLst/>
              <a:cxnLst/>
              <a:rect l="0" t="0" r="0" b="0"/>
              <a:pathLst>
                <a:path w="85510" h="178147">
                  <a:moveTo>
                    <a:pt x="56973" y="13967"/>
                  </a:moveTo>
                  <a:lnTo>
                    <a:pt x="56973" y="10175"/>
                  </a:lnTo>
                  <a:lnTo>
                    <a:pt x="56179" y="9057"/>
                  </a:lnTo>
                  <a:lnTo>
                    <a:pt x="54856" y="8313"/>
                  </a:lnTo>
                  <a:lnTo>
                    <a:pt x="53181" y="7816"/>
                  </a:lnTo>
                  <a:lnTo>
                    <a:pt x="52063" y="6691"/>
                  </a:lnTo>
                  <a:lnTo>
                    <a:pt x="50822" y="3325"/>
                  </a:lnTo>
                  <a:lnTo>
                    <a:pt x="48903" y="2110"/>
                  </a:lnTo>
                  <a:lnTo>
                    <a:pt x="33822" y="0"/>
                  </a:lnTo>
                  <a:lnTo>
                    <a:pt x="6629" y="5858"/>
                  </a:lnTo>
                  <a:lnTo>
                    <a:pt x="4360" y="6974"/>
                  </a:lnTo>
                  <a:lnTo>
                    <a:pt x="2848" y="8511"/>
                  </a:lnTo>
                  <a:lnTo>
                    <a:pt x="1167" y="12336"/>
                  </a:lnTo>
                  <a:lnTo>
                    <a:pt x="0" y="23591"/>
                  </a:lnTo>
                  <a:lnTo>
                    <a:pt x="735" y="25145"/>
                  </a:lnTo>
                  <a:lnTo>
                    <a:pt x="2018" y="26182"/>
                  </a:lnTo>
                  <a:lnTo>
                    <a:pt x="31143" y="41152"/>
                  </a:lnTo>
                  <a:lnTo>
                    <a:pt x="66375" y="74248"/>
                  </a:lnTo>
                  <a:lnTo>
                    <a:pt x="80456" y="97410"/>
                  </a:lnTo>
                  <a:lnTo>
                    <a:pt x="84542" y="121290"/>
                  </a:lnTo>
                  <a:lnTo>
                    <a:pt x="85489" y="154596"/>
                  </a:lnTo>
                  <a:lnTo>
                    <a:pt x="85509" y="157726"/>
                  </a:lnTo>
                  <a:lnTo>
                    <a:pt x="83934" y="160606"/>
                  </a:lnTo>
                  <a:lnTo>
                    <a:pt x="69450" y="173379"/>
                  </a:lnTo>
                  <a:lnTo>
                    <a:pt x="64370" y="176098"/>
                  </a:lnTo>
                  <a:lnTo>
                    <a:pt x="54931" y="177629"/>
                  </a:lnTo>
                  <a:lnTo>
                    <a:pt x="41312" y="178146"/>
                  </a:lnTo>
                  <a:lnTo>
                    <a:pt x="29667" y="174443"/>
                  </a:lnTo>
                  <a:lnTo>
                    <a:pt x="17213" y="166081"/>
                  </a:lnTo>
                  <a:lnTo>
                    <a:pt x="12050" y="161477"/>
                  </a:lnTo>
                  <a:lnTo>
                    <a:pt x="9226" y="156785"/>
                  </a:lnTo>
                  <a:lnTo>
                    <a:pt x="7413" y="147306"/>
                  </a:lnTo>
                  <a:lnTo>
                    <a:pt x="6967" y="1354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1046"/>
            <p:cNvSpPr/>
            <p:nvPr/>
          </p:nvSpPr>
          <p:spPr>
            <a:xfrm>
              <a:off x="3000462" y="2843337"/>
              <a:ext cx="178508" cy="107033"/>
            </a:xfrm>
            <a:custGeom>
              <a:avLst/>
              <a:gdLst/>
              <a:ahLst/>
              <a:cxnLst/>
              <a:rect l="0" t="0" r="0" b="0"/>
              <a:pathLst>
                <a:path w="178508" h="107033">
                  <a:moveTo>
                    <a:pt x="7057" y="92744"/>
                  </a:moveTo>
                  <a:lnTo>
                    <a:pt x="7057" y="103808"/>
                  </a:lnTo>
                  <a:lnTo>
                    <a:pt x="6263" y="73519"/>
                  </a:lnTo>
                  <a:lnTo>
                    <a:pt x="906" y="51926"/>
                  </a:lnTo>
                  <a:lnTo>
                    <a:pt x="0" y="27451"/>
                  </a:lnTo>
                  <a:lnTo>
                    <a:pt x="2068" y="21921"/>
                  </a:lnTo>
                  <a:lnTo>
                    <a:pt x="4840" y="16817"/>
                  </a:lnTo>
                  <a:lnTo>
                    <a:pt x="6619" y="7073"/>
                  </a:lnTo>
                  <a:lnTo>
                    <a:pt x="6765" y="4674"/>
                  </a:lnTo>
                  <a:lnTo>
                    <a:pt x="7656" y="3075"/>
                  </a:lnTo>
                  <a:lnTo>
                    <a:pt x="9043" y="2008"/>
                  </a:lnTo>
                  <a:lnTo>
                    <a:pt x="12702" y="824"/>
                  </a:lnTo>
                  <a:lnTo>
                    <a:pt x="23842" y="0"/>
                  </a:lnTo>
                  <a:lnTo>
                    <a:pt x="28540" y="2048"/>
                  </a:lnTo>
                  <a:lnTo>
                    <a:pt x="33273" y="4810"/>
                  </a:lnTo>
                  <a:lnTo>
                    <a:pt x="67661" y="18353"/>
                  </a:lnTo>
                  <a:lnTo>
                    <a:pt x="100381" y="20918"/>
                  </a:lnTo>
                  <a:lnTo>
                    <a:pt x="130050" y="26910"/>
                  </a:lnTo>
                  <a:lnTo>
                    <a:pt x="164862" y="28360"/>
                  </a:lnTo>
                  <a:lnTo>
                    <a:pt x="170590" y="26294"/>
                  </a:lnTo>
                  <a:lnTo>
                    <a:pt x="173229" y="24632"/>
                  </a:lnTo>
                  <a:lnTo>
                    <a:pt x="174988" y="22730"/>
                  </a:lnTo>
                  <a:lnTo>
                    <a:pt x="178043" y="15448"/>
                  </a:lnTo>
                  <a:lnTo>
                    <a:pt x="177404" y="15020"/>
                  </a:lnTo>
                  <a:lnTo>
                    <a:pt x="161899" y="14213"/>
                  </a:lnTo>
                  <a:lnTo>
                    <a:pt x="148503" y="14173"/>
                  </a:lnTo>
                  <a:lnTo>
                    <a:pt x="136897" y="17958"/>
                  </a:lnTo>
                  <a:lnTo>
                    <a:pt x="123404" y="27899"/>
                  </a:lnTo>
                  <a:lnTo>
                    <a:pt x="118298" y="34291"/>
                  </a:lnTo>
                  <a:lnTo>
                    <a:pt x="111228" y="48654"/>
                  </a:lnTo>
                  <a:lnTo>
                    <a:pt x="110635" y="52238"/>
                  </a:lnTo>
                  <a:lnTo>
                    <a:pt x="112094" y="58337"/>
                  </a:lnTo>
                  <a:lnTo>
                    <a:pt x="117377" y="70026"/>
                  </a:lnTo>
                  <a:lnTo>
                    <a:pt x="123821" y="76826"/>
                  </a:lnTo>
                  <a:lnTo>
                    <a:pt x="146287" y="90148"/>
                  </a:lnTo>
                  <a:lnTo>
                    <a:pt x="178507" y="107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1047"/>
            <p:cNvSpPr/>
            <p:nvPr/>
          </p:nvSpPr>
          <p:spPr>
            <a:xfrm>
              <a:off x="2778919" y="2837149"/>
              <a:ext cx="64143" cy="98933"/>
            </a:xfrm>
            <a:custGeom>
              <a:avLst/>
              <a:gdLst/>
              <a:ahLst/>
              <a:cxnLst/>
              <a:rect l="0" t="0" r="0" b="0"/>
              <a:pathLst>
                <a:path w="64143" h="98933">
                  <a:moveTo>
                    <a:pt x="35719" y="13207"/>
                  </a:moveTo>
                  <a:lnTo>
                    <a:pt x="35719" y="9415"/>
                  </a:lnTo>
                  <a:lnTo>
                    <a:pt x="34925" y="8298"/>
                  </a:lnTo>
                  <a:lnTo>
                    <a:pt x="33602" y="7553"/>
                  </a:lnTo>
                  <a:lnTo>
                    <a:pt x="31926" y="7056"/>
                  </a:lnTo>
                  <a:lnTo>
                    <a:pt x="22718" y="0"/>
                  </a:lnTo>
                  <a:lnTo>
                    <a:pt x="21496" y="434"/>
                  </a:lnTo>
                  <a:lnTo>
                    <a:pt x="18020" y="3032"/>
                  </a:lnTo>
                  <a:lnTo>
                    <a:pt x="15946" y="6833"/>
                  </a:lnTo>
                  <a:lnTo>
                    <a:pt x="14615" y="15740"/>
                  </a:lnTo>
                  <a:lnTo>
                    <a:pt x="16550" y="20418"/>
                  </a:lnTo>
                  <a:lnTo>
                    <a:pt x="48781" y="54806"/>
                  </a:lnTo>
                  <a:lnTo>
                    <a:pt x="60406" y="67256"/>
                  </a:lnTo>
                  <a:lnTo>
                    <a:pt x="62566" y="72418"/>
                  </a:lnTo>
                  <a:lnTo>
                    <a:pt x="64142" y="83206"/>
                  </a:lnTo>
                  <a:lnTo>
                    <a:pt x="60456" y="88011"/>
                  </a:lnTo>
                  <a:lnTo>
                    <a:pt x="54386" y="90110"/>
                  </a:lnTo>
                  <a:lnTo>
                    <a:pt x="19736" y="96632"/>
                  </a:lnTo>
                  <a:lnTo>
                    <a:pt x="0" y="989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1048"/>
            <p:cNvSpPr/>
            <p:nvPr/>
          </p:nvSpPr>
          <p:spPr>
            <a:xfrm>
              <a:off x="2678909" y="2837062"/>
              <a:ext cx="64292" cy="70408"/>
            </a:xfrm>
            <a:custGeom>
              <a:avLst/>
              <a:gdLst/>
              <a:ahLst/>
              <a:cxnLst/>
              <a:rect l="0" t="0" r="0" b="0"/>
              <a:pathLst>
                <a:path w="64292" h="70408">
                  <a:moveTo>
                    <a:pt x="14285" y="6151"/>
                  </a:moveTo>
                  <a:lnTo>
                    <a:pt x="8134" y="0"/>
                  </a:lnTo>
                  <a:lnTo>
                    <a:pt x="7803" y="462"/>
                  </a:lnTo>
                  <a:lnTo>
                    <a:pt x="7435" y="3093"/>
                  </a:lnTo>
                  <a:lnTo>
                    <a:pt x="6543" y="4112"/>
                  </a:lnTo>
                  <a:lnTo>
                    <a:pt x="3436" y="5245"/>
                  </a:lnTo>
                  <a:lnTo>
                    <a:pt x="2290" y="6340"/>
                  </a:lnTo>
                  <a:lnTo>
                    <a:pt x="1016" y="9674"/>
                  </a:lnTo>
                  <a:lnTo>
                    <a:pt x="2" y="44403"/>
                  </a:lnTo>
                  <a:lnTo>
                    <a:pt x="0" y="50404"/>
                  </a:lnTo>
                  <a:lnTo>
                    <a:pt x="2115" y="55717"/>
                  </a:lnTo>
                  <a:lnTo>
                    <a:pt x="9940" y="65595"/>
                  </a:lnTo>
                  <a:lnTo>
                    <a:pt x="14470" y="68289"/>
                  </a:lnTo>
                  <a:lnTo>
                    <a:pt x="23846" y="70019"/>
                  </a:lnTo>
                  <a:lnTo>
                    <a:pt x="34308" y="70407"/>
                  </a:lnTo>
                  <a:lnTo>
                    <a:pt x="39091" y="66641"/>
                  </a:lnTo>
                  <a:lnTo>
                    <a:pt x="41185" y="62668"/>
                  </a:lnTo>
                  <a:lnTo>
                    <a:pt x="41743" y="60498"/>
                  </a:lnTo>
                  <a:lnTo>
                    <a:pt x="41321" y="58257"/>
                  </a:lnTo>
                  <a:lnTo>
                    <a:pt x="37058" y="48958"/>
                  </a:lnTo>
                  <a:lnTo>
                    <a:pt x="35723" y="41906"/>
                  </a:lnTo>
                  <a:lnTo>
                    <a:pt x="35718" y="45673"/>
                  </a:lnTo>
                  <a:lnTo>
                    <a:pt x="37834" y="49645"/>
                  </a:lnTo>
                  <a:lnTo>
                    <a:pt x="45659" y="58663"/>
                  </a:lnTo>
                  <a:lnTo>
                    <a:pt x="64291" y="633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049"/>
            <p:cNvSpPr/>
            <p:nvPr/>
          </p:nvSpPr>
          <p:spPr>
            <a:xfrm>
              <a:off x="2365451" y="2743666"/>
              <a:ext cx="306313" cy="206704"/>
            </a:xfrm>
            <a:custGeom>
              <a:avLst/>
              <a:gdLst/>
              <a:ahLst/>
              <a:cxnLst/>
              <a:rect l="0" t="0" r="0" b="0"/>
              <a:pathLst>
                <a:path w="306313" h="206704">
                  <a:moveTo>
                    <a:pt x="106287" y="78115"/>
                  </a:moveTo>
                  <a:lnTo>
                    <a:pt x="106287" y="88757"/>
                  </a:lnTo>
                  <a:lnTo>
                    <a:pt x="104170" y="92899"/>
                  </a:lnTo>
                  <a:lnTo>
                    <a:pt x="92551" y="105818"/>
                  </a:lnTo>
                  <a:lnTo>
                    <a:pt x="79551" y="115251"/>
                  </a:lnTo>
                  <a:lnTo>
                    <a:pt x="48438" y="130111"/>
                  </a:lnTo>
                  <a:lnTo>
                    <a:pt x="13984" y="156871"/>
                  </a:lnTo>
                  <a:lnTo>
                    <a:pt x="5732" y="165505"/>
                  </a:lnTo>
                  <a:lnTo>
                    <a:pt x="2064" y="171989"/>
                  </a:lnTo>
                  <a:lnTo>
                    <a:pt x="0" y="183893"/>
                  </a:lnTo>
                  <a:lnTo>
                    <a:pt x="1633" y="190744"/>
                  </a:lnTo>
                  <a:lnTo>
                    <a:pt x="3180" y="193683"/>
                  </a:lnTo>
                  <a:lnTo>
                    <a:pt x="12942" y="201610"/>
                  </a:lnTo>
                  <a:lnTo>
                    <a:pt x="25889" y="205194"/>
                  </a:lnTo>
                  <a:lnTo>
                    <a:pt x="49395" y="205611"/>
                  </a:lnTo>
                  <a:lnTo>
                    <a:pt x="65970" y="200117"/>
                  </a:lnTo>
                  <a:lnTo>
                    <a:pt x="95686" y="179956"/>
                  </a:lnTo>
                  <a:lnTo>
                    <a:pt x="125242" y="148093"/>
                  </a:lnTo>
                  <a:lnTo>
                    <a:pt x="130586" y="134616"/>
                  </a:lnTo>
                  <a:lnTo>
                    <a:pt x="139208" y="99461"/>
                  </a:lnTo>
                  <a:lnTo>
                    <a:pt x="140383" y="78090"/>
                  </a:lnTo>
                  <a:lnTo>
                    <a:pt x="135745" y="42393"/>
                  </a:lnTo>
                  <a:lnTo>
                    <a:pt x="134119" y="10278"/>
                  </a:lnTo>
                  <a:lnTo>
                    <a:pt x="131092" y="4838"/>
                  </a:lnTo>
                  <a:lnTo>
                    <a:pt x="129173" y="3070"/>
                  </a:lnTo>
                  <a:lnTo>
                    <a:pt x="121863" y="0"/>
                  </a:lnTo>
                  <a:lnTo>
                    <a:pt x="119030" y="1858"/>
                  </a:lnTo>
                  <a:lnTo>
                    <a:pt x="117164" y="3464"/>
                  </a:lnTo>
                  <a:lnTo>
                    <a:pt x="115089" y="9483"/>
                  </a:lnTo>
                  <a:lnTo>
                    <a:pt x="111805" y="21796"/>
                  </a:lnTo>
                  <a:lnTo>
                    <a:pt x="107922" y="35499"/>
                  </a:lnTo>
                  <a:lnTo>
                    <a:pt x="106609" y="58144"/>
                  </a:lnTo>
                  <a:lnTo>
                    <a:pt x="112466" y="93524"/>
                  </a:lnTo>
                  <a:lnTo>
                    <a:pt x="126729" y="126152"/>
                  </a:lnTo>
                  <a:lnTo>
                    <a:pt x="136685" y="141826"/>
                  </a:lnTo>
                  <a:lnTo>
                    <a:pt x="149689" y="154407"/>
                  </a:lnTo>
                  <a:lnTo>
                    <a:pt x="179888" y="170783"/>
                  </a:lnTo>
                  <a:lnTo>
                    <a:pt x="186310" y="173231"/>
                  </a:lnTo>
                  <a:lnTo>
                    <a:pt x="199796" y="173835"/>
                  </a:lnTo>
                  <a:lnTo>
                    <a:pt x="234303" y="169117"/>
                  </a:lnTo>
                  <a:lnTo>
                    <a:pt x="244145" y="164598"/>
                  </a:lnTo>
                  <a:lnTo>
                    <a:pt x="264386" y="148055"/>
                  </a:lnTo>
                  <a:lnTo>
                    <a:pt x="267834" y="140685"/>
                  </a:lnTo>
                  <a:lnTo>
                    <a:pt x="270048" y="123018"/>
                  </a:lnTo>
                  <a:lnTo>
                    <a:pt x="268234" y="115799"/>
                  </a:lnTo>
                  <a:lnTo>
                    <a:pt x="266639" y="112763"/>
                  </a:lnTo>
                  <a:lnTo>
                    <a:pt x="264782" y="110739"/>
                  </a:lnTo>
                  <a:lnTo>
                    <a:pt x="259170" y="107096"/>
                  </a:lnTo>
                  <a:lnTo>
                    <a:pt x="257578" y="103431"/>
                  </a:lnTo>
                  <a:lnTo>
                    <a:pt x="256360" y="102136"/>
                  </a:lnTo>
                  <a:lnTo>
                    <a:pt x="252890" y="100698"/>
                  </a:lnTo>
                  <a:lnTo>
                    <a:pt x="250854" y="101107"/>
                  </a:lnTo>
                  <a:lnTo>
                    <a:pt x="246474" y="103680"/>
                  </a:lnTo>
                  <a:lnTo>
                    <a:pt x="244988" y="105477"/>
                  </a:lnTo>
                  <a:lnTo>
                    <a:pt x="238616" y="116369"/>
                  </a:lnTo>
                  <a:lnTo>
                    <a:pt x="232190" y="123405"/>
                  </a:lnTo>
                  <a:lnTo>
                    <a:pt x="229713" y="130258"/>
                  </a:lnTo>
                  <a:lnTo>
                    <a:pt x="227846" y="161584"/>
                  </a:lnTo>
                  <a:lnTo>
                    <a:pt x="231557" y="175784"/>
                  </a:lnTo>
                  <a:lnTo>
                    <a:pt x="237684" y="186252"/>
                  </a:lnTo>
                  <a:lnTo>
                    <a:pt x="252568" y="196901"/>
                  </a:lnTo>
                  <a:lnTo>
                    <a:pt x="266134" y="203446"/>
                  </a:lnTo>
                  <a:lnTo>
                    <a:pt x="300631" y="206618"/>
                  </a:lnTo>
                  <a:lnTo>
                    <a:pt x="306312" y="2067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1050"/>
            <p:cNvSpPr/>
            <p:nvPr/>
          </p:nvSpPr>
          <p:spPr>
            <a:xfrm>
              <a:off x="2286000" y="2764631"/>
              <a:ext cx="14289" cy="28576"/>
            </a:xfrm>
            <a:custGeom>
              <a:avLst/>
              <a:gdLst/>
              <a:ahLst/>
              <a:cxnLst/>
              <a:rect l="0" t="0" r="0" b="0"/>
              <a:pathLst>
                <a:path w="14289" h="28576">
                  <a:moveTo>
                    <a:pt x="14288" y="28575"/>
                  </a:moveTo>
                  <a:lnTo>
                    <a:pt x="14288" y="24783"/>
                  </a:lnTo>
                  <a:lnTo>
                    <a:pt x="12171" y="2080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051"/>
            <p:cNvSpPr/>
            <p:nvPr/>
          </p:nvSpPr>
          <p:spPr>
            <a:xfrm>
              <a:off x="2343150" y="2871788"/>
              <a:ext cx="7145" cy="42863"/>
            </a:xfrm>
            <a:custGeom>
              <a:avLst/>
              <a:gdLst/>
              <a:ahLst/>
              <a:cxnLst/>
              <a:rect l="0" t="0" r="0" b="0"/>
              <a:pathLst>
                <a:path w="7145" h="42863">
                  <a:moveTo>
                    <a:pt x="0" y="0"/>
                  </a:moveTo>
                  <a:lnTo>
                    <a:pt x="0" y="27702"/>
                  </a:lnTo>
                  <a:lnTo>
                    <a:pt x="794" y="30374"/>
                  </a:lnTo>
                  <a:lnTo>
                    <a:pt x="2117" y="32156"/>
                  </a:lnTo>
                  <a:lnTo>
                    <a:pt x="3792" y="33343"/>
                  </a:lnTo>
                  <a:lnTo>
                    <a:pt x="4910" y="34929"/>
                  </a:lnTo>
                  <a:lnTo>
                    <a:pt x="7144" y="42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1052"/>
            <p:cNvSpPr/>
            <p:nvPr/>
          </p:nvSpPr>
          <p:spPr>
            <a:xfrm>
              <a:off x="1814513" y="2793956"/>
              <a:ext cx="342901" cy="127839"/>
            </a:xfrm>
            <a:custGeom>
              <a:avLst/>
              <a:gdLst/>
              <a:ahLst/>
              <a:cxnLst/>
              <a:rect l="0" t="0" r="0" b="0"/>
              <a:pathLst>
                <a:path w="342901" h="127839">
                  <a:moveTo>
                    <a:pt x="0" y="92119"/>
                  </a:moveTo>
                  <a:lnTo>
                    <a:pt x="3792" y="88327"/>
                  </a:lnTo>
                  <a:lnTo>
                    <a:pt x="9887" y="86465"/>
                  </a:lnTo>
                  <a:lnTo>
                    <a:pt x="37814" y="80262"/>
                  </a:lnTo>
                  <a:lnTo>
                    <a:pt x="72321" y="78311"/>
                  </a:lnTo>
                  <a:lnTo>
                    <a:pt x="102391" y="75857"/>
                  </a:lnTo>
                  <a:lnTo>
                    <a:pt x="134319" y="72219"/>
                  </a:lnTo>
                  <a:lnTo>
                    <a:pt x="166004" y="69025"/>
                  </a:lnTo>
                  <a:lnTo>
                    <a:pt x="196294" y="63051"/>
                  </a:lnTo>
                  <a:lnTo>
                    <a:pt x="227863" y="53922"/>
                  </a:lnTo>
                  <a:lnTo>
                    <a:pt x="254334" y="42100"/>
                  </a:lnTo>
                  <a:lnTo>
                    <a:pt x="260674" y="36551"/>
                  </a:lnTo>
                  <a:lnTo>
                    <a:pt x="267913" y="25296"/>
                  </a:lnTo>
                  <a:lnTo>
                    <a:pt x="269885" y="19293"/>
                  </a:lnTo>
                  <a:lnTo>
                    <a:pt x="269617" y="16581"/>
                  </a:lnTo>
                  <a:lnTo>
                    <a:pt x="267202" y="11451"/>
                  </a:lnTo>
                  <a:lnTo>
                    <a:pt x="265447" y="9765"/>
                  </a:lnTo>
                  <a:lnTo>
                    <a:pt x="250836" y="3045"/>
                  </a:lnTo>
                  <a:lnTo>
                    <a:pt x="233051" y="0"/>
                  </a:lnTo>
                  <a:lnTo>
                    <a:pt x="218189" y="266"/>
                  </a:lnTo>
                  <a:lnTo>
                    <a:pt x="184010" y="11455"/>
                  </a:lnTo>
                  <a:lnTo>
                    <a:pt x="174121" y="16052"/>
                  </a:lnTo>
                  <a:lnTo>
                    <a:pt x="166552" y="22857"/>
                  </a:lnTo>
                  <a:lnTo>
                    <a:pt x="155224" y="40161"/>
                  </a:lnTo>
                  <a:lnTo>
                    <a:pt x="154283" y="44781"/>
                  </a:lnTo>
                  <a:lnTo>
                    <a:pt x="155353" y="54146"/>
                  </a:lnTo>
                  <a:lnTo>
                    <a:pt x="160418" y="64552"/>
                  </a:lnTo>
                  <a:lnTo>
                    <a:pt x="170739" y="76454"/>
                  </a:lnTo>
                  <a:lnTo>
                    <a:pt x="202988" y="93741"/>
                  </a:lnTo>
                  <a:lnTo>
                    <a:pt x="231594" y="104770"/>
                  </a:lnTo>
                  <a:lnTo>
                    <a:pt x="263089" y="113065"/>
                  </a:lnTo>
                  <a:lnTo>
                    <a:pt x="292529" y="118434"/>
                  </a:lnTo>
                  <a:lnTo>
                    <a:pt x="342900" y="1278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1053"/>
            <p:cNvSpPr/>
            <p:nvPr/>
          </p:nvSpPr>
          <p:spPr>
            <a:xfrm>
              <a:off x="1928813" y="2693194"/>
              <a:ext cx="64294" cy="257176"/>
            </a:xfrm>
            <a:custGeom>
              <a:avLst/>
              <a:gdLst/>
              <a:ahLst/>
              <a:cxnLst/>
              <a:rect l="0" t="0" r="0" b="0"/>
              <a:pathLst>
                <a:path w="64294" h="257176">
                  <a:moveTo>
                    <a:pt x="0" y="0"/>
                  </a:moveTo>
                  <a:lnTo>
                    <a:pt x="0" y="32111"/>
                  </a:lnTo>
                  <a:lnTo>
                    <a:pt x="0" y="66315"/>
                  </a:lnTo>
                  <a:lnTo>
                    <a:pt x="2116" y="101405"/>
                  </a:lnTo>
                  <a:lnTo>
                    <a:pt x="9887" y="129000"/>
                  </a:lnTo>
                  <a:lnTo>
                    <a:pt x="22943" y="162976"/>
                  </a:lnTo>
                  <a:lnTo>
                    <a:pt x="33165" y="192619"/>
                  </a:lnTo>
                  <a:lnTo>
                    <a:pt x="42828" y="221404"/>
                  </a:lnTo>
                  <a:lnTo>
                    <a:pt x="49996" y="238638"/>
                  </a:lnTo>
                  <a:lnTo>
                    <a:pt x="64293"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1054"/>
            <p:cNvSpPr/>
            <p:nvPr/>
          </p:nvSpPr>
          <p:spPr>
            <a:xfrm>
              <a:off x="1557338" y="2807531"/>
              <a:ext cx="285751" cy="98529"/>
            </a:xfrm>
            <a:custGeom>
              <a:avLst/>
              <a:gdLst/>
              <a:ahLst/>
              <a:cxnLst/>
              <a:rect l="0" t="0" r="0" b="0"/>
              <a:pathLst>
                <a:path w="285751" h="98529">
                  <a:moveTo>
                    <a:pt x="0" y="57113"/>
                  </a:moveTo>
                  <a:lnTo>
                    <a:pt x="3792" y="53320"/>
                  </a:lnTo>
                  <a:lnTo>
                    <a:pt x="5654" y="49342"/>
                  </a:lnTo>
                  <a:lnTo>
                    <a:pt x="6150" y="47170"/>
                  </a:lnTo>
                  <a:lnTo>
                    <a:pt x="10935" y="42640"/>
                  </a:lnTo>
                  <a:lnTo>
                    <a:pt x="38746" y="25985"/>
                  </a:lnTo>
                  <a:lnTo>
                    <a:pt x="68189" y="17286"/>
                  </a:lnTo>
                  <a:lnTo>
                    <a:pt x="98961" y="9682"/>
                  </a:lnTo>
                  <a:lnTo>
                    <a:pt x="124151" y="4811"/>
                  </a:lnTo>
                  <a:lnTo>
                    <a:pt x="157523" y="1399"/>
                  </a:lnTo>
                  <a:lnTo>
                    <a:pt x="190747" y="246"/>
                  </a:lnTo>
                  <a:lnTo>
                    <a:pt x="214688" y="0"/>
                  </a:lnTo>
                  <a:lnTo>
                    <a:pt x="216944" y="781"/>
                  </a:lnTo>
                  <a:lnTo>
                    <a:pt x="218448" y="2096"/>
                  </a:lnTo>
                  <a:lnTo>
                    <a:pt x="219450" y="3766"/>
                  </a:lnTo>
                  <a:lnTo>
                    <a:pt x="219325" y="5673"/>
                  </a:lnTo>
                  <a:lnTo>
                    <a:pt x="209153" y="24005"/>
                  </a:lnTo>
                  <a:lnTo>
                    <a:pt x="176717" y="59717"/>
                  </a:lnTo>
                  <a:lnTo>
                    <a:pt x="159448" y="85073"/>
                  </a:lnTo>
                  <a:lnTo>
                    <a:pt x="158686" y="87660"/>
                  </a:lnTo>
                  <a:lnTo>
                    <a:pt x="158972" y="90177"/>
                  </a:lnTo>
                  <a:lnTo>
                    <a:pt x="161406" y="95091"/>
                  </a:lnTo>
                  <a:lnTo>
                    <a:pt x="163166" y="96719"/>
                  </a:lnTo>
                  <a:lnTo>
                    <a:pt x="167239" y="98528"/>
                  </a:lnTo>
                  <a:lnTo>
                    <a:pt x="173811" y="97216"/>
                  </a:lnTo>
                  <a:lnTo>
                    <a:pt x="204925" y="83145"/>
                  </a:lnTo>
                  <a:lnTo>
                    <a:pt x="238133" y="67422"/>
                  </a:lnTo>
                  <a:lnTo>
                    <a:pt x="250827" y="64401"/>
                  </a:lnTo>
                  <a:lnTo>
                    <a:pt x="252943" y="62765"/>
                  </a:lnTo>
                  <a:lnTo>
                    <a:pt x="254353" y="60881"/>
                  </a:lnTo>
                  <a:lnTo>
                    <a:pt x="258037" y="58787"/>
                  </a:lnTo>
                  <a:lnTo>
                    <a:pt x="263950" y="57211"/>
                  </a:lnTo>
                  <a:lnTo>
                    <a:pt x="264317" y="74873"/>
                  </a:lnTo>
                  <a:lnTo>
                    <a:pt x="265111" y="76096"/>
                  </a:lnTo>
                  <a:lnTo>
                    <a:pt x="266435" y="76912"/>
                  </a:lnTo>
                  <a:lnTo>
                    <a:pt x="272089" y="78061"/>
                  </a:lnTo>
                  <a:lnTo>
                    <a:pt x="285750" y="785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1055"/>
            <p:cNvSpPr/>
            <p:nvPr/>
          </p:nvSpPr>
          <p:spPr>
            <a:xfrm>
              <a:off x="1632004" y="2700338"/>
              <a:ext cx="46778" cy="235744"/>
            </a:xfrm>
            <a:custGeom>
              <a:avLst/>
              <a:gdLst/>
              <a:ahLst/>
              <a:cxnLst/>
              <a:rect l="0" t="0" r="0" b="0"/>
              <a:pathLst>
                <a:path w="46778" h="235744">
                  <a:moveTo>
                    <a:pt x="18202" y="0"/>
                  </a:moveTo>
                  <a:lnTo>
                    <a:pt x="18202" y="3792"/>
                  </a:lnTo>
                  <a:lnTo>
                    <a:pt x="17409" y="4909"/>
                  </a:lnTo>
                  <a:lnTo>
                    <a:pt x="16086" y="5654"/>
                  </a:lnTo>
                  <a:lnTo>
                    <a:pt x="14410" y="6150"/>
                  </a:lnTo>
                  <a:lnTo>
                    <a:pt x="13293" y="8069"/>
                  </a:lnTo>
                  <a:lnTo>
                    <a:pt x="9073" y="38168"/>
                  </a:lnTo>
                  <a:lnTo>
                    <a:pt x="3800" y="71760"/>
                  </a:lnTo>
                  <a:lnTo>
                    <a:pt x="0" y="93758"/>
                  </a:lnTo>
                  <a:lnTo>
                    <a:pt x="2906" y="127117"/>
                  </a:lnTo>
                  <a:lnTo>
                    <a:pt x="7508" y="156871"/>
                  </a:lnTo>
                  <a:lnTo>
                    <a:pt x="18362" y="190726"/>
                  </a:lnTo>
                  <a:lnTo>
                    <a:pt x="23829" y="201448"/>
                  </a:lnTo>
                  <a:lnTo>
                    <a:pt x="44223" y="227916"/>
                  </a:lnTo>
                  <a:lnTo>
                    <a:pt x="46777" y="2357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1056"/>
            <p:cNvSpPr/>
            <p:nvPr/>
          </p:nvSpPr>
          <p:spPr>
            <a:xfrm>
              <a:off x="1440517" y="2728913"/>
              <a:ext cx="129242" cy="181968"/>
            </a:xfrm>
            <a:custGeom>
              <a:avLst/>
              <a:gdLst/>
              <a:ahLst/>
              <a:cxnLst/>
              <a:rect l="0" t="0" r="0" b="0"/>
              <a:pathLst>
                <a:path w="129242" h="181968">
                  <a:moveTo>
                    <a:pt x="38239" y="0"/>
                  </a:moveTo>
                  <a:lnTo>
                    <a:pt x="34447" y="3792"/>
                  </a:lnTo>
                  <a:lnTo>
                    <a:pt x="30468" y="5654"/>
                  </a:lnTo>
                  <a:lnTo>
                    <a:pt x="28296" y="6150"/>
                  </a:lnTo>
                  <a:lnTo>
                    <a:pt x="23766" y="10935"/>
                  </a:lnTo>
                  <a:lnTo>
                    <a:pt x="18313" y="17560"/>
                  </a:lnTo>
                  <a:lnTo>
                    <a:pt x="7111" y="26546"/>
                  </a:lnTo>
                  <a:lnTo>
                    <a:pt x="1121" y="34552"/>
                  </a:lnTo>
                  <a:lnTo>
                    <a:pt x="0" y="38909"/>
                  </a:lnTo>
                  <a:lnTo>
                    <a:pt x="871" y="47984"/>
                  </a:lnTo>
                  <a:lnTo>
                    <a:pt x="3904" y="55193"/>
                  </a:lnTo>
                  <a:lnTo>
                    <a:pt x="16111" y="70080"/>
                  </a:lnTo>
                  <a:lnTo>
                    <a:pt x="44422" y="88308"/>
                  </a:lnTo>
                  <a:lnTo>
                    <a:pt x="73768" y="105079"/>
                  </a:lnTo>
                  <a:lnTo>
                    <a:pt x="93216" y="115801"/>
                  </a:lnTo>
                  <a:lnTo>
                    <a:pt x="124807" y="143933"/>
                  </a:lnTo>
                  <a:lnTo>
                    <a:pt x="128308" y="149430"/>
                  </a:lnTo>
                  <a:lnTo>
                    <a:pt x="129241" y="152007"/>
                  </a:lnTo>
                  <a:lnTo>
                    <a:pt x="129070" y="154520"/>
                  </a:lnTo>
                  <a:lnTo>
                    <a:pt x="126763" y="159427"/>
                  </a:lnTo>
                  <a:lnTo>
                    <a:pt x="121001" y="166653"/>
                  </a:lnTo>
                  <a:lnTo>
                    <a:pt x="110474" y="173821"/>
                  </a:lnTo>
                  <a:lnTo>
                    <a:pt x="83344" y="181967"/>
                  </a:lnTo>
                  <a:lnTo>
                    <a:pt x="73896" y="181945"/>
                  </a:lnTo>
                  <a:lnTo>
                    <a:pt x="45383"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1057"/>
            <p:cNvSpPr/>
            <p:nvPr/>
          </p:nvSpPr>
          <p:spPr>
            <a:xfrm>
              <a:off x="1100138" y="2814968"/>
              <a:ext cx="321469" cy="177815"/>
            </a:xfrm>
            <a:custGeom>
              <a:avLst/>
              <a:gdLst/>
              <a:ahLst/>
              <a:cxnLst/>
              <a:rect l="0" t="0" r="0" b="0"/>
              <a:pathLst>
                <a:path w="321469" h="177815">
                  <a:moveTo>
                    <a:pt x="0" y="78251"/>
                  </a:moveTo>
                  <a:lnTo>
                    <a:pt x="793" y="103086"/>
                  </a:lnTo>
                  <a:lnTo>
                    <a:pt x="7275" y="134844"/>
                  </a:lnTo>
                  <a:lnTo>
                    <a:pt x="19270" y="158893"/>
                  </a:lnTo>
                  <a:lnTo>
                    <a:pt x="35303" y="177814"/>
                  </a:lnTo>
                  <a:lnTo>
                    <a:pt x="36430" y="172471"/>
                  </a:lnTo>
                  <a:lnTo>
                    <a:pt x="39474" y="168281"/>
                  </a:lnTo>
                  <a:lnTo>
                    <a:pt x="39810" y="165258"/>
                  </a:lnTo>
                  <a:lnTo>
                    <a:pt x="35924" y="130503"/>
                  </a:lnTo>
                  <a:lnTo>
                    <a:pt x="35736" y="98259"/>
                  </a:lnTo>
                  <a:lnTo>
                    <a:pt x="42995" y="62571"/>
                  </a:lnTo>
                  <a:lnTo>
                    <a:pt x="48369" y="53056"/>
                  </a:lnTo>
                  <a:lnTo>
                    <a:pt x="55783" y="45209"/>
                  </a:lnTo>
                  <a:lnTo>
                    <a:pt x="76351" y="31445"/>
                  </a:lnTo>
                  <a:lnTo>
                    <a:pt x="103409" y="24410"/>
                  </a:lnTo>
                  <a:lnTo>
                    <a:pt x="139057" y="28597"/>
                  </a:lnTo>
                  <a:lnTo>
                    <a:pt x="174141" y="34337"/>
                  </a:lnTo>
                  <a:lnTo>
                    <a:pt x="205406" y="35250"/>
                  </a:lnTo>
                  <a:lnTo>
                    <a:pt x="235658" y="35370"/>
                  </a:lnTo>
                  <a:lnTo>
                    <a:pt x="258804" y="33268"/>
                  </a:lnTo>
                  <a:lnTo>
                    <a:pt x="291182" y="24746"/>
                  </a:lnTo>
                  <a:lnTo>
                    <a:pt x="301206" y="18389"/>
                  </a:lnTo>
                  <a:lnTo>
                    <a:pt x="304525" y="13810"/>
                  </a:lnTo>
                  <a:lnTo>
                    <a:pt x="306656" y="8195"/>
                  </a:lnTo>
                  <a:lnTo>
                    <a:pt x="304831" y="5311"/>
                  </a:lnTo>
                  <a:lnTo>
                    <a:pt x="303233" y="3430"/>
                  </a:lnTo>
                  <a:lnTo>
                    <a:pt x="299341" y="1341"/>
                  </a:lnTo>
                  <a:lnTo>
                    <a:pt x="286582" y="0"/>
                  </a:lnTo>
                  <a:lnTo>
                    <a:pt x="273384" y="3560"/>
                  </a:lnTo>
                  <a:lnTo>
                    <a:pt x="241436" y="20263"/>
                  </a:lnTo>
                  <a:lnTo>
                    <a:pt x="219729" y="33959"/>
                  </a:lnTo>
                  <a:lnTo>
                    <a:pt x="192144" y="65905"/>
                  </a:lnTo>
                  <a:lnTo>
                    <a:pt x="187636" y="79708"/>
                  </a:lnTo>
                  <a:lnTo>
                    <a:pt x="186581" y="86307"/>
                  </a:lnTo>
                  <a:lnTo>
                    <a:pt x="189779" y="98277"/>
                  </a:lnTo>
                  <a:lnTo>
                    <a:pt x="195754" y="108085"/>
                  </a:lnTo>
                  <a:lnTo>
                    <a:pt x="206344" y="116018"/>
                  </a:lnTo>
                  <a:lnTo>
                    <a:pt x="223328" y="119604"/>
                  </a:lnTo>
                  <a:lnTo>
                    <a:pt x="251194" y="115112"/>
                  </a:lnTo>
                  <a:lnTo>
                    <a:pt x="284333" y="106581"/>
                  </a:lnTo>
                  <a:lnTo>
                    <a:pt x="321468" y="925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148668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R37-38</a:t>
            </a:r>
            <a:endParaRPr lang="en-US" dirty="0"/>
          </a:p>
        </p:txBody>
      </p:sp>
      <p:sp>
        <p:nvSpPr>
          <p:cNvPr id="3" name="TextBox 2"/>
          <p:cNvSpPr txBox="1"/>
          <p:nvPr/>
        </p:nvSpPr>
        <p:spPr>
          <a:xfrm>
            <a:off x="457200" y="2133600"/>
            <a:ext cx="7924800" cy="2585323"/>
          </a:xfrm>
          <a:prstGeom prst="rect">
            <a:avLst/>
          </a:prstGeom>
          <a:noFill/>
        </p:spPr>
        <p:txBody>
          <a:bodyPr wrap="square" rtlCol="0">
            <a:spAutoFit/>
          </a:bodyPr>
          <a:lstStyle/>
          <a:p>
            <a:r>
              <a:rPr lang="en-US" dirty="0" smtClean="0"/>
              <a:t>These pages show to two different ways to compare and contrast in an essay.</a:t>
            </a:r>
          </a:p>
          <a:p>
            <a:endParaRPr lang="en-US" dirty="0"/>
          </a:p>
          <a:p>
            <a:endParaRPr lang="en-US" dirty="0" smtClean="0"/>
          </a:p>
          <a:p>
            <a:r>
              <a:rPr lang="en-US" dirty="0" smtClean="0"/>
              <a:t>Do the way shown on page R37. In my experience of 18 years of teaching, the better essays complete a point by point comparison. They are more cohesive and they prove their thesis better. </a:t>
            </a:r>
          </a:p>
          <a:p>
            <a:endParaRPr lang="en-US" dirty="0"/>
          </a:p>
          <a:p>
            <a:r>
              <a:rPr lang="en-US" dirty="0" smtClean="0"/>
              <a:t>Usually kids forget to write the paragraph which brings it all together when the do the subject by subject. </a:t>
            </a:r>
            <a:endParaRPr lang="en-US" dirty="0"/>
          </a:p>
        </p:txBody>
      </p:sp>
    </p:spTree>
    <p:extLst>
      <p:ext uri="{BB962C8B-B14F-4D97-AF65-F5344CB8AC3E}">
        <p14:creationId xmlns:p14="http://schemas.microsoft.com/office/powerpoint/2010/main" val="2064117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Copies are DUE: Oct 15</a:t>
            </a:r>
            <a:r>
              <a:rPr lang="en-US" baseline="30000" dirty="0" smtClean="0"/>
              <a:t>th</a:t>
            </a:r>
            <a:r>
              <a:rPr lang="en-US" dirty="0" smtClean="0"/>
              <a:t>. </a:t>
            </a:r>
            <a:endParaRPr lang="en-US" dirty="0"/>
          </a:p>
        </p:txBody>
      </p:sp>
      <p:sp>
        <p:nvSpPr>
          <p:cNvPr id="3" name="TextBox 2"/>
          <p:cNvSpPr txBox="1"/>
          <p:nvPr/>
        </p:nvSpPr>
        <p:spPr>
          <a:xfrm>
            <a:off x="914400" y="1447800"/>
            <a:ext cx="7086600" cy="7017306"/>
          </a:xfrm>
          <a:prstGeom prst="rect">
            <a:avLst/>
          </a:prstGeom>
          <a:noFill/>
        </p:spPr>
        <p:txBody>
          <a:bodyPr wrap="square" rtlCol="0">
            <a:spAutoFit/>
          </a:bodyPr>
          <a:lstStyle/>
          <a:p>
            <a:r>
              <a:rPr lang="en-US" sz="3000" dirty="0" smtClean="0"/>
              <a:t>You will submit the following:</a:t>
            </a:r>
          </a:p>
          <a:p>
            <a:r>
              <a:rPr lang="en-US" sz="3000" dirty="0" smtClean="0"/>
              <a:t>Final copy</a:t>
            </a:r>
          </a:p>
          <a:p>
            <a:r>
              <a:rPr lang="en-US" sz="3000" dirty="0" smtClean="0"/>
              <a:t>Rough draft</a:t>
            </a:r>
          </a:p>
          <a:p>
            <a:r>
              <a:rPr lang="en-US" sz="3000" dirty="0" smtClean="0"/>
              <a:t>Essay directions</a:t>
            </a:r>
          </a:p>
          <a:p>
            <a:endParaRPr lang="en-US" sz="3000" dirty="0"/>
          </a:p>
          <a:p>
            <a:r>
              <a:rPr lang="en-US" sz="3000" dirty="0" smtClean="0"/>
              <a:t>Notes for </a:t>
            </a:r>
            <a:r>
              <a:rPr lang="en-US" sz="3000" i="1" dirty="0" smtClean="0"/>
              <a:t>Outliers</a:t>
            </a:r>
          </a:p>
          <a:p>
            <a:r>
              <a:rPr lang="en-US" sz="3000" dirty="0" smtClean="0"/>
              <a:t>Notes for </a:t>
            </a:r>
            <a:r>
              <a:rPr lang="en-US" sz="3000" i="1" dirty="0" smtClean="0"/>
              <a:t>Freakonomics</a:t>
            </a:r>
          </a:p>
          <a:p>
            <a:r>
              <a:rPr lang="en-US" sz="3000" i="1" dirty="0" smtClean="0"/>
              <a:t>Freakonomics 5 </a:t>
            </a:r>
            <a:r>
              <a:rPr lang="en-US" sz="3000" dirty="0" smtClean="0"/>
              <a:t>activities</a:t>
            </a:r>
          </a:p>
          <a:p>
            <a:endParaRPr lang="en-US" sz="3000" dirty="0"/>
          </a:p>
          <a:p>
            <a:endParaRPr lang="en-US" sz="3000" dirty="0" smtClean="0"/>
          </a:p>
          <a:p>
            <a:endParaRPr lang="en-US" sz="3000" dirty="0"/>
          </a:p>
          <a:p>
            <a:endParaRPr lang="en-US" sz="3000" dirty="0" smtClean="0"/>
          </a:p>
          <a:p>
            <a:endParaRPr lang="en-US" sz="3000" dirty="0"/>
          </a:p>
          <a:p>
            <a:endParaRPr lang="en-US" sz="3000" dirty="0" smtClean="0"/>
          </a:p>
          <a:p>
            <a:endParaRPr lang="en-US" sz="3000" dirty="0"/>
          </a:p>
        </p:txBody>
      </p:sp>
      <p:grpSp>
        <p:nvGrpSpPr>
          <p:cNvPr id="34" name="SMARTInkShape-Group277"/>
          <p:cNvGrpSpPr/>
          <p:nvPr/>
        </p:nvGrpSpPr>
        <p:grpSpPr>
          <a:xfrm>
            <a:off x="6886575" y="700088"/>
            <a:ext cx="914401" cy="764382"/>
            <a:chOff x="6886575" y="700088"/>
            <a:chExt cx="914401" cy="764382"/>
          </a:xfrm>
        </p:grpSpPr>
        <p:sp>
          <p:nvSpPr>
            <p:cNvPr id="28" name="SMARTInkShape-1058"/>
            <p:cNvSpPr/>
            <p:nvPr/>
          </p:nvSpPr>
          <p:spPr>
            <a:xfrm>
              <a:off x="7658100" y="1057595"/>
              <a:ext cx="142876" cy="178275"/>
            </a:xfrm>
            <a:custGeom>
              <a:avLst/>
              <a:gdLst/>
              <a:ahLst/>
              <a:cxnLst/>
              <a:rect l="0" t="0" r="0" b="0"/>
              <a:pathLst>
                <a:path w="142876" h="178275">
                  <a:moveTo>
                    <a:pt x="0" y="13968"/>
                  </a:moveTo>
                  <a:lnTo>
                    <a:pt x="0" y="0"/>
                  </a:lnTo>
                  <a:lnTo>
                    <a:pt x="0" y="3567"/>
                  </a:lnTo>
                  <a:lnTo>
                    <a:pt x="2117" y="7493"/>
                  </a:lnTo>
                  <a:lnTo>
                    <a:pt x="4910" y="11884"/>
                  </a:lnTo>
                  <a:lnTo>
                    <a:pt x="6482" y="19612"/>
                  </a:lnTo>
                  <a:lnTo>
                    <a:pt x="7118" y="54576"/>
                  </a:lnTo>
                  <a:lnTo>
                    <a:pt x="12842" y="73524"/>
                  </a:lnTo>
                  <a:lnTo>
                    <a:pt x="19500" y="92554"/>
                  </a:lnTo>
                  <a:lnTo>
                    <a:pt x="25111" y="125887"/>
                  </a:lnTo>
                  <a:lnTo>
                    <a:pt x="33773" y="144045"/>
                  </a:lnTo>
                  <a:lnTo>
                    <a:pt x="34422" y="148311"/>
                  </a:lnTo>
                  <a:lnTo>
                    <a:pt x="35647" y="151155"/>
                  </a:lnTo>
                  <a:lnTo>
                    <a:pt x="37259" y="153050"/>
                  </a:lnTo>
                  <a:lnTo>
                    <a:pt x="39126" y="154314"/>
                  </a:lnTo>
                  <a:lnTo>
                    <a:pt x="40372" y="155951"/>
                  </a:lnTo>
                  <a:lnTo>
                    <a:pt x="42766" y="163626"/>
                  </a:lnTo>
                  <a:lnTo>
                    <a:pt x="49005" y="157804"/>
                  </a:lnTo>
                  <a:lnTo>
                    <a:pt x="50742" y="138232"/>
                  </a:lnTo>
                  <a:lnTo>
                    <a:pt x="54898" y="129985"/>
                  </a:lnTo>
                  <a:lnTo>
                    <a:pt x="57746" y="109891"/>
                  </a:lnTo>
                  <a:lnTo>
                    <a:pt x="60854" y="104754"/>
                  </a:lnTo>
                  <a:lnTo>
                    <a:pt x="64882" y="101942"/>
                  </a:lnTo>
                  <a:lnTo>
                    <a:pt x="69318" y="99899"/>
                  </a:lnTo>
                  <a:lnTo>
                    <a:pt x="77205" y="93673"/>
                  </a:lnTo>
                  <a:lnTo>
                    <a:pt x="78457" y="94092"/>
                  </a:lnTo>
                  <a:lnTo>
                    <a:pt x="113337" y="127311"/>
                  </a:lnTo>
                  <a:lnTo>
                    <a:pt x="122834" y="136803"/>
                  </a:lnTo>
                  <a:lnTo>
                    <a:pt x="126030" y="144232"/>
                  </a:lnTo>
                  <a:lnTo>
                    <a:pt x="126883" y="148436"/>
                  </a:lnTo>
                  <a:lnTo>
                    <a:pt x="142875" y="1782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059"/>
            <p:cNvSpPr/>
            <p:nvPr/>
          </p:nvSpPr>
          <p:spPr>
            <a:xfrm>
              <a:off x="7522369" y="1128713"/>
              <a:ext cx="107157" cy="64294"/>
            </a:xfrm>
            <a:custGeom>
              <a:avLst/>
              <a:gdLst/>
              <a:ahLst/>
              <a:cxnLst/>
              <a:rect l="0" t="0" r="0" b="0"/>
              <a:pathLst>
                <a:path w="107157" h="64294">
                  <a:moveTo>
                    <a:pt x="0" y="64293"/>
                  </a:moveTo>
                  <a:lnTo>
                    <a:pt x="0" y="58143"/>
                  </a:lnTo>
                  <a:lnTo>
                    <a:pt x="9943" y="47294"/>
                  </a:lnTo>
                  <a:lnTo>
                    <a:pt x="14473" y="44832"/>
                  </a:lnTo>
                  <a:lnTo>
                    <a:pt x="44702" y="33034"/>
                  </a:lnTo>
                  <a:lnTo>
                    <a:pt x="75942" y="25174"/>
                  </a:lnTo>
                  <a:lnTo>
                    <a:pt x="97862" y="14153"/>
                  </a:lnTo>
                  <a:lnTo>
                    <a:pt x="103025" y="9465"/>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060"/>
            <p:cNvSpPr/>
            <p:nvPr/>
          </p:nvSpPr>
          <p:spPr>
            <a:xfrm>
              <a:off x="7551031" y="1092994"/>
              <a:ext cx="42776" cy="150020"/>
            </a:xfrm>
            <a:custGeom>
              <a:avLst/>
              <a:gdLst/>
              <a:ahLst/>
              <a:cxnLst/>
              <a:rect l="0" t="0" r="0" b="0"/>
              <a:pathLst>
                <a:path w="42776" h="150020">
                  <a:moveTo>
                    <a:pt x="7057" y="0"/>
                  </a:moveTo>
                  <a:lnTo>
                    <a:pt x="3264" y="0"/>
                  </a:lnTo>
                  <a:lnTo>
                    <a:pt x="2147" y="794"/>
                  </a:lnTo>
                  <a:lnTo>
                    <a:pt x="1402" y="2116"/>
                  </a:lnTo>
                  <a:lnTo>
                    <a:pt x="207" y="9943"/>
                  </a:lnTo>
                  <a:lnTo>
                    <a:pt x="0" y="16792"/>
                  </a:lnTo>
                  <a:lnTo>
                    <a:pt x="6619" y="50197"/>
                  </a:lnTo>
                  <a:lnTo>
                    <a:pt x="7833" y="81632"/>
                  </a:lnTo>
                  <a:lnTo>
                    <a:pt x="12755" y="94654"/>
                  </a:lnTo>
                  <a:lnTo>
                    <a:pt x="18447" y="104687"/>
                  </a:lnTo>
                  <a:lnTo>
                    <a:pt x="21280" y="116567"/>
                  </a:lnTo>
                  <a:lnTo>
                    <a:pt x="28945" y="128094"/>
                  </a:lnTo>
                  <a:lnTo>
                    <a:pt x="39661" y="140429"/>
                  </a:lnTo>
                  <a:lnTo>
                    <a:pt x="42775"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1061"/>
            <p:cNvSpPr/>
            <p:nvPr/>
          </p:nvSpPr>
          <p:spPr>
            <a:xfrm>
              <a:off x="7315200" y="1121577"/>
              <a:ext cx="163682" cy="342893"/>
            </a:xfrm>
            <a:custGeom>
              <a:avLst/>
              <a:gdLst/>
              <a:ahLst/>
              <a:cxnLst/>
              <a:rect l="0" t="0" r="0" b="0"/>
              <a:pathLst>
                <a:path w="163682" h="342893">
                  <a:moveTo>
                    <a:pt x="0" y="42854"/>
                  </a:moveTo>
                  <a:lnTo>
                    <a:pt x="3793" y="39062"/>
                  </a:lnTo>
                  <a:lnTo>
                    <a:pt x="7771" y="37200"/>
                  </a:lnTo>
                  <a:lnTo>
                    <a:pt x="9943" y="36704"/>
                  </a:lnTo>
                  <a:lnTo>
                    <a:pt x="16793" y="32212"/>
                  </a:lnTo>
                  <a:lnTo>
                    <a:pt x="26219" y="24377"/>
                  </a:lnTo>
                  <a:lnTo>
                    <a:pt x="56709" y="12655"/>
                  </a:lnTo>
                  <a:lnTo>
                    <a:pt x="59237" y="10815"/>
                  </a:lnTo>
                  <a:lnTo>
                    <a:pt x="66280" y="8771"/>
                  </a:lnTo>
                  <a:lnTo>
                    <a:pt x="73908" y="7069"/>
                  </a:lnTo>
                  <a:lnTo>
                    <a:pt x="85272" y="1625"/>
                  </a:lnTo>
                  <a:lnTo>
                    <a:pt x="117585" y="0"/>
                  </a:lnTo>
                  <a:lnTo>
                    <a:pt x="121845" y="2112"/>
                  </a:lnTo>
                  <a:lnTo>
                    <a:pt x="145263" y="23841"/>
                  </a:lnTo>
                  <a:lnTo>
                    <a:pt x="147905" y="30700"/>
                  </a:lnTo>
                  <a:lnTo>
                    <a:pt x="153626" y="47720"/>
                  </a:lnTo>
                  <a:lnTo>
                    <a:pt x="161141" y="68637"/>
                  </a:lnTo>
                  <a:lnTo>
                    <a:pt x="163681" y="93720"/>
                  </a:lnTo>
                  <a:lnTo>
                    <a:pt x="156453" y="123038"/>
                  </a:lnTo>
                  <a:lnTo>
                    <a:pt x="150072" y="158159"/>
                  </a:lnTo>
                  <a:lnTo>
                    <a:pt x="142415" y="191425"/>
                  </a:lnTo>
                  <a:lnTo>
                    <a:pt x="133259" y="224954"/>
                  </a:lnTo>
                  <a:lnTo>
                    <a:pt x="123807" y="256448"/>
                  </a:lnTo>
                  <a:lnTo>
                    <a:pt x="116413" y="285600"/>
                  </a:lnTo>
                  <a:lnTo>
                    <a:pt x="114485" y="320821"/>
                  </a:lnTo>
                  <a:lnTo>
                    <a:pt x="114300" y="3428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1062"/>
            <p:cNvSpPr/>
            <p:nvPr/>
          </p:nvSpPr>
          <p:spPr>
            <a:xfrm>
              <a:off x="7150894" y="1171575"/>
              <a:ext cx="35720" cy="264320"/>
            </a:xfrm>
            <a:custGeom>
              <a:avLst/>
              <a:gdLst/>
              <a:ahLst/>
              <a:cxnLst/>
              <a:rect l="0" t="0" r="0" b="0"/>
              <a:pathLst>
                <a:path w="35720" h="264320">
                  <a:moveTo>
                    <a:pt x="0" y="0"/>
                  </a:moveTo>
                  <a:lnTo>
                    <a:pt x="0" y="9943"/>
                  </a:lnTo>
                  <a:lnTo>
                    <a:pt x="8819" y="45181"/>
                  </a:lnTo>
                  <a:lnTo>
                    <a:pt x="13207" y="71896"/>
                  </a:lnTo>
                  <a:lnTo>
                    <a:pt x="16262" y="107217"/>
                  </a:lnTo>
                  <a:lnTo>
                    <a:pt x="20750" y="142089"/>
                  </a:lnTo>
                  <a:lnTo>
                    <a:pt x="25134" y="172444"/>
                  </a:lnTo>
                  <a:lnTo>
                    <a:pt x="28121" y="205183"/>
                  </a:lnTo>
                  <a:lnTo>
                    <a:pt x="29309" y="230720"/>
                  </a:lnTo>
                  <a:lnTo>
                    <a:pt x="35719"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1063"/>
            <p:cNvSpPr/>
            <p:nvPr/>
          </p:nvSpPr>
          <p:spPr>
            <a:xfrm>
              <a:off x="6886575" y="700088"/>
              <a:ext cx="885826" cy="507207"/>
            </a:xfrm>
            <a:custGeom>
              <a:avLst/>
              <a:gdLst/>
              <a:ahLst/>
              <a:cxnLst/>
              <a:rect l="0" t="0" r="0" b="0"/>
              <a:pathLst>
                <a:path w="885826" h="507207">
                  <a:moveTo>
                    <a:pt x="0" y="507206"/>
                  </a:moveTo>
                  <a:lnTo>
                    <a:pt x="0" y="503413"/>
                  </a:lnTo>
                  <a:lnTo>
                    <a:pt x="3793" y="493470"/>
                  </a:lnTo>
                  <a:lnTo>
                    <a:pt x="30015" y="463475"/>
                  </a:lnTo>
                  <a:lnTo>
                    <a:pt x="61226" y="435597"/>
                  </a:lnTo>
                  <a:lnTo>
                    <a:pt x="92401" y="410494"/>
                  </a:lnTo>
                  <a:lnTo>
                    <a:pt x="126773" y="386740"/>
                  </a:lnTo>
                  <a:lnTo>
                    <a:pt x="162093" y="360828"/>
                  </a:lnTo>
                  <a:lnTo>
                    <a:pt x="187929" y="342401"/>
                  </a:lnTo>
                  <a:lnTo>
                    <a:pt x="216081" y="323628"/>
                  </a:lnTo>
                  <a:lnTo>
                    <a:pt x="247113" y="304701"/>
                  </a:lnTo>
                  <a:lnTo>
                    <a:pt x="277309" y="287822"/>
                  </a:lnTo>
                  <a:lnTo>
                    <a:pt x="306605" y="271590"/>
                  </a:lnTo>
                  <a:lnTo>
                    <a:pt x="335500" y="253792"/>
                  </a:lnTo>
                  <a:lnTo>
                    <a:pt x="366334" y="235298"/>
                  </a:lnTo>
                  <a:lnTo>
                    <a:pt x="399353" y="216495"/>
                  </a:lnTo>
                  <a:lnTo>
                    <a:pt x="417047" y="207036"/>
                  </a:lnTo>
                  <a:lnTo>
                    <a:pt x="435194" y="197555"/>
                  </a:lnTo>
                  <a:lnTo>
                    <a:pt x="470174" y="180671"/>
                  </a:lnTo>
                  <a:lnTo>
                    <a:pt x="505035" y="164435"/>
                  </a:lnTo>
                  <a:lnTo>
                    <a:pt x="523221" y="155661"/>
                  </a:lnTo>
                  <a:lnTo>
                    <a:pt x="541695" y="146636"/>
                  </a:lnTo>
                  <a:lnTo>
                    <a:pt x="560361" y="138239"/>
                  </a:lnTo>
                  <a:lnTo>
                    <a:pt x="579155" y="130259"/>
                  </a:lnTo>
                  <a:lnTo>
                    <a:pt x="598035" y="122558"/>
                  </a:lnTo>
                  <a:lnTo>
                    <a:pt x="616178" y="115836"/>
                  </a:lnTo>
                  <a:lnTo>
                    <a:pt x="651153" y="104135"/>
                  </a:lnTo>
                  <a:lnTo>
                    <a:pt x="683101" y="91526"/>
                  </a:lnTo>
                  <a:lnTo>
                    <a:pt x="713176" y="78778"/>
                  </a:lnTo>
                  <a:lnTo>
                    <a:pt x="742417" y="67820"/>
                  </a:lnTo>
                  <a:lnTo>
                    <a:pt x="778070" y="52727"/>
                  </a:lnTo>
                  <a:lnTo>
                    <a:pt x="808742" y="38200"/>
                  </a:lnTo>
                  <a:lnTo>
                    <a:pt x="837938" y="27634"/>
                  </a:lnTo>
                  <a:lnTo>
                    <a:pt x="868132" y="14477"/>
                  </a:lnTo>
                  <a:lnTo>
                    <a:pt x="874787" y="10403"/>
                  </a:lnTo>
                  <a:lnTo>
                    <a:pt x="880390" y="8592"/>
                  </a:lnTo>
                  <a:lnTo>
                    <a:pt x="882201" y="7315"/>
                  </a:lnTo>
                  <a:lnTo>
                    <a:pt x="883410" y="5670"/>
                  </a:lnTo>
                  <a:lnTo>
                    <a:pt x="8858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343486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1174</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Bellringer Oct. 9</vt:lpstr>
      <vt:lpstr>You are ready to begin drafting the second part of the Unit Project</vt:lpstr>
      <vt:lpstr>Writing LESSON 2 Essay</vt:lpstr>
      <vt:lpstr>Let’s look in the textbook at introductions</vt:lpstr>
      <vt:lpstr>Paragraphs: Each one must have a topic sentence which has something to do with your thesis.</vt:lpstr>
      <vt:lpstr>Using evidence: R33</vt:lpstr>
      <vt:lpstr>Conclusions: R33</vt:lpstr>
      <vt:lpstr>Organization: R37-38</vt:lpstr>
      <vt:lpstr>Final Copies are DUE: Oct 15th. </vt:lpstr>
      <vt:lpstr>Ticket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Oct. 9</dc:title>
  <dc:creator>Windows User</dc:creator>
  <cp:lastModifiedBy>Windows User</cp:lastModifiedBy>
  <cp:revision>11</cp:revision>
  <dcterms:created xsi:type="dcterms:W3CDTF">2014-10-09T10:43:58Z</dcterms:created>
  <dcterms:modified xsi:type="dcterms:W3CDTF">2014-10-09T17:05:13Z</dcterms:modified>
</cp:coreProperties>
</file>