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9"/>
  </p:notesMasterIdLst>
  <p:sldIdLst>
    <p:sldId id="257" r:id="rId4"/>
    <p:sldId id="27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8B1ECC-26EA-4866-8B5F-C9781CD5A879}" type="datetimeFigureOut">
              <a:rPr lang="en-US" smtClean="0"/>
              <a:t>10/9/2015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29BB61-721D-4830-82C9-006BC45AB655}" type="slidenum">
              <a:rPr lang="en-US" smtClean="0"/>
              <a:t>‹#›</a:t>
            </a:fld>
            <a:endParaRPr lang="en-US"/>
          </a:p>
        </p:txBody>
      </p:sp>
    </p:spTree>
    <p:extLst>
      <p:ext uri="{BB962C8B-B14F-4D97-AF65-F5344CB8AC3E}">
        <p14:creationId xmlns:p14="http://schemas.microsoft.com/office/powerpoint/2010/main" val="2216365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4059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9118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67169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514737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99068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96170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3933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pPr/>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35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pPr/>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61540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pPr/>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68122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8"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8" y="4421086"/>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57C5BCC0-5712-42A2-9714-70810B537B4D}" type="datetimeFigureOut">
              <a:rPr lang="en-US" smtClean="0"/>
              <a:pPr/>
              <a:t>10/9/2015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72"/>
            <a:ext cx="2831592"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4649097" y="5719972"/>
            <a:ext cx="643666" cy="365125"/>
          </a:xfrm>
        </p:spPr>
        <p:txBody>
          <a:bodyPr/>
          <a:lstStyle>
            <a:lvl1pPr>
              <a:defRPr>
                <a:solidFill>
                  <a:schemeClr val="accent1"/>
                </a:solidFill>
              </a:defRPr>
            </a:lvl1pPr>
          </a:lstStyle>
          <a:p>
            <a:fld id="{29045A1D-E27F-4FEA-ABDB-4AF22D74ED3E}"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614672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C5BCC0-5712-42A2-9714-70810B537B4D}"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1117446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7" y="2900831"/>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6" y="4267206"/>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C5BCC0-5712-42A2-9714-70810B537B4D}"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238937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7C5BCC0-5712-42A2-9714-70810B537B4D}" type="datetimeFigureOut">
              <a:rPr lang="en-US" smtClean="0"/>
              <a:pPr/>
              <a:t>10/9/2015</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29045A1D-E27F-4FEA-ABDB-4AF22D74ED3E}"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9161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2"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700"/>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40"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700"/>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C5BCC0-5712-42A2-9714-70810B537B4D}" type="datetimeFigureOut">
              <a:rPr lang="en-US" smtClean="0"/>
              <a:pPr/>
              <a:t>10/9/2015</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2832710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C5BCC0-5712-42A2-9714-70810B537B4D}" type="datetimeFigureOut">
              <a:rPr lang="en-US" smtClean="0"/>
              <a:pPr/>
              <a:t>10/9/2015</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4234380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5BCC0-5712-42A2-9714-70810B537B4D}" type="datetimeFigureOut">
              <a:rPr lang="en-US" smtClean="0"/>
              <a:pPr/>
              <a:t>10/9/2015</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2477188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57C5BCC0-5712-42A2-9714-70810B537B4D}" type="datetimeFigureOut">
              <a:rPr lang="en-US" smtClean="0"/>
              <a:pPr/>
              <a:t>10/9/2015</a:t>
            </a:fld>
            <a:endParaRPr lang="en-US"/>
          </a:p>
        </p:txBody>
      </p:sp>
      <p:sp>
        <p:nvSpPr>
          <p:cNvPr id="7" name="Slide Number Placeholder 6"/>
          <p:cNvSpPr>
            <a:spLocks noGrp="1"/>
          </p:cNvSpPr>
          <p:nvPr>
            <p:ph type="sldNum" sz="quarter" idx="12"/>
          </p:nvPr>
        </p:nvSpPr>
        <p:spPr/>
        <p:txBody>
          <a:bodyPr/>
          <a:lstStyle/>
          <a:p>
            <a:fld id="{29045A1D-E27F-4FEA-ABDB-4AF22D74ED3E}" type="slidenum">
              <a:rPr lang="en-US" smtClean="0"/>
              <a:pPr/>
              <a:t>‹#›</a:t>
            </a:fld>
            <a:endParaRPr lang="en-US"/>
          </a:p>
        </p:txBody>
      </p:sp>
      <p:sp>
        <p:nvSpPr>
          <p:cNvPr id="58" name="Rectangle 57"/>
          <p:cNvSpPr/>
          <p:nvPr/>
        </p:nvSpPr>
        <p:spPr>
          <a:xfrm>
            <a:off x="905573" y="601889"/>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6"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41"/>
            <a:ext cx="3493664"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4739833" y="2657440"/>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3"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521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pPr/>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pPr/>
              <a:t>‹#›</a:t>
            </a:fld>
            <a:endParaRPr lang="en-US" dirty="0"/>
          </a:p>
        </p:txBody>
      </p:sp>
    </p:spTree>
    <p:extLst>
      <p:ext uri="{BB962C8B-B14F-4D97-AF65-F5344CB8AC3E}">
        <p14:creationId xmlns:p14="http://schemas.microsoft.com/office/powerpoint/2010/main" val="4016552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3" y="601889"/>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1"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2" y="4133094"/>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5BCC0-5712-42A2-9714-70810B537B4D}" type="datetimeFigureOut">
              <a:rPr lang="en-US" smtClean="0"/>
              <a:pPr/>
              <a:t>10/9/2015</a:t>
            </a:fld>
            <a:endParaRPr lang="en-US"/>
          </a:p>
        </p:txBody>
      </p:sp>
      <p:sp>
        <p:nvSpPr>
          <p:cNvPr id="6" name="Footer Placeholder 5"/>
          <p:cNvSpPr>
            <a:spLocks noGrp="1"/>
          </p:cNvSpPr>
          <p:nvPr>
            <p:ph type="ftr" sz="quarter" idx="11"/>
          </p:nvPr>
        </p:nvSpPr>
        <p:spPr>
          <a:xfrm>
            <a:off x="4641448" y="5724841"/>
            <a:ext cx="3493664"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1358852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5BCC0-5712-42A2-9714-70810B537B4D}"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27588381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3"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7"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5BCC0-5712-42A2-9714-70810B537B4D}" type="datetimeFigureOut">
              <a:rPr lang="en-US" smtClean="0"/>
              <a:pPr/>
              <a:t>10/9/2015</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29045A1D-E27F-4FEA-ABDB-4AF22D74ED3E}" type="slidenum">
              <a:rPr lang="en-US" smtClean="0"/>
              <a:pPr/>
              <a:t>‹#›</a:t>
            </a:fld>
            <a:endParaRPr lang="en-US"/>
          </a:p>
        </p:txBody>
      </p:sp>
    </p:spTree>
    <p:extLst>
      <p:ext uri="{BB962C8B-B14F-4D97-AF65-F5344CB8AC3E}">
        <p14:creationId xmlns:p14="http://schemas.microsoft.com/office/powerpoint/2010/main" val="6305327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2"/>
        <p:cNvGrpSpPr/>
        <p:nvPr/>
      </p:nvGrpSpPr>
      <p:grpSpPr>
        <a:xfrm>
          <a:off x="0" y="0"/>
          <a:ext cx="0" cy="0"/>
          <a:chOff x="0" y="0"/>
          <a:chExt cx="0" cy="0"/>
        </a:xfrm>
      </p:grpSpPr>
      <p:grpSp>
        <p:nvGrpSpPr>
          <p:cNvPr id="53" name="Shape 53"/>
          <p:cNvGrpSpPr/>
          <p:nvPr/>
        </p:nvGrpSpPr>
        <p:grpSpPr>
          <a:xfrm>
            <a:off x="-644958" y="0"/>
            <a:ext cx="10458653" cy="7117070"/>
            <a:chOff x="-644958" y="0"/>
            <a:chExt cx="10458653" cy="7117070"/>
          </a:xfrm>
        </p:grpSpPr>
        <p:grpSp>
          <p:nvGrpSpPr>
            <p:cNvPr id="54" name="Shape 54"/>
            <p:cNvGrpSpPr/>
            <p:nvPr/>
          </p:nvGrpSpPr>
          <p:grpSpPr>
            <a:xfrm>
              <a:off x="0" y="0"/>
              <a:ext cx="9144000" cy="6858000"/>
              <a:chOff x="0" y="0"/>
              <a:chExt cx="9144000" cy="6858000"/>
            </a:xfrm>
          </p:grpSpPr>
          <p:grpSp>
            <p:nvGrpSpPr>
              <p:cNvPr id="55" name="Shape 55"/>
              <p:cNvGrpSpPr/>
              <p:nvPr/>
            </p:nvGrpSpPr>
            <p:grpSpPr>
              <a:xfrm>
                <a:off x="0" y="0"/>
                <a:ext cx="2514599" cy="6858000"/>
                <a:chOff x="0" y="0"/>
                <a:chExt cx="2514599" cy="6858000"/>
              </a:xfrm>
            </p:grpSpPr>
            <p:sp>
              <p:nvSpPr>
                <p:cNvPr id="56" name="Shape 5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57" name="Shape 5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58" name="Shape 5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59" name="Shape 59"/>
              <p:cNvGrpSpPr/>
              <p:nvPr/>
            </p:nvGrpSpPr>
            <p:grpSpPr>
              <a:xfrm>
                <a:off x="422910" y="0"/>
                <a:ext cx="2514599" cy="6858000"/>
                <a:chOff x="0" y="0"/>
                <a:chExt cx="2514599" cy="6858000"/>
              </a:xfrm>
            </p:grpSpPr>
            <p:sp>
              <p:nvSpPr>
                <p:cNvPr id="60" name="Shape 6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1" name="Shape 6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2" name="Shape 6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63" name="Shape 63"/>
              <p:cNvGrpSpPr/>
              <p:nvPr/>
            </p:nvGrpSpPr>
            <p:grpSpPr>
              <a:xfrm rot="10800000">
                <a:off x="6629400" y="0"/>
                <a:ext cx="2514599" cy="6858000"/>
                <a:chOff x="0" y="0"/>
                <a:chExt cx="2514599" cy="6858000"/>
              </a:xfrm>
            </p:grpSpPr>
            <p:sp>
              <p:nvSpPr>
                <p:cNvPr id="64" name="Shape 64"/>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5" name="Shape 65"/>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6" name="Shape 66"/>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67" name="Shape 67"/>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8" name="Shape 68"/>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69" name="Shape 69"/>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70" name="Shape 70"/>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1" name="Shape 71"/>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2" name="Shape 72"/>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3" name="Shape 73"/>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4" name="Shape 74"/>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5" name="Shape 75"/>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6" name="Shape 76"/>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7" name="Shape 77"/>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8" name="Shape 78"/>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79" name="Shape 79"/>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0" name="Shape 80"/>
            <p:cNvSpPr/>
            <p:nvPr/>
          </p:nvSpPr>
          <p:spPr>
            <a:xfrm rot="1800000">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1" name="Shape 81"/>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2" name="Shape 82"/>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3" name="Shape 83"/>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4" name="Shape 84"/>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5" name="Shape 85"/>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6" name="Shape 86"/>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7" name="Shape 87"/>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8" name="Shape 88"/>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89" name="Shape 89"/>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0" name="Shape 90"/>
            <p:cNvSpPr/>
            <p:nvPr/>
          </p:nvSpPr>
          <p:spPr>
            <a:xfrm rot="1800000">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1" name="Shape 91"/>
            <p:cNvSpPr/>
            <p:nvPr/>
          </p:nvSpPr>
          <p:spPr>
            <a:xfrm rot="1800000">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92" name="Shape 92"/>
          <p:cNvSpPr/>
          <p:nvPr/>
        </p:nvSpPr>
        <p:spPr>
          <a:xfrm>
            <a:off x="4561242" y="-21511"/>
            <a:ext cx="3679116" cy="6271840"/>
          </a:xfrm>
          <a:prstGeom prst="rect">
            <a:avLst/>
          </a:prstGeom>
          <a:solidFill>
            <a:srgbClr val="F5F5F5"/>
          </a:solidFill>
          <a:ln w="9525" cap="flat" cmpd="sng">
            <a:solidFill>
              <a:srgbClr val="74A50F"/>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3" name="Shape 93"/>
          <p:cNvSpPr/>
          <p:nvPr/>
        </p:nvSpPr>
        <p:spPr>
          <a:xfrm>
            <a:off x="4649096" y="-21511"/>
            <a:ext cx="3505200" cy="2312889"/>
          </a:xfrm>
          <a:prstGeom prst="rect">
            <a:avLst/>
          </a:prstGeom>
          <a:solidFill>
            <a:schemeClr val="accent2"/>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4" name="Shape 94"/>
          <p:cNvSpPr txBox="1">
            <a:spLocks noGrp="1"/>
          </p:cNvSpPr>
          <p:nvPr>
            <p:ph type="ctrTitle"/>
          </p:nvPr>
        </p:nvSpPr>
        <p:spPr>
          <a:xfrm>
            <a:off x="4733364" y="2708475"/>
            <a:ext cx="3313354" cy="1702160"/>
          </a:xfrm>
          <a:prstGeom prst="rect">
            <a:avLst/>
          </a:prstGeom>
          <a:noFill/>
          <a:ln>
            <a:noFill/>
          </a:ln>
        </p:spPr>
        <p:txBody>
          <a:bodyPr lIns="91425" tIns="91425" rIns="91425" bIns="91425" anchor="b" anchorCtr="0"/>
          <a:lstStyle>
            <a:lvl1pPr marL="0" marR="0" indent="0" algn="l" rtl="0">
              <a:spcBef>
                <a:spcPts val="0"/>
              </a:spcBef>
              <a:buClr>
                <a:schemeClr val="accent1"/>
              </a:buClr>
              <a:buFont typeface="Questrial"/>
              <a:buNone/>
              <a:defRPr sz="3600" b="0" i="0" u="none" strike="noStrike" cap="none" baseline="0">
                <a:solidFill>
                  <a:schemeClr val="accent1"/>
                </a:solidFill>
                <a:latin typeface="Questrial"/>
                <a:ea typeface="Questrial"/>
                <a:cs typeface="Questrial"/>
                <a:sym typeface="Questrial"/>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95" name="Shape 95"/>
          <p:cNvSpPr txBox="1">
            <a:spLocks noGrp="1"/>
          </p:cNvSpPr>
          <p:nvPr>
            <p:ph type="subTitle" idx="1"/>
          </p:nvPr>
        </p:nvSpPr>
        <p:spPr>
          <a:xfrm>
            <a:off x="4733367" y="4421086"/>
            <a:ext cx="3309803" cy="1260629"/>
          </a:xfrm>
          <a:prstGeom prst="rect">
            <a:avLst/>
          </a:prstGeom>
          <a:noFill/>
          <a:ln>
            <a:noFill/>
          </a:ln>
        </p:spPr>
        <p:txBody>
          <a:bodyPr lIns="91425" tIns="91425" rIns="91425" bIns="91425" anchor="t" anchorCtr="0"/>
          <a:lstStyle>
            <a:lvl1pPr marL="0" marR="0" indent="0" algn="l" rtl="0">
              <a:spcBef>
                <a:spcPts val="360"/>
              </a:spcBef>
              <a:buClr>
                <a:schemeClr val="accent1"/>
              </a:buClr>
              <a:buFont typeface="Questrial"/>
              <a:buNone/>
              <a:defRPr sz="1800" b="0" i="0" u="none" strike="noStrike" cap="none" baseline="0">
                <a:solidFill>
                  <a:srgbClr val="424242"/>
                </a:solidFill>
                <a:latin typeface="Questrial"/>
                <a:ea typeface="Questrial"/>
                <a:cs typeface="Questrial"/>
                <a:sym typeface="Questrial"/>
              </a:defRPr>
            </a:lvl1pPr>
            <a:lvl2pPr marL="457200" marR="0" indent="0" algn="ctr" rtl="0">
              <a:spcBef>
                <a:spcPts val="440"/>
              </a:spcBef>
              <a:buClr>
                <a:schemeClr val="accent1"/>
              </a:buClr>
              <a:buFont typeface="Questrial"/>
              <a:buNone/>
              <a:defRPr sz="2200" b="0" i="0" u="none" strike="noStrike" cap="none" baseline="0">
                <a:solidFill>
                  <a:srgbClr val="888888"/>
                </a:solidFill>
                <a:latin typeface="Questrial"/>
                <a:ea typeface="Questrial"/>
                <a:cs typeface="Questrial"/>
                <a:sym typeface="Questrial"/>
              </a:defRPr>
            </a:lvl2pPr>
            <a:lvl3pPr marL="914400" marR="0" indent="0" algn="ctr" rtl="0">
              <a:spcBef>
                <a:spcPts val="400"/>
              </a:spcBef>
              <a:buClr>
                <a:schemeClr val="accent1"/>
              </a:buClr>
              <a:buFont typeface="Questrial"/>
              <a:buNone/>
              <a:defRPr sz="2000" b="0" i="0" u="none" strike="noStrike" cap="none" baseline="0">
                <a:solidFill>
                  <a:srgbClr val="888888"/>
                </a:solidFill>
                <a:latin typeface="Questrial"/>
                <a:ea typeface="Questrial"/>
                <a:cs typeface="Questrial"/>
                <a:sym typeface="Questrial"/>
              </a:defRPr>
            </a:lvl3pPr>
            <a:lvl4pPr marL="1371600" marR="0" indent="0" algn="ctr" rtl="0">
              <a:spcBef>
                <a:spcPts val="360"/>
              </a:spcBef>
              <a:buClr>
                <a:schemeClr val="accent1"/>
              </a:buClr>
              <a:buFont typeface="Questrial"/>
              <a:buNone/>
              <a:defRPr sz="1800" b="0" i="0" u="none" strike="noStrike" cap="none" baseline="0">
                <a:solidFill>
                  <a:srgbClr val="888888"/>
                </a:solidFill>
                <a:latin typeface="Questrial"/>
                <a:ea typeface="Questrial"/>
                <a:cs typeface="Questrial"/>
                <a:sym typeface="Questrial"/>
              </a:defRPr>
            </a:lvl4pPr>
            <a:lvl5pPr marL="1828800" marR="0" indent="0" algn="ctr" rtl="0">
              <a:spcBef>
                <a:spcPts val="320"/>
              </a:spcBef>
              <a:buClr>
                <a:schemeClr val="accent1"/>
              </a:buClr>
              <a:buFont typeface="Questrial"/>
              <a:buNone/>
              <a:defRPr sz="1600" b="0" i="0" u="none" strike="noStrike" cap="none" baseline="0">
                <a:solidFill>
                  <a:srgbClr val="888888"/>
                </a:solidFill>
                <a:latin typeface="Questrial"/>
                <a:ea typeface="Questrial"/>
                <a:cs typeface="Questrial"/>
                <a:sym typeface="Questrial"/>
              </a:defRPr>
            </a:lvl5pPr>
            <a:lvl6pPr marL="2286000" marR="0" indent="0" algn="ctr" rtl="0">
              <a:spcBef>
                <a:spcPts val="280"/>
              </a:spcBef>
              <a:buClr>
                <a:schemeClr val="accent1"/>
              </a:buClr>
              <a:buFont typeface="Questrial"/>
              <a:buNone/>
              <a:defRPr sz="1400" b="0" i="0" u="none" strike="noStrike" cap="none" baseline="0">
                <a:solidFill>
                  <a:srgbClr val="888888"/>
                </a:solidFill>
                <a:latin typeface="Questrial"/>
                <a:ea typeface="Questrial"/>
                <a:cs typeface="Questrial"/>
                <a:sym typeface="Questrial"/>
              </a:defRPr>
            </a:lvl6pPr>
            <a:lvl7pPr marL="2743200" marR="0" indent="0" algn="ctr" rtl="0">
              <a:spcBef>
                <a:spcPts val="280"/>
              </a:spcBef>
              <a:buClr>
                <a:schemeClr val="accent1"/>
              </a:buClr>
              <a:buFont typeface="Questrial"/>
              <a:buNone/>
              <a:defRPr sz="1400" b="0" i="0" u="none" strike="noStrike" cap="none" baseline="0">
                <a:solidFill>
                  <a:srgbClr val="888888"/>
                </a:solidFill>
                <a:latin typeface="Questrial"/>
                <a:ea typeface="Questrial"/>
                <a:cs typeface="Questrial"/>
                <a:sym typeface="Questrial"/>
              </a:defRPr>
            </a:lvl7pPr>
            <a:lvl8pPr marL="3200400" marR="0" indent="0" algn="ctr" rtl="0">
              <a:spcBef>
                <a:spcPts val="280"/>
              </a:spcBef>
              <a:buClr>
                <a:schemeClr val="accent1"/>
              </a:buClr>
              <a:buFont typeface="Questrial"/>
              <a:buNone/>
              <a:defRPr sz="1400" b="0" i="0" u="none" strike="noStrike" cap="none" baseline="0">
                <a:solidFill>
                  <a:srgbClr val="888888"/>
                </a:solidFill>
                <a:latin typeface="Questrial"/>
                <a:ea typeface="Questrial"/>
                <a:cs typeface="Questrial"/>
                <a:sym typeface="Questrial"/>
              </a:defRPr>
            </a:lvl8pPr>
            <a:lvl9pPr marL="3657600" marR="0" indent="0" algn="ctr" rtl="0">
              <a:spcBef>
                <a:spcPts val="280"/>
              </a:spcBef>
              <a:buClr>
                <a:schemeClr val="accent1"/>
              </a:buClr>
              <a:buFont typeface="Questrial"/>
              <a:buNone/>
              <a:defRPr sz="1400" b="0" i="0" u="none" strike="noStrike" cap="none" baseline="0">
                <a:solidFill>
                  <a:srgbClr val="888888"/>
                </a:solidFill>
                <a:latin typeface="Questrial"/>
                <a:ea typeface="Questrial"/>
                <a:cs typeface="Questrial"/>
                <a:sym typeface="Questrial"/>
              </a:defRPr>
            </a:lvl9pPr>
          </a:lstStyle>
          <a:p>
            <a:endParaRPr/>
          </a:p>
        </p:txBody>
      </p:sp>
      <p:sp>
        <p:nvSpPr>
          <p:cNvPr id="96" name="Shape 96"/>
          <p:cNvSpPr txBox="1">
            <a:spLocks noGrp="1"/>
          </p:cNvSpPr>
          <p:nvPr>
            <p:ph type="dt" idx="10"/>
          </p:nvPr>
        </p:nvSpPr>
        <p:spPr>
          <a:xfrm>
            <a:off x="4738747" y="1516828"/>
            <a:ext cx="2133599" cy="750980"/>
          </a:xfrm>
          <a:prstGeom prst="rect">
            <a:avLst/>
          </a:prstGeom>
          <a:noFill/>
          <a:ln>
            <a:noFill/>
          </a:ln>
        </p:spPr>
        <p:txBody>
          <a:bodyPr lIns="91425" tIns="91425" rIns="91425" bIns="91425" anchor="b" anchorCtr="0"/>
          <a:lstStyle>
            <a:lvl1pPr marL="0" marR="0" indent="0" algn="l" rtl="0">
              <a:spcBef>
                <a:spcPts val="0"/>
              </a:spcBef>
              <a:defRPr sz="24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97" name="Shape 97"/>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8" name="Shape 98"/>
          <p:cNvSpPr txBox="1">
            <a:spLocks noGrp="1"/>
          </p:cNvSpPr>
          <p:nvPr>
            <p:ph type="ftr" idx="11"/>
          </p:nvPr>
        </p:nvSpPr>
        <p:spPr>
          <a:xfrm>
            <a:off x="5303522" y="5719972"/>
            <a:ext cx="2831591"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99" name="Shape 99"/>
          <p:cNvSpPr txBox="1">
            <a:spLocks noGrp="1"/>
          </p:cNvSpPr>
          <p:nvPr>
            <p:ph type="sldNum" idx="12"/>
          </p:nvPr>
        </p:nvSpPr>
        <p:spPr>
          <a:xfrm>
            <a:off x="4649097" y="5719972"/>
            <a:ext cx="643666" cy="365125"/>
          </a:xfrm>
          <a:prstGeom prst="rect">
            <a:avLst/>
          </a:prstGeom>
          <a:noFill/>
          <a:ln>
            <a:noFill/>
          </a:ln>
        </p:spPr>
        <p:txBody>
          <a:bodyPr lIns="91425" tIns="91425" rIns="91425" bIns="91425" anchor="ctr" anchorCtr="0">
            <a:noAutofit/>
          </a:bodyPr>
          <a:lstStyle/>
          <a:p>
            <a:endParaRPr lang="en-US" sz="1200" smtClean="0">
              <a:solidFill>
                <a:srgbClr val="94C600"/>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
        <p:nvSpPr>
          <p:cNvPr id="100" name="Shape 100"/>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Tree>
    <p:extLst>
      <p:ext uri="{BB962C8B-B14F-4D97-AF65-F5344CB8AC3E}">
        <p14:creationId xmlns:p14="http://schemas.microsoft.com/office/powerpoint/2010/main" val="13969540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03" name="Shape 103"/>
          <p:cNvSpPr txBox="1">
            <a:spLocks noGrp="1"/>
          </p:cNvSpPr>
          <p:nvPr>
            <p:ph type="body" idx="1"/>
          </p:nvPr>
        </p:nvSpPr>
        <p:spPr>
          <a:xfrm>
            <a:off x="1043494" y="2323651"/>
            <a:ext cx="6777317" cy="350897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
        <p:nvSpPr>
          <p:cNvPr id="104" name="Shape 104"/>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05" name="Shape 105"/>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06" name="Shape 106"/>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114729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258647" y="2900831"/>
            <a:ext cx="6637468" cy="1362075"/>
          </a:xfrm>
          <a:prstGeom prst="rect">
            <a:avLst/>
          </a:prstGeom>
          <a:noFill/>
          <a:ln>
            <a:noFill/>
          </a:ln>
        </p:spPr>
        <p:txBody>
          <a:bodyPr lIns="91425" tIns="91425" rIns="91425" bIns="91425" anchor="b" anchorCtr="0"/>
          <a:lstStyle>
            <a:lvl1pPr algn="l" rtl="0">
              <a:spcBef>
                <a:spcPts val="0"/>
              </a:spcBef>
              <a:defRPr sz="4000" b="0" cap="none" baseline="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9" name="Shape 109"/>
          <p:cNvSpPr txBox="1">
            <a:spLocks noGrp="1"/>
          </p:cNvSpPr>
          <p:nvPr>
            <p:ph type="body" idx="1"/>
          </p:nvPr>
        </p:nvSpPr>
        <p:spPr>
          <a:xfrm>
            <a:off x="1258645" y="4267206"/>
            <a:ext cx="6637466" cy="1520413"/>
          </a:xfrm>
          <a:prstGeom prst="rect">
            <a:avLst/>
          </a:prstGeom>
          <a:noFill/>
          <a:ln>
            <a:noFill/>
          </a:ln>
        </p:spPr>
        <p:txBody>
          <a:bodyPr lIns="91425" tIns="91425" rIns="91425" bIns="91425" anchor="t" anchorCtr="0"/>
          <a:lstStyle>
            <a:lvl1pPr marL="0" indent="0" rtl="0">
              <a:spcBef>
                <a:spcPts val="0"/>
              </a:spcBef>
              <a:buClr>
                <a:srgbClr val="888888"/>
              </a:buClr>
              <a:buFont typeface="Questrial"/>
              <a:buNone/>
              <a:defRPr sz="2000">
                <a:solidFill>
                  <a:srgbClr val="888888"/>
                </a:solidFill>
              </a:defRPr>
            </a:lvl1pPr>
            <a:lvl2pPr marL="457200" indent="0" rtl="0">
              <a:spcBef>
                <a:spcPts val="0"/>
              </a:spcBef>
              <a:buClr>
                <a:srgbClr val="888888"/>
              </a:buClr>
              <a:buFont typeface="Questrial"/>
              <a:buNone/>
              <a:defRPr sz="1800">
                <a:solidFill>
                  <a:srgbClr val="888888"/>
                </a:solidFill>
              </a:defRPr>
            </a:lvl2pPr>
            <a:lvl3pPr marL="914400" indent="0" rtl="0">
              <a:spcBef>
                <a:spcPts val="0"/>
              </a:spcBef>
              <a:buClr>
                <a:srgbClr val="888888"/>
              </a:buClr>
              <a:buFont typeface="Questrial"/>
              <a:buNone/>
              <a:defRPr sz="1600">
                <a:solidFill>
                  <a:srgbClr val="888888"/>
                </a:solidFill>
              </a:defRPr>
            </a:lvl3pPr>
            <a:lvl4pPr marL="1371600" indent="0" rtl="0">
              <a:spcBef>
                <a:spcPts val="0"/>
              </a:spcBef>
              <a:buClr>
                <a:srgbClr val="888888"/>
              </a:buClr>
              <a:buFont typeface="Questrial"/>
              <a:buNone/>
              <a:defRPr sz="1400">
                <a:solidFill>
                  <a:srgbClr val="888888"/>
                </a:solidFill>
              </a:defRPr>
            </a:lvl4pPr>
            <a:lvl5pPr marL="1828800" indent="0" rtl="0">
              <a:spcBef>
                <a:spcPts val="0"/>
              </a:spcBef>
              <a:buClr>
                <a:srgbClr val="888888"/>
              </a:buClr>
              <a:buFont typeface="Questrial"/>
              <a:buNone/>
              <a:defRPr sz="1400">
                <a:solidFill>
                  <a:srgbClr val="888888"/>
                </a:solidFill>
              </a:defRPr>
            </a:lvl5pPr>
            <a:lvl6pPr marL="2286000" indent="0" rtl="0">
              <a:spcBef>
                <a:spcPts val="0"/>
              </a:spcBef>
              <a:buClr>
                <a:srgbClr val="888888"/>
              </a:buClr>
              <a:buFont typeface="Questrial"/>
              <a:buNone/>
              <a:defRPr sz="1400">
                <a:solidFill>
                  <a:srgbClr val="888888"/>
                </a:solidFill>
              </a:defRPr>
            </a:lvl6pPr>
            <a:lvl7pPr marL="2743200" indent="0" rtl="0">
              <a:spcBef>
                <a:spcPts val="0"/>
              </a:spcBef>
              <a:buClr>
                <a:srgbClr val="888888"/>
              </a:buClr>
              <a:buFont typeface="Questrial"/>
              <a:buNone/>
              <a:defRPr sz="1400">
                <a:solidFill>
                  <a:srgbClr val="888888"/>
                </a:solidFill>
              </a:defRPr>
            </a:lvl7pPr>
            <a:lvl8pPr marL="3200400" indent="0" rtl="0">
              <a:spcBef>
                <a:spcPts val="0"/>
              </a:spcBef>
              <a:buClr>
                <a:srgbClr val="888888"/>
              </a:buClr>
              <a:buFont typeface="Questrial"/>
              <a:buNone/>
              <a:defRPr sz="1400">
                <a:solidFill>
                  <a:srgbClr val="888888"/>
                </a:solidFill>
              </a:defRPr>
            </a:lvl8pPr>
            <a:lvl9pPr marL="3657600" indent="0" rtl="0">
              <a:spcBef>
                <a:spcPts val="0"/>
              </a:spcBef>
              <a:buClr>
                <a:srgbClr val="888888"/>
              </a:buClr>
              <a:buFont typeface="Questrial"/>
              <a:buNone/>
              <a:defRPr sz="1400">
                <a:solidFill>
                  <a:srgbClr val="888888"/>
                </a:solidFill>
              </a:defRPr>
            </a:lvl9pPr>
          </a:lstStyle>
          <a:p>
            <a:endParaRPr/>
          </a:p>
        </p:txBody>
      </p:sp>
      <p:sp>
        <p:nvSpPr>
          <p:cNvPr id="110" name="Shape 110"/>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11" name="Shape 111"/>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12" name="Shape 112"/>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32983545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15" name="Shape 115"/>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16" name="Shape 116"/>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17" name="Shape 117"/>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
        <p:nvSpPr>
          <p:cNvPr id="118" name="Shape 118"/>
          <p:cNvSpPr txBox="1">
            <a:spLocks noGrp="1"/>
          </p:cNvSpPr>
          <p:nvPr>
            <p:ph type="body" idx="1"/>
          </p:nvPr>
        </p:nvSpPr>
        <p:spPr>
          <a:xfrm>
            <a:off x="1042419" y="2313433"/>
            <a:ext cx="3419855" cy="349300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
        <p:nvSpPr>
          <p:cNvPr id="119" name="Shape 119"/>
          <p:cNvSpPr txBox="1">
            <a:spLocks noGrp="1"/>
          </p:cNvSpPr>
          <p:nvPr>
            <p:ph type="body" idx="2"/>
          </p:nvPr>
        </p:nvSpPr>
        <p:spPr>
          <a:xfrm>
            <a:off x="4645154" y="2313433"/>
            <a:ext cx="3419855" cy="349300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Tree>
    <p:extLst>
      <p:ext uri="{BB962C8B-B14F-4D97-AF65-F5344CB8AC3E}">
        <p14:creationId xmlns:p14="http://schemas.microsoft.com/office/powerpoint/2010/main" val="22992834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2" name="Shape 122"/>
          <p:cNvSpPr txBox="1">
            <a:spLocks noGrp="1"/>
          </p:cNvSpPr>
          <p:nvPr>
            <p:ph type="body" idx="1"/>
          </p:nvPr>
        </p:nvSpPr>
        <p:spPr>
          <a:xfrm>
            <a:off x="1412111" y="2316008"/>
            <a:ext cx="3057147" cy="639762"/>
          </a:xfrm>
          <a:prstGeom prst="rect">
            <a:avLst/>
          </a:prstGeom>
          <a:noFill/>
          <a:ln>
            <a:noFill/>
          </a:ln>
        </p:spPr>
        <p:txBody>
          <a:bodyPr lIns="91425" tIns="91425" rIns="91425" bIns="91425" anchor="b" anchorCtr="0"/>
          <a:lstStyle>
            <a:lvl1pPr marL="0" indent="0" rtl="0">
              <a:spcBef>
                <a:spcPts val="0"/>
              </a:spcBef>
              <a:buClr>
                <a:schemeClr val="accent1"/>
              </a:buClr>
              <a:buFont typeface="Questrial"/>
              <a:buNone/>
              <a:defRPr sz="2400" b="1">
                <a:solidFill>
                  <a:schemeClr val="accent1"/>
                </a:solidFill>
              </a:defRPr>
            </a:lvl1pPr>
            <a:lvl2pPr marL="457200" indent="0" rtl="0">
              <a:spcBef>
                <a:spcPts val="0"/>
              </a:spcBef>
              <a:buFont typeface="Questrial"/>
              <a:buNone/>
              <a:defRPr sz="2000" b="1"/>
            </a:lvl2pPr>
            <a:lvl3pPr marL="914400" indent="0" rtl="0">
              <a:spcBef>
                <a:spcPts val="0"/>
              </a:spcBef>
              <a:buFont typeface="Questrial"/>
              <a:buNone/>
              <a:defRPr sz="1800" b="1"/>
            </a:lvl3pPr>
            <a:lvl4pPr marL="1371600" indent="0" rtl="0">
              <a:spcBef>
                <a:spcPts val="0"/>
              </a:spcBef>
              <a:buFont typeface="Questrial"/>
              <a:buNone/>
              <a:defRPr sz="1600" b="1"/>
            </a:lvl4pPr>
            <a:lvl5pPr marL="1828800" indent="0" rtl="0">
              <a:spcBef>
                <a:spcPts val="0"/>
              </a:spcBef>
              <a:buFont typeface="Questrial"/>
              <a:buNone/>
              <a:defRPr sz="1600" b="1"/>
            </a:lvl5pPr>
            <a:lvl6pPr marL="2286000" indent="0" rtl="0">
              <a:spcBef>
                <a:spcPts val="0"/>
              </a:spcBef>
              <a:buFont typeface="Questrial"/>
              <a:buNone/>
              <a:defRPr sz="1600" b="1"/>
            </a:lvl6pPr>
            <a:lvl7pPr marL="2743200" indent="0" rtl="0">
              <a:spcBef>
                <a:spcPts val="0"/>
              </a:spcBef>
              <a:buFont typeface="Questrial"/>
              <a:buNone/>
              <a:defRPr sz="1600" b="1"/>
            </a:lvl7pPr>
            <a:lvl8pPr marL="3200400" indent="0" rtl="0">
              <a:spcBef>
                <a:spcPts val="0"/>
              </a:spcBef>
              <a:buFont typeface="Questrial"/>
              <a:buNone/>
              <a:defRPr sz="1600" b="1"/>
            </a:lvl8pPr>
            <a:lvl9pPr marL="3657600" indent="0" rtl="0">
              <a:spcBef>
                <a:spcPts val="0"/>
              </a:spcBef>
              <a:buFont typeface="Questrial"/>
              <a:buNone/>
              <a:defRPr sz="1600" b="1"/>
            </a:lvl9pPr>
          </a:lstStyle>
          <a:p>
            <a:endParaRPr/>
          </a:p>
        </p:txBody>
      </p:sp>
      <p:sp>
        <p:nvSpPr>
          <p:cNvPr id="123" name="Shape 123"/>
          <p:cNvSpPr txBox="1">
            <a:spLocks noGrp="1"/>
          </p:cNvSpPr>
          <p:nvPr>
            <p:ph type="body" idx="2"/>
          </p:nvPr>
        </p:nvSpPr>
        <p:spPr>
          <a:xfrm>
            <a:off x="1041723" y="2974693"/>
            <a:ext cx="3419855" cy="2835796"/>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24" name="Shape 124"/>
          <p:cNvSpPr txBox="1">
            <a:spLocks noGrp="1"/>
          </p:cNvSpPr>
          <p:nvPr>
            <p:ph type="body" idx="3"/>
          </p:nvPr>
        </p:nvSpPr>
        <p:spPr>
          <a:xfrm>
            <a:off x="5011837" y="2316009"/>
            <a:ext cx="3055716" cy="639762"/>
          </a:xfrm>
          <a:prstGeom prst="rect">
            <a:avLst/>
          </a:prstGeom>
          <a:noFill/>
          <a:ln>
            <a:noFill/>
          </a:ln>
        </p:spPr>
        <p:txBody>
          <a:bodyPr lIns="91425" tIns="91425" rIns="91425" bIns="91425" anchor="b" anchorCtr="0"/>
          <a:lstStyle>
            <a:lvl1pPr marL="0" indent="0" rtl="0">
              <a:spcBef>
                <a:spcPts val="0"/>
              </a:spcBef>
              <a:buClr>
                <a:schemeClr val="accent1"/>
              </a:buClr>
              <a:buFont typeface="Questrial"/>
              <a:buNone/>
              <a:defRPr sz="2400" b="1">
                <a:solidFill>
                  <a:schemeClr val="accent1"/>
                </a:solidFill>
              </a:defRPr>
            </a:lvl1pPr>
            <a:lvl2pPr marL="457200" indent="0" rtl="0">
              <a:spcBef>
                <a:spcPts val="0"/>
              </a:spcBef>
              <a:buFont typeface="Questrial"/>
              <a:buNone/>
              <a:defRPr sz="2000" b="1"/>
            </a:lvl2pPr>
            <a:lvl3pPr marL="914400" indent="0" rtl="0">
              <a:spcBef>
                <a:spcPts val="0"/>
              </a:spcBef>
              <a:buFont typeface="Questrial"/>
              <a:buNone/>
              <a:defRPr sz="1800" b="1"/>
            </a:lvl3pPr>
            <a:lvl4pPr marL="1371600" indent="0" rtl="0">
              <a:spcBef>
                <a:spcPts val="0"/>
              </a:spcBef>
              <a:buFont typeface="Questrial"/>
              <a:buNone/>
              <a:defRPr sz="1600" b="1"/>
            </a:lvl4pPr>
            <a:lvl5pPr marL="1828800" indent="0" rtl="0">
              <a:spcBef>
                <a:spcPts val="0"/>
              </a:spcBef>
              <a:buFont typeface="Questrial"/>
              <a:buNone/>
              <a:defRPr sz="1600" b="1"/>
            </a:lvl5pPr>
            <a:lvl6pPr marL="2286000" indent="0" rtl="0">
              <a:spcBef>
                <a:spcPts val="0"/>
              </a:spcBef>
              <a:buFont typeface="Questrial"/>
              <a:buNone/>
              <a:defRPr sz="1600" b="1"/>
            </a:lvl6pPr>
            <a:lvl7pPr marL="2743200" indent="0" rtl="0">
              <a:spcBef>
                <a:spcPts val="0"/>
              </a:spcBef>
              <a:buFont typeface="Questrial"/>
              <a:buNone/>
              <a:defRPr sz="1600" b="1"/>
            </a:lvl7pPr>
            <a:lvl8pPr marL="3200400" indent="0" rtl="0">
              <a:spcBef>
                <a:spcPts val="0"/>
              </a:spcBef>
              <a:buFont typeface="Questrial"/>
              <a:buNone/>
              <a:defRPr sz="1600" b="1"/>
            </a:lvl8pPr>
            <a:lvl9pPr marL="3657600" indent="0" rtl="0">
              <a:spcBef>
                <a:spcPts val="0"/>
              </a:spcBef>
              <a:buFont typeface="Questrial"/>
              <a:buNone/>
              <a:defRPr sz="1600" b="1"/>
            </a:lvl9pPr>
          </a:lstStyle>
          <a:p>
            <a:endParaRPr/>
          </a:p>
        </p:txBody>
      </p:sp>
      <p:sp>
        <p:nvSpPr>
          <p:cNvPr id="125" name="Shape 125"/>
          <p:cNvSpPr txBox="1">
            <a:spLocks noGrp="1"/>
          </p:cNvSpPr>
          <p:nvPr>
            <p:ph type="body" idx="4"/>
          </p:nvPr>
        </p:nvSpPr>
        <p:spPr>
          <a:xfrm>
            <a:off x="4645154" y="2974693"/>
            <a:ext cx="3419855" cy="2835796"/>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126" name="Shape 126"/>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27" name="Shape 127"/>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28" name="Shape 128"/>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4347957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31" name="Shape 131"/>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32" name="Shape 132"/>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33" name="Shape 133"/>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23198149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4"/>
        <p:cNvGrpSpPr/>
        <p:nvPr/>
      </p:nvGrpSpPr>
      <p:grpSpPr>
        <a:xfrm>
          <a:off x="0" y="0"/>
          <a:ext cx="0" cy="0"/>
          <a:chOff x="0" y="0"/>
          <a:chExt cx="0" cy="0"/>
        </a:xfrm>
      </p:grpSpPr>
      <p:sp>
        <p:nvSpPr>
          <p:cNvPr id="135" name="Shape 135"/>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36" name="Shape 136"/>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37" name="Shape 137"/>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1007113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pPr/>
              <a:t>10/9/2015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88804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38"/>
        <p:cNvGrpSpPr/>
        <p:nvPr/>
      </p:nvGrpSpPr>
      <p:grpSpPr>
        <a:xfrm>
          <a:off x="0" y="0"/>
          <a:ext cx="0" cy="0"/>
          <a:chOff x="0" y="0"/>
          <a:chExt cx="0" cy="0"/>
        </a:xfrm>
      </p:grpSpPr>
      <p:grpSp>
        <p:nvGrpSpPr>
          <p:cNvPr id="139" name="Shape 139"/>
          <p:cNvGrpSpPr/>
          <p:nvPr/>
        </p:nvGrpSpPr>
        <p:grpSpPr>
          <a:xfrm>
            <a:off x="-644958" y="0"/>
            <a:ext cx="10458653" cy="7117070"/>
            <a:chOff x="-644958" y="0"/>
            <a:chExt cx="10458653" cy="7117070"/>
          </a:xfrm>
        </p:grpSpPr>
        <p:grpSp>
          <p:nvGrpSpPr>
            <p:cNvPr id="140" name="Shape 140"/>
            <p:cNvGrpSpPr/>
            <p:nvPr/>
          </p:nvGrpSpPr>
          <p:grpSpPr>
            <a:xfrm>
              <a:off x="0" y="0"/>
              <a:ext cx="9144000" cy="6858000"/>
              <a:chOff x="0" y="0"/>
              <a:chExt cx="9144000" cy="6858000"/>
            </a:xfrm>
          </p:grpSpPr>
          <p:grpSp>
            <p:nvGrpSpPr>
              <p:cNvPr id="141" name="Shape 141"/>
              <p:cNvGrpSpPr/>
              <p:nvPr/>
            </p:nvGrpSpPr>
            <p:grpSpPr>
              <a:xfrm>
                <a:off x="0" y="0"/>
                <a:ext cx="2514599" cy="6858000"/>
                <a:chOff x="0" y="0"/>
                <a:chExt cx="2514599" cy="6858000"/>
              </a:xfrm>
            </p:grpSpPr>
            <p:sp>
              <p:nvSpPr>
                <p:cNvPr id="142" name="Shape 14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3" name="Shape 14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4" name="Shape 14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45" name="Shape 145"/>
              <p:cNvGrpSpPr/>
              <p:nvPr/>
            </p:nvGrpSpPr>
            <p:grpSpPr>
              <a:xfrm>
                <a:off x="422910" y="0"/>
                <a:ext cx="2514599" cy="6858000"/>
                <a:chOff x="0" y="0"/>
                <a:chExt cx="2514599" cy="6858000"/>
              </a:xfrm>
            </p:grpSpPr>
            <p:sp>
              <p:nvSpPr>
                <p:cNvPr id="146" name="Shape 14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7" name="Shape 14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8" name="Shape 14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49" name="Shape 149"/>
              <p:cNvGrpSpPr/>
              <p:nvPr/>
            </p:nvGrpSpPr>
            <p:grpSpPr>
              <a:xfrm rot="10800000">
                <a:off x="6629400" y="0"/>
                <a:ext cx="2514599" cy="6858000"/>
                <a:chOff x="0" y="0"/>
                <a:chExt cx="2514599" cy="6858000"/>
              </a:xfrm>
            </p:grpSpPr>
            <p:sp>
              <p:nvSpPr>
                <p:cNvPr id="150" name="Shape 15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1" name="Shape 15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2" name="Shape 15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53" name="Shape 153"/>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4" name="Shape 154"/>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5" name="Shape 155"/>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56" name="Shape 156"/>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7" name="Shape 157"/>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8" name="Shape 158"/>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9" name="Shape 159"/>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0" name="Shape 160"/>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1" name="Shape 161"/>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2" name="Shape 162"/>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3" name="Shape 163"/>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4" name="Shape 164"/>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5" name="Shape 165"/>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6" name="Shape 166"/>
            <p:cNvSpPr/>
            <p:nvPr/>
          </p:nvSpPr>
          <p:spPr>
            <a:xfrm rot="1800000">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7" name="Shape 167"/>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8" name="Shape 168"/>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9" name="Shape 169"/>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0" name="Shape 170"/>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1" name="Shape 171"/>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2" name="Shape 172"/>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3" name="Shape 173"/>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4" name="Shape 174"/>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5" name="Shape 175"/>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6" name="Shape 176"/>
            <p:cNvSpPr/>
            <p:nvPr/>
          </p:nvSpPr>
          <p:spPr>
            <a:xfrm rot="1800000">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7" name="Shape 177"/>
            <p:cNvSpPr/>
            <p:nvPr/>
          </p:nvSpPr>
          <p:spPr>
            <a:xfrm rot="1800000">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78" name="Shape 178"/>
          <p:cNvSpPr/>
          <p:nvPr/>
        </p:nvSpPr>
        <p:spPr>
          <a:xfrm>
            <a:off x="4561242" y="-21511"/>
            <a:ext cx="3679116" cy="6271840"/>
          </a:xfrm>
          <a:prstGeom prst="rect">
            <a:avLst/>
          </a:prstGeom>
          <a:solidFill>
            <a:srgbClr val="F5F5F5"/>
          </a:solidFill>
          <a:ln w="9525" cap="flat" cmpd="sng">
            <a:solidFill>
              <a:srgbClr val="74A50F"/>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9" name="Shape 179"/>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80" name="Shape 180"/>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181" name="Shape 181"/>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
        <p:nvSpPr>
          <p:cNvPr id="182" name="Shape 182"/>
          <p:cNvSpPr/>
          <p:nvPr/>
        </p:nvSpPr>
        <p:spPr>
          <a:xfrm>
            <a:off x="905570" y="601889"/>
            <a:ext cx="3562257" cy="5648445"/>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83" name="Shape 183"/>
          <p:cNvSpPr txBox="1">
            <a:spLocks noGrp="1"/>
          </p:cNvSpPr>
          <p:nvPr>
            <p:ph type="body" idx="1"/>
          </p:nvPr>
        </p:nvSpPr>
        <p:spPr>
          <a:xfrm>
            <a:off x="1145896" y="856529"/>
            <a:ext cx="3090440" cy="5150733"/>
          </a:xfrm>
          <a:prstGeom prst="rect">
            <a:avLst/>
          </a:prstGeom>
          <a:noFill/>
          <a:ln>
            <a:noFill/>
          </a:ln>
        </p:spPr>
        <p:txBody>
          <a:bodyPr lIns="91425" tIns="91425" rIns="91425" bIns="91425" anchor="t" anchorCtr="0"/>
          <a:lstStyle>
            <a:lvl1pPr rtl="0">
              <a:spcBef>
                <a:spcPts val="0"/>
              </a:spcBef>
              <a:defRPr sz="2400"/>
            </a:lvl1pPr>
            <a:lvl2pPr rtl="0">
              <a:spcBef>
                <a:spcPts val="0"/>
              </a:spcBef>
              <a:defRPr sz="2200"/>
            </a:lvl2pPr>
            <a:lvl3pPr rtl="0">
              <a:spcBef>
                <a:spcPts val="0"/>
              </a:spcBef>
              <a:defRPr sz="2000"/>
            </a:lvl3pPr>
            <a:lvl4pPr rtl="0">
              <a:spcBef>
                <a:spcPts val="0"/>
              </a:spcBef>
              <a:defRPr sz="1800"/>
            </a:lvl4pPr>
            <a:lvl5pPr rtl="0">
              <a:spcBef>
                <a:spcPts val="0"/>
              </a:spcBef>
              <a:defRPr sz="16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184" name="Shape 184"/>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85" name="Shape 185"/>
          <p:cNvSpPr txBox="1">
            <a:spLocks noGrp="1"/>
          </p:cNvSpPr>
          <p:nvPr>
            <p:ph type="ftr" idx="11"/>
          </p:nvPr>
        </p:nvSpPr>
        <p:spPr>
          <a:xfrm>
            <a:off x="4641448" y="5724841"/>
            <a:ext cx="3493664"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186" name="Shape 186"/>
          <p:cNvSpPr txBox="1">
            <a:spLocks noGrp="1"/>
          </p:cNvSpPr>
          <p:nvPr>
            <p:ph type="title"/>
          </p:nvPr>
        </p:nvSpPr>
        <p:spPr>
          <a:xfrm>
            <a:off x="4739835" y="2657433"/>
            <a:ext cx="3304571" cy="1463152"/>
          </a:xfrm>
          <a:prstGeom prst="rect">
            <a:avLst/>
          </a:prstGeom>
          <a:noFill/>
          <a:ln>
            <a:noFill/>
          </a:ln>
        </p:spPr>
        <p:txBody>
          <a:bodyPr lIns="91425" tIns="91425" rIns="91425" bIns="91425" anchor="b" anchorCtr="0"/>
          <a:lstStyle>
            <a:lvl1pPr algn="l" rtl="0">
              <a:spcBef>
                <a:spcPts val="0"/>
              </a:spcBef>
              <a:defRPr sz="28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7" name="Shape 187"/>
          <p:cNvSpPr txBox="1">
            <a:spLocks noGrp="1"/>
          </p:cNvSpPr>
          <p:nvPr>
            <p:ph type="body" idx="2"/>
          </p:nvPr>
        </p:nvSpPr>
        <p:spPr>
          <a:xfrm>
            <a:off x="4736593" y="4137000"/>
            <a:ext cx="3298784" cy="1517903"/>
          </a:xfrm>
          <a:prstGeom prst="rect">
            <a:avLst/>
          </a:prstGeom>
          <a:noFill/>
          <a:ln>
            <a:noFill/>
          </a:ln>
        </p:spPr>
        <p:txBody>
          <a:bodyPr lIns="91425" tIns="91425" rIns="91425" bIns="91425" anchor="t" anchorCtr="0"/>
          <a:lstStyle>
            <a:lvl1pPr marL="0" indent="0" rtl="0">
              <a:spcBef>
                <a:spcPts val="0"/>
              </a:spcBef>
              <a:buClr>
                <a:srgbClr val="424242"/>
              </a:buClr>
              <a:buFont typeface="Questrial"/>
              <a:buNone/>
              <a:defRPr sz="1600">
                <a:solidFill>
                  <a:srgbClr val="424242"/>
                </a:solidFill>
              </a:defRPr>
            </a:lvl1pPr>
            <a:lvl2pPr marL="457200" indent="0" rtl="0">
              <a:spcBef>
                <a:spcPts val="0"/>
              </a:spcBef>
              <a:buFont typeface="Questrial"/>
              <a:buNone/>
              <a:defRPr sz="1200"/>
            </a:lvl2pPr>
            <a:lvl3pPr marL="914400" indent="0" rtl="0">
              <a:spcBef>
                <a:spcPts val="0"/>
              </a:spcBef>
              <a:buFont typeface="Questrial"/>
              <a:buNone/>
              <a:defRPr sz="1000"/>
            </a:lvl3pPr>
            <a:lvl4pPr marL="1371600" indent="0" rtl="0">
              <a:spcBef>
                <a:spcPts val="0"/>
              </a:spcBef>
              <a:buFont typeface="Questrial"/>
              <a:buNone/>
              <a:defRPr sz="900"/>
            </a:lvl4pPr>
            <a:lvl5pPr marL="1828800" indent="0" rtl="0">
              <a:spcBef>
                <a:spcPts val="0"/>
              </a:spcBef>
              <a:buFont typeface="Questrial"/>
              <a:buNone/>
              <a:defRPr sz="900"/>
            </a:lvl5pPr>
            <a:lvl6pPr marL="2286000" indent="0" rtl="0">
              <a:spcBef>
                <a:spcPts val="0"/>
              </a:spcBef>
              <a:buFont typeface="Questrial"/>
              <a:buNone/>
              <a:defRPr sz="900"/>
            </a:lvl6pPr>
            <a:lvl7pPr marL="2743200" indent="0" rtl="0">
              <a:spcBef>
                <a:spcPts val="0"/>
              </a:spcBef>
              <a:buFont typeface="Questrial"/>
              <a:buNone/>
              <a:defRPr sz="900"/>
            </a:lvl7pPr>
            <a:lvl8pPr marL="3200400" indent="0" rtl="0">
              <a:spcBef>
                <a:spcPts val="0"/>
              </a:spcBef>
              <a:buFont typeface="Questrial"/>
              <a:buNone/>
              <a:defRPr sz="900"/>
            </a:lvl8pPr>
            <a:lvl9pPr marL="3657600" indent="0" rtl="0">
              <a:spcBef>
                <a:spcPts val="0"/>
              </a:spcBef>
              <a:buFont typeface="Questrial"/>
              <a:buNone/>
              <a:defRPr sz="900"/>
            </a:lvl9pPr>
          </a:lstStyle>
          <a:p>
            <a:endParaRPr/>
          </a:p>
        </p:txBody>
      </p:sp>
    </p:spTree>
    <p:extLst>
      <p:ext uri="{BB962C8B-B14F-4D97-AF65-F5344CB8AC3E}">
        <p14:creationId xmlns:p14="http://schemas.microsoft.com/office/powerpoint/2010/main" val="16510744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88"/>
        <p:cNvGrpSpPr/>
        <p:nvPr/>
      </p:nvGrpSpPr>
      <p:grpSpPr>
        <a:xfrm>
          <a:off x="0" y="0"/>
          <a:ext cx="0" cy="0"/>
          <a:chOff x="0" y="0"/>
          <a:chExt cx="0" cy="0"/>
        </a:xfrm>
      </p:grpSpPr>
      <p:grpSp>
        <p:nvGrpSpPr>
          <p:cNvPr id="189" name="Shape 189"/>
          <p:cNvGrpSpPr/>
          <p:nvPr/>
        </p:nvGrpSpPr>
        <p:grpSpPr>
          <a:xfrm>
            <a:off x="-644958" y="0"/>
            <a:ext cx="10458653" cy="7117070"/>
            <a:chOff x="-644958" y="0"/>
            <a:chExt cx="10458653" cy="7117070"/>
          </a:xfrm>
        </p:grpSpPr>
        <p:grpSp>
          <p:nvGrpSpPr>
            <p:cNvPr id="190" name="Shape 190"/>
            <p:cNvGrpSpPr/>
            <p:nvPr/>
          </p:nvGrpSpPr>
          <p:grpSpPr>
            <a:xfrm>
              <a:off x="0" y="0"/>
              <a:ext cx="9144000" cy="6858000"/>
              <a:chOff x="0" y="0"/>
              <a:chExt cx="9144000" cy="6858000"/>
            </a:xfrm>
          </p:grpSpPr>
          <p:grpSp>
            <p:nvGrpSpPr>
              <p:cNvPr id="191" name="Shape 191"/>
              <p:cNvGrpSpPr/>
              <p:nvPr/>
            </p:nvGrpSpPr>
            <p:grpSpPr>
              <a:xfrm>
                <a:off x="0" y="0"/>
                <a:ext cx="2514599" cy="6858000"/>
                <a:chOff x="0" y="0"/>
                <a:chExt cx="2514599" cy="6858000"/>
              </a:xfrm>
            </p:grpSpPr>
            <p:sp>
              <p:nvSpPr>
                <p:cNvPr id="192" name="Shape 19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93" name="Shape 19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94" name="Shape 19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95" name="Shape 195"/>
              <p:cNvGrpSpPr/>
              <p:nvPr/>
            </p:nvGrpSpPr>
            <p:grpSpPr>
              <a:xfrm>
                <a:off x="422910" y="0"/>
                <a:ext cx="2514599" cy="6858000"/>
                <a:chOff x="0" y="0"/>
                <a:chExt cx="2514599" cy="6858000"/>
              </a:xfrm>
            </p:grpSpPr>
            <p:sp>
              <p:nvSpPr>
                <p:cNvPr id="196" name="Shape 19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97" name="Shape 19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98" name="Shape 19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99" name="Shape 199"/>
              <p:cNvGrpSpPr/>
              <p:nvPr/>
            </p:nvGrpSpPr>
            <p:grpSpPr>
              <a:xfrm rot="10800000">
                <a:off x="6629400" y="0"/>
                <a:ext cx="2514599" cy="6858000"/>
                <a:chOff x="0" y="0"/>
                <a:chExt cx="2514599" cy="6858000"/>
              </a:xfrm>
            </p:grpSpPr>
            <p:sp>
              <p:nvSpPr>
                <p:cNvPr id="200" name="Shape 20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1" name="Shape 20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2" name="Shape 20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203" name="Shape 203"/>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4" name="Shape 204"/>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5" name="Shape 205"/>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206" name="Shape 206"/>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7" name="Shape 207"/>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8" name="Shape 208"/>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9" name="Shape 209"/>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0" name="Shape 210"/>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1" name="Shape 211"/>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2" name="Shape 212"/>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3" name="Shape 213"/>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4" name="Shape 214"/>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5" name="Shape 215"/>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6" name="Shape 216"/>
            <p:cNvSpPr/>
            <p:nvPr/>
          </p:nvSpPr>
          <p:spPr>
            <a:xfrm rot="1800000">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7" name="Shape 217"/>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8" name="Shape 218"/>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9" name="Shape 219"/>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0" name="Shape 220"/>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1" name="Shape 221"/>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2" name="Shape 222"/>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3" name="Shape 223"/>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4" name="Shape 224"/>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5" name="Shape 225"/>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6" name="Shape 226"/>
            <p:cNvSpPr/>
            <p:nvPr/>
          </p:nvSpPr>
          <p:spPr>
            <a:xfrm rot="1800000">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7" name="Shape 227"/>
            <p:cNvSpPr/>
            <p:nvPr/>
          </p:nvSpPr>
          <p:spPr>
            <a:xfrm rot="1800000">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228" name="Shape 228"/>
          <p:cNvSpPr/>
          <p:nvPr/>
        </p:nvSpPr>
        <p:spPr>
          <a:xfrm>
            <a:off x="4561242" y="-21511"/>
            <a:ext cx="3679116" cy="6271840"/>
          </a:xfrm>
          <a:prstGeom prst="rect">
            <a:avLst/>
          </a:prstGeom>
          <a:solidFill>
            <a:srgbClr val="F5F5F5"/>
          </a:solidFill>
          <a:ln w="9525" cap="flat" cmpd="sng">
            <a:solidFill>
              <a:srgbClr val="74A50F"/>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29" name="Shape 229"/>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30" name="Shape 230"/>
          <p:cNvSpPr/>
          <p:nvPr/>
        </p:nvSpPr>
        <p:spPr>
          <a:xfrm>
            <a:off x="905570" y="601889"/>
            <a:ext cx="3562257" cy="5648445"/>
          </a:xfrm>
          <a:prstGeom prst="rect">
            <a:avLst/>
          </a:prstGeom>
          <a:solidFill>
            <a:srgbClr val="FFFFFF"/>
          </a:solidFill>
          <a:ln w="9525" cap="flat" cmpd="sng">
            <a:solidFill>
              <a:srgbClr val="1E1E16"/>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31" name="Shape 231"/>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32" name="Shape 232"/>
          <p:cNvSpPr txBox="1">
            <a:spLocks noGrp="1"/>
          </p:cNvSpPr>
          <p:nvPr>
            <p:ph type="title"/>
          </p:nvPr>
        </p:nvSpPr>
        <p:spPr>
          <a:xfrm>
            <a:off x="4734426" y="2660909"/>
            <a:ext cx="3300983" cy="1463039"/>
          </a:xfrm>
          <a:prstGeom prst="rect">
            <a:avLst/>
          </a:prstGeom>
          <a:noFill/>
          <a:ln>
            <a:noFill/>
          </a:ln>
        </p:spPr>
        <p:txBody>
          <a:bodyPr lIns="91425" tIns="91425" rIns="91425" bIns="91425" anchor="b" anchorCtr="0"/>
          <a:lstStyle>
            <a:lvl1pPr algn="l" rtl="0">
              <a:spcBef>
                <a:spcPts val="0"/>
              </a:spcBef>
              <a:defRPr sz="28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3" name="Shape 233"/>
          <p:cNvSpPr>
            <a:spLocks noGrp="1"/>
          </p:cNvSpPr>
          <p:nvPr>
            <p:ph type="pic" idx="2"/>
          </p:nvPr>
        </p:nvSpPr>
        <p:spPr>
          <a:xfrm>
            <a:off x="1005211" y="693801"/>
            <a:ext cx="3359623" cy="5468111"/>
          </a:xfrm>
          <a:prstGeom prst="rect">
            <a:avLst/>
          </a:prstGeom>
          <a:noFill/>
          <a:ln>
            <a:noFill/>
          </a:ln>
        </p:spPr>
        <p:txBody>
          <a:bodyPr lIns="91425" tIns="91425" rIns="91425" bIns="91425" anchor="ctr" anchorCtr="0"/>
          <a:lstStyle>
            <a:lvl1pPr marL="0" marR="0" indent="0" algn="r" rtl="0">
              <a:spcBef>
                <a:spcPts val="0"/>
              </a:spcBef>
              <a:buClr>
                <a:schemeClr val="accent1"/>
              </a:buClr>
              <a:buFont typeface="Questrial"/>
              <a:buNone/>
              <a:defRPr sz="3200" b="0" i="0" u="none" strike="noStrike" cap="none" baseline="0">
                <a:solidFill>
                  <a:schemeClr val="accent1"/>
                </a:solidFill>
                <a:latin typeface="Questrial"/>
                <a:ea typeface="Questrial"/>
                <a:cs typeface="Questrial"/>
                <a:sym typeface="Questrial"/>
              </a:defRPr>
            </a:lvl1pPr>
            <a:lvl2pPr marL="457200" marR="0" indent="0" algn="l" rtl="0">
              <a:spcBef>
                <a:spcPts val="0"/>
              </a:spcBef>
              <a:buClr>
                <a:schemeClr val="dk1"/>
              </a:buClr>
              <a:buFont typeface="Questrial"/>
              <a:buNone/>
              <a:defRPr sz="2800" b="0" i="0" u="none" strike="noStrike" cap="none" baseline="0">
                <a:solidFill>
                  <a:schemeClr val="dk1"/>
                </a:solidFill>
                <a:latin typeface="Questrial"/>
                <a:ea typeface="Questrial"/>
                <a:cs typeface="Questrial"/>
                <a:sym typeface="Questrial"/>
              </a:defRPr>
            </a:lvl2pPr>
            <a:lvl3pPr marL="914400" marR="0" indent="0" algn="l" rtl="0">
              <a:spcBef>
                <a:spcPts val="0"/>
              </a:spcBef>
              <a:buClr>
                <a:schemeClr val="dk1"/>
              </a:buClr>
              <a:buFont typeface="Questrial"/>
              <a:buNone/>
              <a:defRPr sz="2400" b="0" i="0" u="none" strike="noStrike" cap="none" baseline="0">
                <a:solidFill>
                  <a:schemeClr val="dk1"/>
                </a:solidFill>
                <a:latin typeface="Questrial"/>
                <a:ea typeface="Questrial"/>
                <a:cs typeface="Questrial"/>
                <a:sym typeface="Questrial"/>
              </a:defRPr>
            </a:lvl3pPr>
            <a:lvl4pPr marL="13716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4pPr>
            <a:lvl5pPr marL="18288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5pPr>
            <a:lvl6pPr marL="22860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6pPr>
            <a:lvl7pPr marL="27432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7pPr>
            <a:lvl8pPr marL="32004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8pPr>
            <a:lvl9pPr marL="3657600" marR="0" indent="0" algn="l" rtl="0">
              <a:spcBef>
                <a:spcPts val="0"/>
              </a:spcBef>
              <a:buClr>
                <a:schemeClr val="dk1"/>
              </a:buClr>
              <a:buFont typeface="Questrial"/>
              <a:buNone/>
              <a:defRPr sz="2000" b="0" i="0" u="none" strike="noStrike" cap="none" baseline="0">
                <a:solidFill>
                  <a:schemeClr val="dk1"/>
                </a:solidFill>
                <a:latin typeface="Questrial"/>
                <a:ea typeface="Questrial"/>
                <a:cs typeface="Questrial"/>
                <a:sym typeface="Questrial"/>
              </a:defRPr>
            </a:lvl9pPr>
          </a:lstStyle>
          <a:p>
            <a:endParaRPr/>
          </a:p>
        </p:txBody>
      </p:sp>
      <p:sp>
        <p:nvSpPr>
          <p:cNvPr id="234" name="Shape 234"/>
          <p:cNvSpPr txBox="1">
            <a:spLocks noGrp="1"/>
          </p:cNvSpPr>
          <p:nvPr>
            <p:ph type="body" idx="1"/>
          </p:nvPr>
        </p:nvSpPr>
        <p:spPr>
          <a:xfrm>
            <a:off x="4734631" y="4133087"/>
            <a:ext cx="3300572" cy="1519560"/>
          </a:xfrm>
          <a:prstGeom prst="rect">
            <a:avLst/>
          </a:prstGeom>
          <a:noFill/>
          <a:ln>
            <a:noFill/>
          </a:ln>
        </p:spPr>
        <p:txBody>
          <a:bodyPr lIns="91425" tIns="91425" rIns="91425" bIns="91425" anchor="t" anchorCtr="0"/>
          <a:lstStyle>
            <a:lvl1pPr marL="0" indent="0" rtl="0">
              <a:spcBef>
                <a:spcPts val="0"/>
              </a:spcBef>
              <a:buClr>
                <a:srgbClr val="424242"/>
              </a:buClr>
              <a:buFont typeface="Questrial"/>
              <a:buNone/>
              <a:defRPr sz="1600">
                <a:solidFill>
                  <a:srgbClr val="424242"/>
                </a:solidFill>
              </a:defRPr>
            </a:lvl1pPr>
            <a:lvl2pPr marL="457200" indent="0" rtl="0">
              <a:spcBef>
                <a:spcPts val="0"/>
              </a:spcBef>
              <a:buFont typeface="Questrial"/>
              <a:buNone/>
              <a:defRPr sz="1200"/>
            </a:lvl2pPr>
            <a:lvl3pPr marL="914400" indent="0" rtl="0">
              <a:spcBef>
                <a:spcPts val="0"/>
              </a:spcBef>
              <a:buFont typeface="Questrial"/>
              <a:buNone/>
              <a:defRPr sz="1000"/>
            </a:lvl3pPr>
            <a:lvl4pPr marL="1371600" indent="0" rtl="0">
              <a:spcBef>
                <a:spcPts val="0"/>
              </a:spcBef>
              <a:buFont typeface="Questrial"/>
              <a:buNone/>
              <a:defRPr sz="900"/>
            </a:lvl4pPr>
            <a:lvl5pPr marL="1828800" indent="0" rtl="0">
              <a:spcBef>
                <a:spcPts val="0"/>
              </a:spcBef>
              <a:buFont typeface="Questrial"/>
              <a:buNone/>
              <a:defRPr sz="900"/>
            </a:lvl5pPr>
            <a:lvl6pPr marL="2286000" indent="0" rtl="0">
              <a:spcBef>
                <a:spcPts val="0"/>
              </a:spcBef>
              <a:buFont typeface="Questrial"/>
              <a:buNone/>
              <a:defRPr sz="900"/>
            </a:lvl6pPr>
            <a:lvl7pPr marL="2743200" indent="0" rtl="0">
              <a:spcBef>
                <a:spcPts val="0"/>
              </a:spcBef>
              <a:buFont typeface="Questrial"/>
              <a:buNone/>
              <a:defRPr sz="900"/>
            </a:lvl7pPr>
            <a:lvl8pPr marL="3200400" indent="0" rtl="0">
              <a:spcBef>
                <a:spcPts val="0"/>
              </a:spcBef>
              <a:buFont typeface="Questrial"/>
              <a:buNone/>
              <a:defRPr sz="900"/>
            </a:lvl8pPr>
            <a:lvl9pPr marL="3657600" indent="0" rtl="0">
              <a:spcBef>
                <a:spcPts val="0"/>
              </a:spcBef>
              <a:buFont typeface="Questrial"/>
              <a:buNone/>
              <a:defRPr sz="900"/>
            </a:lvl9pPr>
          </a:lstStyle>
          <a:p>
            <a:endParaRPr/>
          </a:p>
        </p:txBody>
      </p:sp>
      <p:sp>
        <p:nvSpPr>
          <p:cNvPr id="235" name="Shape 235"/>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236" name="Shape 236"/>
          <p:cNvSpPr txBox="1">
            <a:spLocks noGrp="1"/>
          </p:cNvSpPr>
          <p:nvPr>
            <p:ph type="ftr" idx="11"/>
          </p:nvPr>
        </p:nvSpPr>
        <p:spPr>
          <a:xfrm>
            <a:off x="4641448" y="5724841"/>
            <a:ext cx="3493664"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237" name="Shape 237"/>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1698808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240" name="Shape 240"/>
          <p:cNvSpPr txBox="1">
            <a:spLocks noGrp="1"/>
          </p:cNvSpPr>
          <p:nvPr>
            <p:ph type="body" idx="1"/>
          </p:nvPr>
        </p:nvSpPr>
        <p:spPr>
          <a:xfrm rot="5400000">
            <a:off x="2677665" y="689481"/>
            <a:ext cx="3508977" cy="677731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
        <p:nvSpPr>
          <p:cNvPr id="241" name="Shape 241"/>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242" name="Shape 242"/>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243" name="Shape 243"/>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3084109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rot="5400000">
            <a:off x="4981454" y="2678098"/>
            <a:ext cx="4780344" cy="1484453"/>
          </a:xfrm>
          <a:prstGeom prst="rect">
            <a:avLst/>
          </a:prstGeom>
          <a:noFill/>
          <a:ln>
            <a:noFill/>
          </a:ln>
        </p:spPr>
        <p:txBody>
          <a:bodyPr lIns="91425" tIns="91425" rIns="91425" bIns="91425" anchor="ctr" anchorCtr="0"/>
          <a:lstStyle>
            <a:lvl1pPr algn="l" rtl="0">
              <a:spcBef>
                <a:spcPts val="0"/>
              </a:spcBef>
              <a:buClr>
                <a:schemeClr val="accent1"/>
              </a:buClr>
              <a:buFont typeface="Questrial"/>
              <a:buNone/>
              <a:defRPr sz="4000">
                <a:solidFill>
                  <a:schemeClr val="accent1"/>
                </a:solidFill>
                <a:latin typeface="Questrial"/>
                <a:ea typeface="Questrial"/>
                <a:cs typeface="Questrial"/>
                <a:sym typeface="Questrial"/>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246" name="Shape 246"/>
          <p:cNvSpPr txBox="1">
            <a:spLocks noGrp="1"/>
          </p:cNvSpPr>
          <p:nvPr>
            <p:ph type="body" idx="1"/>
          </p:nvPr>
        </p:nvSpPr>
        <p:spPr>
          <a:xfrm rot="5400000">
            <a:off x="1374975" y="708466"/>
            <a:ext cx="4780344" cy="5423704"/>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Questrial"/>
              <a:buChar char="○"/>
              <a:defRPr sz="2400">
                <a:solidFill>
                  <a:schemeClr val="dk2"/>
                </a:solidFill>
                <a:latin typeface="Questrial"/>
                <a:ea typeface="Questrial"/>
                <a:cs typeface="Questrial"/>
                <a:sym typeface="Questrial"/>
              </a:defRPr>
            </a:lvl1pPr>
            <a:lvl2pPr marL="640080" indent="-178308" algn="l" rtl="0">
              <a:spcBef>
                <a:spcPts val="440"/>
              </a:spcBef>
              <a:buClr>
                <a:schemeClr val="accent1"/>
              </a:buClr>
              <a:buFont typeface="Questrial"/>
              <a:buChar char="○"/>
              <a:defRPr sz="2200">
                <a:solidFill>
                  <a:schemeClr val="dk2"/>
                </a:solidFill>
                <a:latin typeface="Questrial"/>
                <a:ea typeface="Questrial"/>
                <a:cs typeface="Questrial"/>
                <a:sym typeface="Questrial"/>
              </a:defRPr>
            </a:lvl2pPr>
            <a:lvl3pPr marL="914400" indent="-132080" algn="l" rtl="0">
              <a:spcBef>
                <a:spcPts val="400"/>
              </a:spcBef>
              <a:buClr>
                <a:schemeClr val="accent1"/>
              </a:buClr>
              <a:buFont typeface="Questrial"/>
              <a:buChar char="○"/>
              <a:defRPr sz="2000">
                <a:solidFill>
                  <a:schemeClr val="dk2"/>
                </a:solidFill>
                <a:latin typeface="Questrial"/>
                <a:ea typeface="Questrial"/>
                <a:cs typeface="Questrial"/>
                <a:sym typeface="Questrial"/>
              </a:defRPr>
            </a:lvl3pPr>
            <a:lvl4pPr marL="1124712" indent="-148844" algn="l" rtl="0">
              <a:spcBef>
                <a:spcPts val="360"/>
              </a:spcBef>
              <a:buClr>
                <a:schemeClr val="accent1"/>
              </a:buClr>
              <a:buFont typeface="Questrial"/>
              <a:buChar char="○"/>
              <a:defRPr sz="1800">
                <a:solidFill>
                  <a:schemeClr val="dk2"/>
                </a:solidFill>
                <a:latin typeface="Questrial"/>
                <a:ea typeface="Questrial"/>
                <a:cs typeface="Questrial"/>
                <a:sym typeface="Questrial"/>
              </a:defRPr>
            </a:lvl4pPr>
            <a:lvl5pPr marL="1325880" indent="-156464" algn="l" rtl="0">
              <a:spcBef>
                <a:spcPts val="320"/>
              </a:spcBef>
              <a:buClr>
                <a:schemeClr val="accent1"/>
              </a:buClr>
              <a:buFont typeface="Questrial"/>
              <a:buChar char="○"/>
              <a:defRPr sz="1600" baseline="0">
                <a:solidFill>
                  <a:schemeClr val="dk2"/>
                </a:solidFill>
                <a:latin typeface="Questrial"/>
                <a:ea typeface="Questrial"/>
                <a:cs typeface="Questrial"/>
                <a:sym typeface="Questrial"/>
              </a:defRPr>
            </a:lvl5pPr>
            <a:lvl6pPr marL="1517904" indent="-167639" algn="l" rtl="0">
              <a:spcBef>
                <a:spcPts val="280"/>
              </a:spcBef>
              <a:buClr>
                <a:schemeClr val="accent1"/>
              </a:buClr>
              <a:buFont typeface="Questrial"/>
              <a:buChar char="○"/>
              <a:defRPr sz="1400">
                <a:solidFill>
                  <a:schemeClr val="dk2"/>
                </a:solidFill>
                <a:latin typeface="Questrial"/>
                <a:ea typeface="Questrial"/>
                <a:cs typeface="Questrial"/>
                <a:sym typeface="Questrial"/>
              </a:defRPr>
            </a:lvl6pPr>
            <a:lvl7pPr marL="1719072" indent="-165608" algn="l" rtl="0">
              <a:spcBef>
                <a:spcPts val="280"/>
              </a:spcBef>
              <a:buClr>
                <a:schemeClr val="accent1"/>
              </a:buClr>
              <a:buFont typeface="Questrial"/>
              <a:buChar char="○"/>
              <a:defRPr sz="1400">
                <a:solidFill>
                  <a:schemeClr val="dk2"/>
                </a:solidFill>
                <a:latin typeface="Questrial"/>
                <a:ea typeface="Questrial"/>
                <a:cs typeface="Questrial"/>
                <a:sym typeface="Questrial"/>
              </a:defRPr>
            </a:lvl7pPr>
            <a:lvl8pPr marL="1920240" indent="-163575" algn="l" rtl="0">
              <a:spcBef>
                <a:spcPts val="280"/>
              </a:spcBef>
              <a:buClr>
                <a:schemeClr val="accent1"/>
              </a:buClr>
              <a:buFont typeface="Questrial"/>
              <a:buChar char="○"/>
              <a:defRPr sz="1400">
                <a:solidFill>
                  <a:schemeClr val="dk2"/>
                </a:solidFill>
                <a:latin typeface="Questrial"/>
                <a:ea typeface="Questrial"/>
                <a:cs typeface="Questrial"/>
                <a:sym typeface="Questrial"/>
              </a:defRPr>
            </a:lvl8pPr>
            <a:lvl9pPr marL="2121408" indent="-161543" algn="l" rtl="0">
              <a:spcBef>
                <a:spcPts val="280"/>
              </a:spcBef>
              <a:buClr>
                <a:schemeClr val="accent1"/>
              </a:buClr>
              <a:buFont typeface="Questrial"/>
              <a:buChar char="○"/>
              <a:defRPr sz="1400">
                <a:solidFill>
                  <a:schemeClr val="dk2"/>
                </a:solidFill>
                <a:latin typeface="Questrial"/>
                <a:ea typeface="Questrial"/>
                <a:cs typeface="Questrial"/>
                <a:sym typeface="Questrial"/>
              </a:defRPr>
            </a:lvl9pPr>
          </a:lstStyle>
          <a:p>
            <a:endParaRPr/>
          </a:p>
        </p:txBody>
      </p:sp>
      <p:sp>
        <p:nvSpPr>
          <p:cNvPr id="247" name="Shape 247"/>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p>
        </p:txBody>
      </p:sp>
      <p:sp>
        <p:nvSpPr>
          <p:cNvPr id="248" name="Shape 248"/>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a:solidFill>
                <a:srgbClr val="94C600"/>
              </a:solidFill>
            </a:endParaRPr>
          </a:p>
        </p:txBody>
      </p:sp>
      <p:sp>
        <p:nvSpPr>
          <p:cNvPr id="249" name="Shape 249"/>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smtClean="0">
              <a:solidFill>
                <a:srgbClr val="FEFEFE"/>
              </a:solidFill>
              <a:latin typeface="Questrial"/>
              <a:ea typeface="Questrial"/>
              <a:cs typeface="Questrial"/>
              <a:sym typeface="Questrial"/>
            </a:endParaRPr>
          </a:p>
          <a:p>
            <a:pPr lvl="1"/>
            <a:endParaRPr lang="en-US" smtClean="0">
              <a:solidFill>
                <a:srgbClr val="000000"/>
              </a:solidFill>
              <a:latin typeface="Questrial"/>
              <a:ea typeface="Questrial"/>
              <a:cs typeface="Questrial"/>
              <a:sym typeface="Questrial"/>
            </a:endParaRPr>
          </a:p>
          <a:p>
            <a:pPr lvl="2"/>
            <a:endParaRPr lang="en-US" smtClean="0">
              <a:solidFill>
                <a:srgbClr val="000000"/>
              </a:solidFill>
              <a:latin typeface="Questrial"/>
              <a:ea typeface="Questrial"/>
              <a:cs typeface="Questrial"/>
              <a:sym typeface="Questrial"/>
            </a:endParaRPr>
          </a:p>
          <a:p>
            <a:pPr lvl="3"/>
            <a:endParaRPr lang="en-US" smtClean="0">
              <a:solidFill>
                <a:srgbClr val="000000"/>
              </a:solidFill>
              <a:latin typeface="Questrial"/>
              <a:ea typeface="Questrial"/>
              <a:cs typeface="Questrial"/>
              <a:sym typeface="Questrial"/>
            </a:endParaRPr>
          </a:p>
          <a:p>
            <a:pPr lvl="4"/>
            <a:endParaRPr lang="en-US" smtClean="0">
              <a:solidFill>
                <a:srgbClr val="000000"/>
              </a:solidFill>
              <a:latin typeface="Questrial"/>
              <a:ea typeface="Questrial"/>
              <a:cs typeface="Questrial"/>
              <a:sym typeface="Questrial"/>
            </a:endParaRPr>
          </a:p>
          <a:p>
            <a:pPr lvl="5"/>
            <a:endParaRPr lang="en-US" smtClean="0">
              <a:solidFill>
                <a:srgbClr val="000000"/>
              </a:solidFill>
              <a:latin typeface="Questrial"/>
              <a:ea typeface="Questrial"/>
              <a:cs typeface="Questrial"/>
              <a:sym typeface="Questrial"/>
            </a:endParaRPr>
          </a:p>
          <a:p>
            <a:pPr lvl="6"/>
            <a:endParaRPr lang="en-US" smtClean="0">
              <a:solidFill>
                <a:srgbClr val="000000"/>
              </a:solidFill>
              <a:latin typeface="Questrial"/>
              <a:ea typeface="Questrial"/>
              <a:cs typeface="Questrial"/>
              <a:sym typeface="Questrial"/>
            </a:endParaRPr>
          </a:p>
          <a:p>
            <a:pPr lvl="7"/>
            <a:endParaRPr lang="en-US" smtClean="0">
              <a:solidFill>
                <a:srgbClr val="000000"/>
              </a:solidFill>
              <a:latin typeface="Questrial"/>
              <a:ea typeface="Questrial"/>
              <a:cs typeface="Questrial"/>
              <a:sym typeface="Questrial"/>
            </a:endParaRPr>
          </a:p>
          <a:p>
            <a:pPr lvl="8"/>
            <a:endParaRPr lang="en-US">
              <a:solidFill>
                <a:srgbClr val="000000"/>
              </a:solidFill>
              <a:latin typeface="Questrial"/>
              <a:ea typeface="Questrial"/>
              <a:cs typeface="Questrial"/>
              <a:sym typeface="Questrial"/>
            </a:endParaRPr>
          </a:p>
        </p:txBody>
      </p:sp>
    </p:spTree>
    <p:extLst>
      <p:ext uri="{BB962C8B-B14F-4D97-AF65-F5344CB8AC3E}">
        <p14:creationId xmlns:p14="http://schemas.microsoft.com/office/powerpoint/2010/main" val="322092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pPr/>
              <a:t>10/9/2015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68910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pPr/>
              <a:t>10/9/2015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4382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pPr/>
              <a:t>10/9/2015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7786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pPr/>
              <a:t>10/9/2015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83000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24271A48-F18A-45B3-BC05-1E27DA3F88AF}" type="datetimeFigureOut">
              <a:rPr lang="en-US" dirty="0"/>
              <a:pPr/>
              <a:t>10/9/2015</a:t>
            </a:fld>
            <a:endParaRPr lang="en-US" dirty="0"/>
          </a:p>
        </p:txBody>
      </p:sp>
      <p:sp>
        <p:nvSpPr>
          <p:cNvPr id="6" name="Footer Placeholder 5"/>
          <p:cNvSpPr>
            <a:spLocks noGrp="1"/>
          </p:cNvSpPr>
          <p:nvPr>
            <p:ph type="ftr" sz="quarter" idx="11"/>
          </p:nvPr>
        </p:nvSpPr>
        <p:spPr>
          <a:xfrm>
            <a:off x="3600450" y="6459788"/>
            <a:ext cx="3486150" cy="365125"/>
          </a:xfrm>
        </p:spPr>
        <p:txBody>
          <a:bodyPr/>
          <a:lstStyle>
            <a:lvl1pPr algn="l">
              <a:defRPr>
                <a:solidFill>
                  <a:schemeClr val="tx2"/>
                </a:solidFill>
              </a:defRPr>
            </a:lvl1pPr>
          </a:lstStyle>
          <a:p>
            <a:endParaRPr lang="en-US" dirty="0">
              <a:solidFill>
                <a:srgbClr val="455F5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solidFill>
                  <a:srgbClr val="455F51"/>
                </a:solidFill>
              </a:rPr>
              <a:pPr/>
              <a:t>‹#›</a:t>
            </a:fld>
            <a:endParaRPr lang="en-US" dirty="0">
              <a:solidFill>
                <a:srgbClr val="455F51"/>
              </a:solidFill>
            </a:endParaRPr>
          </a:p>
        </p:txBody>
      </p:sp>
    </p:spTree>
    <p:extLst>
      <p:ext uri="{BB962C8B-B14F-4D97-AF65-F5344CB8AC3E}">
        <p14:creationId xmlns:p14="http://schemas.microsoft.com/office/powerpoint/2010/main" val="243213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pPr/>
              <a:t>10/9/2015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962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2" y="6459788"/>
            <a:ext cx="1854203" cy="365125"/>
          </a:xfrm>
          <a:prstGeom prst="rect">
            <a:avLst/>
          </a:prstGeom>
        </p:spPr>
        <p:txBody>
          <a:bodyPr vert="horz" lIns="91440" tIns="45720" rIns="91440" bIns="45720" rtlCol="0" anchor="ctr"/>
          <a:lstStyle>
            <a:lvl1pPr algn="l">
              <a:defRPr sz="900">
                <a:solidFill>
                  <a:srgbClr val="FFFFFF"/>
                </a:solidFill>
              </a:defRPr>
            </a:lvl1pPr>
          </a:lstStyle>
          <a:p>
            <a:pPr defTabSz="457200"/>
            <a:fld id="{5DC5B261-8843-42D1-AAFC-05E20E2D9B97}" type="datetimeFigureOut">
              <a:rPr lang="en-US" dirty="0"/>
              <a:pPr defTabSz="457200"/>
              <a:t>10/9/2015</a:t>
            </a:fld>
            <a:endParaRPr lang="en-US" dirty="0"/>
          </a:p>
        </p:txBody>
      </p:sp>
      <p:sp>
        <p:nvSpPr>
          <p:cNvPr id="5" name="Footer Placeholder 4"/>
          <p:cNvSpPr>
            <a:spLocks noGrp="1"/>
          </p:cNvSpPr>
          <p:nvPr>
            <p:ph type="ftr" sz="quarter" idx="3"/>
          </p:nvPr>
        </p:nvSpPr>
        <p:spPr>
          <a:xfrm>
            <a:off x="2764640" y="6459788"/>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dirty="0"/>
          </a:p>
        </p:txBody>
      </p:sp>
      <p:sp>
        <p:nvSpPr>
          <p:cNvPr id="6" name="Slide Number Placeholder 5"/>
          <p:cNvSpPr>
            <a:spLocks noGrp="1"/>
          </p:cNvSpPr>
          <p:nvPr>
            <p:ph type="sldNum" sz="quarter" idx="4"/>
          </p:nvPr>
        </p:nvSpPr>
        <p:spPr>
          <a:xfrm>
            <a:off x="7425345" y="6459788"/>
            <a:ext cx="984019" cy="365125"/>
          </a:xfrm>
          <a:prstGeom prst="rect">
            <a:avLst/>
          </a:prstGeom>
        </p:spPr>
        <p:txBody>
          <a:bodyPr vert="horz" lIns="91440" tIns="45720" rIns="91440" bIns="45720" rtlCol="0" anchor="ctr"/>
          <a:lstStyle>
            <a:lvl1pPr algn="r">
              <a:defRPr sz="1050">
                <a:solidFill>
                  <a:srgbClr val="FFFFFF"/>
                </a:solidFill>
              </a:defRPr>
            </a:lvl1pPr>
          </a:lstStyle>
          <a:p>
            <a:pPr defTabSz="457200"/>
            <a:fld id="{4FAB73BC-B049-4115-A692-8D63A059BFB8}" type="slidenum">
              <a:rPr lang="en-US" dirty="0"/>
              <a:pPr defTabSz="45720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252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93"/>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5"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8"/>
            <a:ext cx="2133600" cy="365125"/>
          </a:xfrm>
          <a:prstGeom prst="rect">
            <a:avLst/>
          </a:prstGeom>
        </p:spPr>
        <p:txBody>
          <a:bodyPr vert="horz" lIns="91440" tIns="45720" rIns="91440" bIns="45720" rtlCol="0" anchor="ctr"/>
          <a:lstStyle>
            <a:lvl1pPr algn="r">
              <a:defRPr sz="1200">
                <a:solidFill>
                  <a:srgbClr val="FEFEFE"/>
                </a:solidFill>
              </a:defRPr>
            </a:lvl1pPr>
          </a:lstStyle>
          <a:p>
            <a:fld id="{57C5BCC0-5712-42A2-9714-70810B537B4D}" type="datetimeFigureOut">
              <a:rPr lang="en-US" smtClean="0"/>
              <a:pPr/>
              <a:t>10/9/2015</a:t>
            </a:fld>
            <a:endParaRPr lang="en-US"/>
          </a:p>
        </p:txBody>
      </p:sp>
      <p:sp>
        <p:nvSpPr>
          <p:cNvPr id="5" name="Footer Placeholder 4"/>
          <p:cNvSpPr>
            <a:spLocks noGrp="1"/>
          </p:cNvSpPr>
          <p:nvPr>
            <p:ph type="ftr" sz="quarter" idx="3"/>
          </p:nvPr>
        </p:nvSpPr>
        <p:spPr>
          <a:xfrm>
            <a:off x="4641448" y="5852166"/>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7"/>
            <a:ext cx="1332156" cy="365125"/>
          </a:xfrm>
          <a:prstGeom prst="rect">
            <a:avLst/>
          </a:prstGeom>
        </p:spPr>
        <p:txBody>
          <a:bodyPr vert="horz" lIns="91440" tIns="45720" rIns="91440" bIns="45720" rtlCol="0" anchor="ctr"/>
          <a:lstStyle>
            <a:lvl1pPr algn="l">
              <a:defRPr sz="1200">
                <a:solidFill>
                  <a:srgbClr val="FEFEFE"/>
                </a:solidFill>
              </a:defRPr>
            </a:lvl1pPr>
          </a:lstStyle>
          <a:p>
            <a:fld id="{29045A1D-E27F-4FEA-ABDB-4AF22D74ED3E}" type="slidenum">
              <a:rPr lang="en-US" smtClean="0"/>
              <a:pPr/>
              <a:t>‹#›</a:t>
            </a:fld>
            <a:endParaRPr lang="en-US"/>
          </a:p>
        </p:txBody>
      </p:sp>
    </p:spTree>
    <p:extLst>
      <p:ext uri="{BB962C8B-B14F-4D97-AF65-F5344CB8AC3E}">
        <p14:creationId xmlns:p14="http://schemas.microsoft.com/office/powerpoint/2010/main" val="40911607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C2F35E"/>
            </a:gs>
            <a:gs pos="62000">
              <a:srgbClr val="99BC52"/>
            </a:gs>
            <a:gs pos="100000">
              <a:srgbClr val="88A848"/>
            </a:gs>
          </a:gsLst>
          <a:lin ang="5400000" scaled="0"/>
        </a:gradFill>
        <a:effectLst/>
      </p:bgPr>
    </p:bg>
    <p:spTree>
      <p:nvGrpSpPr>
        <p:cNvPr id="1" name="Shape 4"/>
        <p:cNvGrpSpPr/>
        <p:nvPr/>
      </p:nvGrpSpPr>
      <p:grpSpPr>
        <a:xfrm>
          <a:off x="0" y="0"/>
          <a:ext cx="0" cy="0"/>
          <a:chOff x="0" y="0"/>
          <a:chExt cx="0" cy="0"/>
        </a:xfrm>
      </p:grpSpPr>
      <p:grpSp>
        <p:nvGrpSpPr>
          <p:cNvPr id="5" name="Shape 5"/>
          <p:cNvGrpSpPr/>
          <p:nvPr/>
        </p:nvGrpSpPr>
        <p:grpSpPr>
          <a:xfrm>
            <a:off x="-567351" y="0"/>
            <a:ext cx="10458653" cy="7117070"/>
            <a:chOff x="-644958" y="0"/>
            <a:chExt cx="10458653" cy="7117070"/>
          </a:xfrm>
        </p:grpSpPr>
        <p:grpSp>
          <p:nvGrpSpPr>
            <p:cNvPr id="6" name="Shape 6"/>
            <p:cNvGrpSpPr/>
            <p:nvPr/>
          </p:nvGrpSpPr>
          <p:grpSpPr>
            <a:xfrm>
              <a:off x="0" y="0"/>
              <a:ext cx="9144000" cy="6858000"/>
              <a:chOff x="0" y="0"/>
              <a:chExt cx="9144000" cy="6858000"/>
            </a:xfrm>
          </p:grpSpPr>
          <p:grpSp>
            <p:nvGrpSpPr>
              <p:cNvPr id="7" name="Shape 7"/>
              <p:cNvGrpSpPr/>
              <p:nvPr/>
            </p:nvGrpSpPr>
            <p:grpSpPr>
              <a:xfrm>
                <a:off x="0" y="0"/>
                <a:ext cx="2514599" cy="6858000"/>
                <a:chOff x="0" y="0"/>
                <a:chExt cx="2514599" cy="6858000"/>
              </a:xfrm>
            </p:grpSpPr>
            <p:sp>
              <p:nvSpPr>
                <p:cNvPr id="8" name="Shape 8"/>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9" name="Shape 9"/>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0" name="Shape 10"/>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1" name="Shape 11"/>
              <p:cNvGrpSpPr/>
              <p:nvPr/>
            </p:nvGrpSpPr>
            <p:grpSpPr>
              <a:xfrm>
                <a:off x="422910" y="0"/>
                <a:ext cx="2514599" cy="6858000"/>
                <a:chOff x="0" y="0"/>
                <a:chExt cx="2514599" cy="6858000"/>
              </a:xfrm>
            </p:grpSpPr>
            <p:sp>
              <p:nvSpPr>
                <p:cNvPr id="12" name="Shape 1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3" name="Shape 1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 name="Shape 1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grpSp>
            <p:nvGrpSpPr>
              <p:cNvPr id="15" name="Shape 15"/>
              <p:cNvGrpSpPr/>
              <p:nvPr/>
            </p:nvGrpSpPr>
            <p:grpSpPr>
              <a:xfrm rot="10800000">
                <a:off x="6629400" y="0"/>
                <a:ext cx="2514599" cy="6858000"/>
                <a:chOff x="0" y="0"/>
                <a:chExt cx="2514599" cy="6858000"/>
              </a:xfrm>
            </p:grpSpPr>
            <p:sp>
              <p:nvSpPr>
                <p:cNvPr id="16" name="Shape 1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7" name="Shape 1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8" name="Shape 1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9" name="Shape 19"/>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0" name="Shape 20"/>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1" name="Shape 21"/>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22" name="Shape 22"/>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3" name="Shape 23"/>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4" name="Shape 24"/>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5" name="Shape 25"/>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6" name="Shape 26"/>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7" name="Shape 27"/>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8" name="Shape 28"/>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9" name="Shape 29"/>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0" name="Shape 30"/>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1" name="Shape 31"/>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2" name="Shape 32"/>
            <p:cNvSpPr/>
            <p:nvPr/>
          </p:nvSpPr>
          <p:spPr>
            <a:xfrm rot="1800000">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3" name="Shape 33"/>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4" name="Shape 34"/>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5" name="Shape 35"/>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6" name="Shape 36"/>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7" name="Shape 37"/>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8" name="Shape 38"/>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39" name="Shape 39"/>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0" name="Shape 40"/>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1" name="Shape 41"/>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2" name="Shape 42"/>
            <p:cNvSpPr/>
            <p:nvPr/>
          </p:nvSpPr>
          <p:spPr>
            <a:xfrm rot="1800000">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3" name="Shape 43"/>
            <p:cNvSpPr/>
            <p:nvPr/>
          </p:nvSpPr>
          <p:spPr>
            <a:xfrm rot="1800000">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44" name="Shape 44"/>
          <p:cNvSpPr/>
          <p:nvPr/>
        </p:nvSpPr>
        <p:spPr>
          <a:xfrm>
            <a:off x="457200" y="333487"/>
            <a:ext cx="8229600" cy="6185646"/>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5" name="Shape 45"/>
          <p:cNvSpPr/>
          <p:nvPr/>
        </p:nvSpPr>
        <p:spPr>
          <a:xfrm>
            <a:off x="4561242" y="-21511"/>
            <a:ext cx="3679116" cy="699243"/>
          </a:xfrm>
          <a:prstGeom prst="rect">
            <a:avLst/>
          </a:prstGeom>
          <a:solidFill>
            <a:srgbClr val="F5F5F5"/>
          </a:solidFill>
          <a:ln w="9525" cap="flat" cmpd="sng">
            <a:solidFill>
              <a:srgbClr val="74A50F"/>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6" name="Shape 46"/>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47" name="Shape 47"/>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marL="0" marR="0" indent="0" algn="l" rtl="0">
              <a:spcBef>
                <a:spcPts val="0"/>
              </a:spcBef>
              <a:buClr>
                <a:schemeClr val="accent1"/>
              </a:buClr>
              <a:buFont typeface="Questrial"/>
              <a:buNone/>
              <a:defRPr sz="4000" b="0" i="0" u="none" strike="noStrike" cap="none" baseline="0">
                <a:solidFill>
                  <a:schemeClr val="accent1"/>
                </a:solidFill>
                <a:latin typeface="Questrial"/>
                <a:ea typeface="Questrial"/>
                <a:cs typeface="Questrial"/>
                <a:sym typeface="Questrial"/>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48" name="Shape 48"/>
          <p:cNvSpPr txBox="1">
            <a:spLocks noGrp="1"/>
          </p:cNvSpPr>
          <p:nvPr>
            <p:ph type="body" idx="1"/>
          </p:nvPr>
        </p:nvSpPr>
        <p:spPr>
          <a:xfrm>
            <a:off x="1043494" y="2323651"/>
            <a:ext cx="6777317" cy="3508977"/>
          </a:xfrm>
          <a:prstGeom prst="rect">
            <a:avLst/>
          </a:prstGeom>
          <a:noFill/>
          <a:ln>
            <a:noFill/>
          </a:ln>
        </p:spPr>
        <p:txBody>
          <a:bodyPr lIns="91425" tIns="91425" rIns="91425" bIns="91425" anchor="t" anchorCtr="0"/>
          <a:lstStyle>
            <a:lvl1pPr marL="342900" marR="0" indent="-163576" algn="l" rtl="0">
              <a:spcBef>
                <a:spcPts val="480"/>
              </a:spcBef>
              <a:buClr>
                <a:schemeClr val="accent1"/>
              </a:buClr>
              <a:buFont typeface="Questrial"/>
              <a:buChar char="○"/>
              <a:defRPr sz="2400" b="0" i="0" u="none" strike="noStrike" cap="none" baseline="0">
                <a:solidFill>
                  <a:schemeClr val="dk2"/>
                </a:solidFill>
                <a:latin typeface="Questrial"/>
                <a:ea typeface="Questrial"/>
                <a:cs typeface="Questrial"/>
                <a:sym typeface="Questrial"/>
              </a:defRPr>
            </a:lvl1pPr>
            <a:lvl2pPr marL="640080" marR="0" indent="-178308" algn="l" rtl="0">
              <a:spcBef>
                <a:spcPts val="440"/>
              </a:spcBef>
              <a:buClr>
                <a:schemeClr val="accent1"/>
              </a:buClr>
              <a:buFont typeface="Questrial"/>
              <a:buChar char="○"/>
              <a:defRPr sz="2200" b="0" i="0" u="none" strike="noStrike" cap="none" baseline="0">
                <a:solidFill>
                  <a:schemeClr val="dk2"/>
                </a:solidFill>
                <a:latin typeface="Questrial"/>
                <a:ea typeface="Questrial"/>
                <a:cs typeface="Questrial"/>
                <a:sym typeface="Questrial"/>
              </a:defRPr>
            </a:lvl2pPr>
            <a:lvl3pPr marL="914400" marR="0" indent="-132080" algn="l" rtl="0">
              <a:spcBef>
                <a:spcPts val="400"/>
              </a:spcBef>
              <a:buClr>
                <a:schemeClr val="accent1"/>
              </a:buClr>
              <a:buFont typeface="Questrial"/>
              <a:buChar char="○"/>
              <a:defRPr sz="2000" b="0" i="0" u="none" strike="noStrike" cap="none" baseline="0">
                <a:solidFill>
                  <a:schemeClr val="dk2"/>
                </a:solidFill>
                <a:latin typeface="Questrial"/>
                <a:ea typeface="Questrial"/>
                <a:cs typeface="Questrial"/>
                <a:sym typeface="Questrial"/>
              </a:defRPr>
            </a:lvl3pPr>
            <a:lvl4pPr marL="1124712" marR="0" indent="-148844" algn="l" rtl="0">
              <a:spcBef>
                <a:spcPts val="360"/>
              </a:spcBef>
              <a:buClr>
                <a:schemeClr val="accent1"/>
              </a:buClr>
              <a:buFont typeface="Questrial"/>
              <a:buChar char="○"/>
              <a:defRPr sz="1800" b="0" i="0" u="none" strike="noStrike" cap="none" baseline="0">
                <a:solidFill>
                  <a:schemeClr val="dk2"/>
                </a:solidFill>
                <a:latin typeface="Questrial"/>
                <a:ea typeface="Questrial"/>
                <a:cs typeface="Questrial"/>
                <a:sym typeface="Questrial"/>
              </a:defRPr>
            </a:lvl4pPr>
            <a:lvl5pPr marL="1325880" marR="0" indent="-156464" algn="l" rtl="0">
              <a:spcBef>
                <a:spcPts val="320"/>
              </a:spcBef>
              <a:buClr>
                <a:schemeClr val="accent1"/>
              </a:buClr>
              <a:buFont typeface="Questrial"/>
              <a:buChar char="○"/>
              <a:defRPr sz="1600" b="0" i="0" u="none" strike="noStrike" cap="none" baseline="0">
                <a:solidFill>
                  <a:schemeClr val="dk2"/>
                </a:solidFill>
                <a:latin typeface="Questrial"/>
                <a:ea typeface="Questrial"/>
                <a:cs typeface="Questrial"/>
                <a:sym typeface="Questrial"/>
              </a:defRPr>
            </a:lvl5pPr>
            <a:lvl6pPr marL="1517904" marR="0" indent="-167639" algn="l" rtl="0">
              <a:spcBef>
                <a:spcPts val="280"/>
              </a:spcBef>
              <a:buClr>
                <a:schemeClr val="accent1"/>
              </a:buClr>
              <a:buFont typeface="Questrial"/>
              <a:buChar char="○"/>
              <a:defRPr sz="1400" b="0" i="0" u="none" strike="noStrike" cap="none" baseline="0">
                <a:solidFill>
                  <a:schemeClr val="dk2"/>
                </a:solidFill>
                <a:latin typeface="Questrial"/>
                <a:ea typeface="Questrial"/>
                <a:cs typeface="Questrial"/>
                <a:sym typeface="Questrial"/>
              </a:defRPr>
            </a:lvl6pPr>
            <a:lvl7pPr marL="1719072" marR="0" indent="-165608" algn="l" rtl="0">
              <a:spcBef>
                <a:spcPts val="280"/>
              </a:spcBef>
              <a:buClr>
                <a:schemeClr val="accent1"/>
              </a:buClr>
              <a:buFont typeface="Questrial"/>
              <a:buChar char="○"/>
              <a:defRPr sz="1400" b="0" i="0" u="none" strike="noStrike" cap="none" baseline="0">
                <a:solidFill>
                  <a:schemeClr val="dk2"/>
                </a:solidFill>
                <a:latin typeface="Questrial"/>
                <a:ea typeface="Questrial"/>
                <a:cs typeface="Questrial"/>
                <a:sym typeface="Questrial"/>
              </a:defRPr>
            </a:lvl7pPr>
            <a:lvl8pPr marL="1920240" marR="0" indent="-163575" algn="l" rtl="0">
              <a:spcBef>
                <a:spcPts val="280"/>
              </a:spcBef>
              <a:buClr>
                <a:schemeClr val="accent1"/>
              </a:buClr>
              <a:buFont typeface="Questrial"/>
              <a:buChar char="○"/>
              <a:defRPr sz="1400" b="0" i="0" u="none" strike="noStrike" cap="none" baseline="0">
                <a:solidFill>
                  <a:schemeClr val="dk2"/>
                </a:solidFill>
                <a:latin typeface="Questrial"/>
                <a:ea typeface="Questrial"/>
                <a:cs typeface="Questrial"/>
                <a:sym typeface="Questrial"/>
              </a:defRPr>
            </a:lvl8pPr>
            <a:lvl9pPr marL="2121408" marR="0" indent="-161543" algn="l" rtl="0">
              <a:spcBef>
                <a:spcPts val="280"/>
              </a:spcBef>
              <a:buClr>
                <a:schemeClr val="accent1"/>
              </a:buClr>
              <a:buFont typeface="Questrial"/>
              <a:buChar char="○"/>
              <a:defRPr sz="1400" b="0" i="0" u="none" strike="noStrike" cap="none" baseline="0">
                <a:solidFill>
                  <a:schemeClr val="dk2"/>
                </a:solidFill>
                <a:latin typeface="Questrial"/>
                <a:ea typeface="Questrial"/>
                <a:cs typeface="Questrial"/>
                <a:sym typeface="Questrial"/>
              </a:defRPr>
            </a:lvl9pPr>
          </a:lstStyle>
          <a:p>
            <a:endParaRPr/>
          </a:p>
        </p:txBody>
      </p:sp>
      <p:sp>
        <p:nvSpPr>
          <p:cNvPr id="49" name="Shape 49"/>
          <p:cNvSpPr txBox="1">
            <a:spLocks noGrp="1"/>
          </p:cNvSpPr>
          <p:nvPr>
            <p:ph type="dt" idx="10"/>
          </p:nvPr>
        </p:nvSpPr>
        <p:spPr>
          <a:xfrm>
            <a:off x="5997390" y="224497"/>
            <a:ext cx="2133599"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rgbClr val="FEFEFE"/>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lang="en-US" kern="0">
              <a:rtl val="0"/>
            </a:endParaRPr>
          </a:p>
        </p:txBody>
      </p:sp>
      <p:sp>
        <p:nvSpPr>
          <p:cNvPr id="50" name="Shape 50"/>
          <p:cNvSpPr txBox="1">
            <a:spLocks noGrp="1"/>
          </p:cNvSpPr>
          <p:nvPr>
            <p:ph type="ftr" idx="11"/>
          </p:nvPr>
        </p:nvSpPr>
        <p:spPr>
          <a:xfrm>
            <a:off x="4641448" y="5852166"/>
            <a:ext cx="3502152" cy="365125"/>
          </a:xfrm>
          <a:prstGeom prst="rect">
            <a:avLst/>
          </a:prstGeom>
          <a:noFill/>
          <a:ln>
            <a:noFill/>
          </a:ln>
        </p:spPr>
        <p:txBody>
          <a:bodyPr lIns="91425" tIns="91425" rIns="91425" bIns="91425" anchor="ctr" anchorCtr="0"/>
          <a:lstStyle>
            <a:lvl1pPr marL="0" marR="0" indent="0" algn="r" rtl="0">
              <a:spcBef>
                <a:spcPts val="0"/>
              </a:spcBef>
              <a:defRPr sz="1200" b="0" i="0" u="none" strike="noStrike" cap="none" baseline="0">
                <a:solidFill>
                  <a:schemeClr val="accent1"/>
                </a:solidFill>
                <a:latin typeface="Questrial"/>
                <a:ea typeface="Questrial"/>
                <a:cs typeface="Questrial"/>
                <a:sym typeface="Questrial"/>
              </a:defRPr>
            </a:lvl1pPr>
            <a:lvl2pPr marL="457200" marR="0" indent="0" algn="l" rtl="0">
              <a:spcBef>
                <a:spcPts val="0"/>
              </a:spcBef>
              <a:defRPr sz="1800" b="0" i="0" u="none" strike="noStrike" cap="none" baseline="0">
                <a:solidFill>
                  <a:schemeClr val="dk1"/>
                </a:solidFill>
                <a:latin typeface="Questrial"/>
                <a:ea typeface="Questrial"/>
                <a:cs typeface="Questrial"/>
                <a:sym typeface="Questrial"/>
              </a:defRPr>
            </a:lvl2pPr>
            <a:lvl3pPr marL="914400" marR="0" indent="0" algn="l" rtl="0">
              <a:spcBef>
                <a:spcPts val="0"/>
              </a:spcBef>
              <a:defRPr sz="1800" b="0" i="0" u="none" strike="noStrike" cap="none" baseline="0">
                <a:solidFill>
                  <a:schemeClr val="dk1"/>
                </a:solidFill>
                <a:latin typeface="Questrial"/>
                <a:ea typeface="Questrial"/>
                <a:cs typeface="Questrial"/>
                <a:sym typeface="Questrial"/>
              </a:defRPr>
            </a:lvl3pPr>
            <a:lvl4pPr marL="1371600" marR="0" indent="0" algn="l" rtl="0">
              <a:spcBef>
                <a:spcPts val="0"/>
              </a:spcBef>
              <a:defRPr sz="1800" b="0" i="0" u="none" strike="noStrike" cap="none" baseline="0">
                <a:solidFill>
                  <a:schemeClr val="dk1"/>
                </a:solidFill>
                <a:latin typeface="Questrial"/>
                <a:ea typeface="Questrial"/>
                <a:cs typeface="Questrial"/>
                <a:sym typeface="Questrial"/>
              </a:defRPr>
            </a:lvl4pPr>
            <a:lvl5pPr marL="1828800" marR="0" indent="0" algn="l" rtl="0">
              <a:spcBef>
                <a:spcPts val="0"/>
              </a:spcBef>
              <a:defRPr sz="1800" b="0" i="0" u="none" strike="noStrike" cap="none" baseline="0">
                <a:solidFill>
                  <a:schemeClr val="dk1"/>
                </a:solidFill>
                <a:latin typeface="Questrial"/>
                <a:ea typeface="Questrial"/>
                <a:cs typeface="Questrial"/>
                <a:sym typeface="Questrial"/>
              </a:defRPr>
            </a:lvl5pPr>
            <a:lvl6pPr marL="2286000" marR="0" indent="0" algn="l" rtl="0">
              <a:spcBef>
                <a:spcPts val="0"/>
              </a:spcBef>
              <a:defRPr sz="1800" b="0" i="0" u="none" strike="noStrike" cap="none" baseline="0">
                <a:solidFill>
                  <a:schemeClr val="dk1"/>
                </a:solidFill>
                <a:latin typeface="Questrial"/>
                <a:ea typeface="Questrial"/>
                <a:cs typeface="Questrial"/>
                <a:sym typeface="Questrial"/>
              </a:defRPr>
            </a:lvl6pPr>
            <a:lvl7pPr marL="2743200" marR="0" indent="0" algn="l" rtl="0">
              <a:spcBef>
                <a:spcPts val="0"/>
              </a:spcBef>
              <a:defRPr sz="1800" b="0" i="0" u="none" strike="noStrike" cap="none" baseline="0">
                <a:solidFill>
                  <a:schemeClr val="dk1"/>
                </a:solidFill>
                <a:latin typeface="Questrial"/>
                <a:ea typeface="Questrial"/>
                <a:cs typeface="Questrial"/>
                <a:sym typeface="Questrial"/>
              </a:defRPr>
            </a:lvl7pPr>
            <a:lvl8pPr marL="3200400" marR="0" indent="0" algn="l" rtl="0">
              <a:spcBef>
                <a:spcPts val="0"/>
              </a:spcBef>
              <a:defRPr sz="1800" b="0" i="0" u="none" strike="noStrike" cap="none" baseline="0">
                <a:solidFill>
                  <a:schemeClr val="dk1"/>
                </a:solidFill>
                <a:latin typeface="Questrial"/>
                <a:ea typeface="Questrial"/>
                <a:cs typeface="Questrial"/>
                <a:sym typeface="Questrial"/>
              </a:defRPr>
            </a:lvl8pPr>
            <a:lvl9pPr marL="3657600" marR="0" indent="0" algn="l" rtl="0">
              <a:spcBef>
                <a:spcPts val="0"/>
              </a:spcBef>
              <a:defRPr sz="1800" b="0" i="0" u="none" strike="noStrike" cap="none" baseline="0">
                <a:solidFill>
                  <a:schemeClr val="dk1"/>
                </a:solidFill>
                <a:latin typeface="Questrial"/>
                <a:ea typeface="Questrial"/>
                <a:cs typeface="Questrial"/>
                <a:sym typeface="Questrial"/>
              </a:defRPr>
            </a:lvl9pPr>
          </a:lstStyle>
          <a:p>
            <a:endParaRPr lang="en-US" kern="0">
              <a:solidFill>
                <a:srgbClr val="94C600"/>
              </a:solidFill>
              <a:rtl val="0"/>
            </a:endParaRPr>
          </a:p>
        </p:txBody>
      </p:sp>
      <p:sp>
        <p:nvSpPr>
          <p:cNvPr id="51" name="Shape 51"/>
          <p:cNvSpPr txBox="1">
            <a:spLocks noGrp="1"/>
          </p:cNvSpPr>
          <p:nvPr>
            <p:ph type="sldNum" idx="12"/>
          </p:nvPr>
        </p:nvSpPr>
        <p:spPr>
          <a:xfrm>
            <a:off x="4649096" y="224496"/>
            <a:ext cx="1332156" cy="365125"/>
          </a:xfrm>
          <a:prstGeom prst="rect">
            <a:avLst/>
          </a:prstGeom>
          <a:noFill/>
          <a:ln>
            <a:noFill/>
          </a:ln>
        </p:spPr>
        <p:txBody>
          <a:bodyPr lIns="91425" tIns="91425" rIns="91425" bIns="91425" anchor="ctr" anchorCtr="0">
            <a:noAutofit/>
          </a:bodyPr>
          <a:lstStyle/>
          <a:p>
            <a:endParaRPr lang="en-US" sz="1200" kern="0">
              <a:solidFill>
                <a:srgbClr val="FEFEFE"/>
              </a:solidFill>
              <a:latin typeface="Questrial"/>
              <a:ea typeface="Questrial"/>
              <a:cs typeface="Questrial"/>
              <a:sym typeface="Questrial"/>
              <a:rtl val="0"/>
            </a:endParaRPr>
          </a:p>
          <a:p>
            <a:pPr lvl="1"/>
            <a:endParaRPr lang="en-US" kern="0">
              <a:solidFill>
                <a:srgbClr val="000000"/>
              </a:solidFill>
              <a:latin typeface="Questrial"/>
              <a:ea typeface="Questrial"/>
              <a:cs typeface="Questrial"/>
              <a:sym typeface="Questrial"/>
              <a:rtl val="0"/>
            </a:endParaRPr>
          </a:p>
          <a:p>
            <a:pPr lvl="2"/>
            <a:endParaRPr lang="en-US" kern="0">
              <a:solidFill>
                <a:srgbClr val="000000"/>
              </a:solidFill>
              <a:latin typeface="Questrial"/>
              <a:ea typeface="Questrial"/>
              <a:cs typeface="Questrial"/>
              <a:sym typeface="Questrial"/>
              <a:rtl val="0"/>
            </a:endParaRPr>
          </a:p>
          <a:p>
            <a:pPr lvl="3"/>
            <a:endParaRPr lang="en-US" kern="0">
              <a:solidFill>
                <a:srgbClr val="000000"/>
              </a:solidFill>
              <a:latin typeface="Questrial"/>
              <a:ea typeface="Questrial"/>
              <a:cs typeface="Questrial"/>
              <a:sym typeface="Questrial"/>
              <a:rtl val="0"/>
            </a:endParaRPr>
          </a:p>
          <a:p>
            <a:pPr lvl="4"/>
            <a:endParaRPr lang="en-US" kern="0">
              <a:solidFill>
                <a:srgbClr val="000000"/>
              </a:solidFill>
              <a:latin typeface="Questrial"/>
              <a:ea typeface="Questrial"/>
              <a:cs typeface="Questrial"/>
              <a:sym typeface="Questrial"/>
              <a:rtl val="0"/>
            </a:endParaRPr>
          </a:p>
          <a:p>
            <a:pPr lvl="5"/>
            <a:endParaRPr lang="en-US" kern="0">
              <a:solidFill>
                <a:srgbClr val="000000"/>
              </a:solidFill>
              <a:latin typeface="Questrial"/>
              <a:ea typeface="Questrial"/>
              <a:cs typeface="Questrial"/>
              <a:sym typeface="Questrial"/>
              <a:rtl val="0"/>
            </a:endParaRPr>
          </a:p>
          <a:p>
            <a:pPr lvl="6"/>
            <a:endParaRPr lang="en-US" kern="0">
              <a:solidFill>
                <a:srgbClr val="000000"/>
              </a:solidFill>
              <a:latin typeface="Questrial"/>
              <a:ea typeface="Questrial"/>
              <a:cs typeface="Questrial"/>
              <a:sym typeface="Questrial"/>
              <a:rtl val="0"/>
            </a:endParaRPr>
          </a:p>
          <a:p>
            <a:pPr lvl="7"/>
            <a:endParaRPr lang="en-US" kern="0">
              <a:solidFill>
                <a:srgbClr val="000000"/>
              </a:solidFill>
              <a:latin typeface="Questrial"/>
              <a:ea typeface="Questrial"/>
              <a:cs typeface="Questrial"/>
              <a:sym typeface="Questrial"/>
              <a:rtl val="0"/>
            </a:endParaRPr>
          </a:p>
          <a:p>
            <a:pPr lvl="8"/>
            <a:endParaRPr lang="en-US" kern="0">
              <a:solidFill>
                <a:srgbClr val="000000"/>
              </a:solidFill>
              <a:latin typeface="Questrial"/>
              <a:ea typeface="Questrial"/>
              <a:cs typeface="Questrial"/>
              <a:sym typeface="Questrial"/>
              <a:rtl val="0"/>
            </a:endParaRPr>
          </a:p>
        </p:txBody>
      </p:sp>
    </p:spTree>
    <p:extLst>
      <p:ext uri="{BB962C8B-B14F-4D97-AF65-F5344CB8AC3E}">
        <p14:creationId xmlns:p14="http://schemas.microsoft.com/office/powerpoint/2010/main" val="431073725"/>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8.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hyperlink" Target="http://nationsreportcard.gov/science_2011/summary.asp?tab_id=tab2&amp;subtab_id=Tab_1#chart" TargetMode="External"/><Relationship Id="rId2" Type="http://schemas.openxmlformats.org/officeDocument/2006/relationships/notesSlide" Target="../notesSlides/notesSlide7.xml"/><Relationship Id="rId1" Type="http://schemas.openxmlformats.org/officeDocument/2006/relationships/slideLayout" Target="../slideLayouts/slideLayout28.xml"/><Relationship Id="rId5" Type="http://schemas.openxmlformats.org/officeDocument/2006/relationships/hyperlink" Target="http://www.biostat.jhsph.edu/courses/bio653/misc/JMPer%20Cable%20Summer%2098%20Why%20is%20it%20called%20Regression.htm" TargetMode="External"/><Relationship Id="rId4" Type="http://schemas.openxmlformats.org/officeDocument/2006/relationships/hyperlink" Target="http://www.people.vcu.edu/~pdattalo/702SuppRead/MeasAssoc/Pearson's%20r%20no2.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hyperlink" Target="http://www.savagechickens.com/2009/02/the-5-styles-of-parenting.html" TargetMode="External"/><Relationship Id="rId2" Type="http://schemas.openxmlformats.org/officeDocument/2006/relationships/notesSlide" Target="../notesSlides/notesSlide4.xml"/><Relationship Id="rId1" Type="http://schemas.openxmlformats.org/officeDocument/2006/relationships/slideLayout" Target="../slideLayouts/slideLayout28.xml"/><Relationship Id="rId6" Type="http://schemas.openxmlformats.org/officeDocument/2006/relationships/hyperlink" Target="http://blog.crazyegg.com/2013/01/08/how-to-sell-using-fear/" TargetMode="External"/><Relationship Id="rId5" Type="http://schemas.openxmlformats.org/officeDocument/2006/relationships/hyperlink" Target="http://crunchydomesticgoddess.com/wp-content/uploads/2010/05/milwaukeecosleepad.jpg" TargetMode="External"/><Relationship Id="rId4" Type="http://schemas.openxmlformats.org/officeDocument/2006/relationships/hyperlink" Target="http://neuroanthropology.net/2008/12/21/cosleeping-and-biological-imperatives-why-human-babies-do-not-and-should-not-sleep-alo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BELLRINGER </a:t>
            </a:r>
            <a:endParaRPr lang="en-US" dirty="0">
              <a:latin typeface="+mn-lt"/>
            </a:endParaRPr>
          </a:p>
        </p:txBody>
      </p:sp>
      <p:sp>
        <p:nvSpPr>
          <p:cNvPr id="3" name="Content Placeholder 2"/>
          <p:cNvSpPr>
            <a:spLocks noGrp="1"/>
          </p:cNvSpPr>
          <p:nvPr>
            <p:ph idx="1"/>
          </p:nvPr>
        </p:nvSpPr>
        <p:spPr/>
        <p:txBody>
          <a:bodyPr>
            <a:normAutofit/>
          </a:bodyPr>
          <a:lstStyle/>
          <a:p>
            <a:r>
              <a:rPr lang="en-US" sz="2500" dirty="0" smtClean="0"/>
              <a:t>ON SCRAP PAPER: </a:t>
            </a:r>
          </a:p>
          <a:p>
            <a:r>
              <a:rPr lang="en-US" sz="2500" dirty="0" smtClean="0"/>
              <a:t>Write your name and today’s date.</a:t>
            </a:r>
          </a:p>
          <a:p>
            <a:endParaRPr lang="en-US" sz="2500" dirty="0"/>
          </a:p>
          <a:p>
            <a:r>
              <a:rPr lang="en-US" sz="2500" dirty="0" smtClean="0"/>
              <a:t>What do you remember about persuasion from last year? Think about the characteristics of persuasive writing and record what you remember. </a:t>
            </a:r>
            <a:endParaRPr lang="en-US" sz="2500" dirty="0"/>
          </a:p>
        </p:txBody>
      </p:sp>
    </p:spTree>
    <p:extLst>
      <p:ext uri="{BB962C8B-B14F-4D97-AF65-F5344CB8AC3E}">
        <p14:creationId xmlns:p14="http://schemas.microsoft.com/office/powerpoint/2010/main" val="2777445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p:nvPr/>
        </p:nvSpPr>
        <p:spPr>
          <a:xfrm>
            <a:off x="1820564" y="672060"/>
            <a:ext cx="5486400" cy="1815881"/>
          </a:xfrm>
          <a:prstGeom prst="rect">
            <a:avLst/>
          </a:prstGeom>
          <a:noFill/>
          <a:ln>
            <a:noFill/>
          </a:ln>
        </p:spPr>
        <p:txBody>
          <a:bodyPr lIns="91425" tIns="45700" rIns="91425" bIns="45700" anchor="t" anchorCtr="0">
            <a:noAutofit/>
          </a:bodyPr>
          <a:lstStyle/>
          <a:p>
            <a:pPr>
              <a:buSzPct val="25000"/>
            </a:pPr>
            <a:r>
              <a:rPr lang="en-US" sz="2800" kern="0">
                <a:solidFill>
                  <a:srgbClr val="000000"/>
                </a:solidFill>
                <a:latin typeface="Questrial"/>
                <a:ea typeface="Questrial"/>
                <a:cs typeface="Questrial"/>
                <a:sym typeface="Questrial"/>
                <a:rtl val="0"/>
              </a:rPr>
              <a:t>The chapter examines the influence of demographics, culture, and other variables that affect students’ performance on standardized tests.</a:t>
            </a:r>
          </a:p>
        </p:txBody>
      </p:sp>
      <p:pic>
        <p:nvPicPr>
          <p:cNvPr id="278" name="Shape 278"/>
          <p:cNvPicPr preferRelativeResize="0"/>
          <p:nvPr/>
        </p:nvPicPr>
        <p:blipFill>
          <a:blip r:embed="rId3">
            <a:alphaModFix/>
          </a:blip>
          <a:stretch>
            <a:fillRect/>
          </a:stretch>
        </p:blipFill>
        <p:spPr>
          <a:xfrm>
            <a:off x="3677383" y="3023571"/>
            <a:ext cx="1680380" cy="1487837"/>
          </a:xfrm>
          <a:prstGeom prst="rect">
            <a:avLst/>
          </a:prstGeom>
          <a:noFill/>
          <a:ln>
            <a:noFill/>
          </a:ln>
        </p:spPr>
      </p:pic>
      <p:pic>
        <p:nvPicPr>
          <p:cNvPr id="279" name="Shape 279"/>
          <p:cNvPicPr preferRelativeResize="0"/>
          <p:nvPr/>
        </p:nvPicPr>
        <p:blipFill>
          <a:blip r:embed="rId4">
            <a:alphaModFix/>
          </a:blip>
          <a:stretch>
            <a:fillRect/>
          </a:stretch>
        </p:blipFill>
        <p:spPr>
          <a:xfrm>
            <a:off x="1841717" y="2799772"/>
            <a:ext cx="1421280" cy="1724930"/>
          </a:xfrm>
          <a:prstGeom prst="rect">
            <a:avLst/>
          </a:prstGeom>
          <a:noFill/>
          <a:ln>
            <a:noFill/>
          </a:ln>
        </p:spPr>
      </p:pic>
      <p:sp>
        <p:nvSpPr>
          <p:cNvPr id="280" name="Shape 280"/>
          <p:cNvSpPr/>
          <p:nvPr/>
        </p:nvSpPr>
        <p:spPr>
          <a:xfrm>
            <a:off x="3233480" y="3357438"/>
            <a:ext cx="514349" cy="609599"/>
          </a:xfrm>
          <a:prstGeom prst="mathPlus">
            <a:avLst>
              <a:gd name="adj1" fmla="val 23520"/>
            </a:avLst>
          </a:prstGeom>
          <a:solidFill>
            <a:schemeClr val="accent1"/>
          </a:solidFill>
          <a:ln w="15875" cap="flat" cmpd="sng">
            <a:solidFill>
              <a:srgbClr val="6C910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81" name="Shape 281"/>
          <p:cNvSpPr/>
          <p:nvPr/>
        </p:nvSpPr>
        <p:spPr>
          <a:xfrm>
            <a:off x="5341135" y="3445322"/>
            <a:ext cx="514349" cy="670921"/>
          </a:xfrm>
          <a:prstGeom prst="mathPlus">
            <a:avLst>
              <a:gd name="adj1" fmla="val 23520"/>
            </a:avLst>
          </a:prstGeom>
          <a:solidFill>
            <a:schemeClr val="accent1"/>
          </a:solidFill>
          <a:ln w="15875" cap="flat" cmpd="sng">
            <a:solidFill>
              <a:srgbClr val="6C910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cxnSp>
        <p:nvCxnSpPr>
          <p:cNvPr id="282" name="Shape 282"/>
          <p:cNvCxnSpPr/>
          <p:nvPr/>
        </p:nvCxnSpPr>
        <p:spPr>
          <a:xfrm>
            <a:off x="6097142" y="3520214"/>
            <a:ext cx="114299" cy="335460"/>
          </a:xfrm>
          <a:prstGeom prst="straightConnector1">
            <a:avLst/>
          </a:prstGeom>
          <a:noFill/>
          <a:ln w="57150" cap="flat" cmpd="sng">
            <a:solidFill>
              <a:schemeClr val="dk1"/>
            </a:solidFill>
            <a:prstDash val="solid"/>
            <a:round/>
            <a:headEnd type="none" w="med" len="med"/>
            <a:tailEnd type="none" w="med" len="med"/>
          </a:ln>
        </p:spPr>
      </p:cxnSp>
      <p:cxnSp>
        <p:nvCxnSpPr>
          <p:cNvPr id="283" name="Shape 283"/>
          <p:cNvCxnSpPr/>
          <p:nvPr/>
        </p:nvCxnSpPr>
        <p:spPr>
          <a:xfrm flipH="1">
            <a:off x="6011413" y="3542880"/>
            <a:ext cx="285750" cy="848325"/>
          </a:xfrm>
          <a:prstGeom prst="straightConnector1">
            <a:avLst/>
          </a:prstGeom>
          <a:noFill/>
          <a:ln w="57150" cap="flat" cmpd="sng">
            <a:solidFill>
              <a:schemeClr val="dk1"/>
            </a:solidFill>
            <a:prstDash val="solid"/>
            <a:round/>
            <a:headEnd type="none" w="med" len="med"/>
            <a:tailEnd type="none" w="med" len="med"/>
          </a:ln>
        </p:spPr>
      </p:cxnSp>
      <p:sp>
        <p:nvSpPr>
          <p:cNvPr id="284" name="Shape 284"/>
          <p:cNvSpPr/>
          <p:nvPr/>
        </p:nvSpPr>
        <p:spPr>
          <a:xfrm>
            <a:off x="6365569" y="3662237"/>
            <a:ext cx="382991" cy="420890"/>
          </a:xfrm>
          <a:prstGeom prst="mathEqual">
            <a:avLst>
              <a:gd name="adj1" fmla="val 23520"/>
              <a:gd name="adj2" fmla="val 11760"/>
            </a:avLst>
          </a:prstGeom>
          <a:solidFill>
            <a:schemeClr val="accent1"/>
          </a:solidFill>
          <a:ln w="15875" cap="flat" cmpd="sng">
            <a:solidFill>
              <a:srgbClr val="6C910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85" name="Shape 285"/>
          <p:cNvSpPr txBox="1"/>
          <p:nvPr/>
        </p:nvSpPr>
        <p:spPr>
          <a:xfrm>
            <a:off x="6751708" y="3520214"/>
            <a:ext cx="1630292" cy="707886"/>
          </a:xfrm>
          <a:prstGeom prst="rect">
            <a:avLst/>
          </a:prstGeom>
          <a:noFill/>
          <a:ln>
            <a:noFill/>
          </a:ln>
        </p:spPr>
        <p:txBody>
          <a:bodyPr lIns="91425" tIns="45700" rIns="91425" bIns="45700" anchor="t" anchorCtr="0">
            <a:noAutofit/>
          </a:bodyPr>
          <a:lstStyle/>
          <a:p>
            <a:pPr>
              <a:buSzPct val="25000"/>
            </a:pPr>
            <a:r>
              <a:rPr lang="en-US" sz="4000" kern="0" dirty="0">
                <a:solidFill>
                  <a:srgbClr val="000000"/>
                </a:solidFill>
                <a:latin typeface="Questrial"/>
                <a:ea typeface="Questrial"/>
                <a:cs typeface="Questrial"/>
                <a:sym typeface="Questrial"/>
                <a:rtl val="0"/>
              </a:rPr>
              <a:t>SAT</a:t>
            </a:r>
            <a:endParaRPr lang="en-US" sz="4000" kern="0" dirty="0">
              <a:solidFill>
                <a:srgbClr val="000000"/>
              </a:solidFill>
              <a:latin typeface="Questrial"/>
              <a:ea typeface="Questrial"/>
              <a:cs typeface="Questrial"/>
              <a:sym typeface="Questrial"/>
              <a:rtl val="0"/>
            </a:endParaRPr>
          </a:p>
        </p:txBody>
      </p:sp>
      <p:sp>
        <p:nvSpPr>
          <p:cNvPr id="286" name="Shape 286"/>
          <p:cNvSpPr txBox="1"/>
          <p:nvPr/>
        </p:nvSpPr>
        <p:spPr>
          <a:xfrm>
            <a:off x="6339424" y="3129850"/>
            <a:ext cx="435283" cy="630942"/>
          </a:xfrm>
          <a:prstGeom prst="rect">
            <a:avLst/>
          </a:prstGeom>
          <a:noFill/>
          <a:ln>
            <a:noFill/>
          </a:ln>
        </p:spPr>
        <p:txBody>
          <a:bodyPr lIns="91425" tIns="45700" rIns="91425" bIns="45700" anchor="t" anchorCtr="0">
            <a:noAutofit/>
          </a:bodyPr>
          <a:lstStyle/>
          <a:p>
            <a:pPr>
              <a:buSzPct val="25000"/>
            </a:pPr>
            <a:r>
              <a:rPr lang="en-US" sz="3500" kern="0" dirty="0" smtClean="0">
                <a:solidFill>
                  <a:srgbClr val="000000"/>
                </a:solidFill>
                <a:ea typeface="Arial"/>
                <a:cs typeface="Arial"/>
                <a:sym typeface="Arial"/>
                <a:rtl val="0"/>
              </a:rPr>
              <a:t>? </a:t>
            </a:r>
            <a:endParaRPr lang="en-US" sz="3500" kern="0" dirty="0">
              <a:solidFill>
                <a:srgbClr val="000000"/>
              </a:solidFill>
              <a:ea typeface="Arial"/>
              <a:cs typeface="Arial"/>
              <a:sym typeface="Arial"/>
              <a:rtl val="0"/>
            </a:endParaRPr>
          </a:p>
        </p:txBody>
      </p:sp>
    </p:spTree>
    <p:extLst>
      <p:ext uri="{BB962C8B-B14F-4D97-AF65-F5344CB8AC3E}">
        <p14:creationId xmlns:p14="http://schemas.microsoft.com/office/powerpoint/2010/main" val="97317698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9"/>
                                        </p:tgtEl>
                                        <p:attrNameLst>
                                          <p:attrName>style.visibility</p:attrName>
                                        </p:attrNameLst>
                                      </p:cBhvr>
                                      <p:to>
                                        <p:strVal val="visible"/>
                                      </p:to>
                                    </p:set>
                                    <p:animEffect transition="in" filter="fade">
                                      <p:cBhvr>
                                        <p:cTn id="7" dur="1"/>
                                        <p:tgtEl>
                                          <p:spTgt spid="2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8"/>
                                        </p:tgtEl>
                                        <p:attrNameLst>
                                          <p:attrName>style.visibility</p:attrName>
                                        </p:attrNameLst>
                                      </p:cBhvr>
                                      <p:to>
                                        <p:strVal val="visible"/>
                                      </p:to>
                                    </p:set>
                                    <p:animEffect transition="in" filter="fade">
                                      <p:cBhvr>
                                        <p:cTn id="12" dur="1"/>
                                        <p:tgtEl>
                                          <p:spTgt spid="27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2"/>
                                        </p:tgtEl>
                                        <p:attrNameLst>
                                          <p:attrName>style.visibility</p:attrName>
                                        </p:attrNameLst>
                                      </p:cBhvr>
                                      <p:to>
                                        <p:strVal val="visible"/>
                                      </p:to>
                                    </p:set>
                                    <p:animEffect transition="in" filter="fade">
                                      <p:cBhvr>
                                        <p:cTn id="17" dur="1"/>
                                        <p:tgtEl>
                                          <p:spTgt spid="282"/>
                                        </p:tgtEl>
                                      </p:cBhvr>
                                    </p:animEffect>
                                  </p:childTnLst>
                                </p:cTn>
                              </p:par>
                              <p:par>
                                <p:cTn id="18" presetID="10" presetClass="entr" presetSubtype="0" fill="hold" nodeType="withEffect">
                                  <p:stCondLst>
                                    <p:cond delay="0"/>
                                  </p:stCondLst>
                                  <p:childTnLst>
                                    <p:set>
                                      <p:cBhvr>
                                        <p:cTn id="19" dur="1" fill="hold">
                                          <p:stCondLst>
                                            <p:cond delay="0"/>
                                          </p:stCondLst>
                                        </p:cTn>
                                        <p:tgtEl>
                                          <p:spTgt spid="283"/>
                                        </p:tgtEl>
                                        <p:attrNameLst>
                                          <p:attrName>style.visibility</p:attrName>
                                        </p:attrNameLst>
                                      </p:cBhvr>
                                      <p:to>
                                        <p:strVal val="visible"/>
                                      </p:to>
                                    </p:set>
                                    <p:animEffect transition="in" filter="fade">
                                      <p:cBhvr>
                                        <p:cTn id="20" dur="1"/>
                                        <p:tgtEl>
                                          <p:spTgt spid="28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86"/>
                                        </p:tgtEl>
                                        <p:attrNameLst>
                                          <p:attrName>style.visibility</p:attrName>
                                        </p:attrNameLst>
                                      </p:cBhvr>
                                      <p:to>
                                        <p:strVal val="visible"/>
                                      </p:to>
                                    </p:set>
                                    <p:animEffect transition="in" filter="fade">
                                      <p:cBhvr>
                                        <p:cTn id="25" dur="1"/>
                                        <p:tgtEl>
                                          <p:spTgt spid="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1925618" y="1027663"/>
            <a:ext cx="5268558" cy="724936"/>
          </a:xfrm>
          <a:prstGeom prst="rect">
            <a:avLst/>
          </a:prstGeom>
          <a:noFill/>
          <a:ln>
            <a:noFill/>
          </a:ln>
        </p:spPr>
        <p:txBody>
          <a:bodyPr lIns="91425" tIns="45700" rIns="91425" bIns="45700" anchor="b" anchorCtr="0">
            <a:noAutofit/>
          </a:bodyPr>
          <a:lstStyle/>
          <a:p>
            <a:pPr>
              <a:buClr>
                <a:srgbClr val="7030A0"/>
              </a:buClr>
              <a:buSzPct val="25000"/>
            </a:pPr>
            <a:r>
              <a:rPr lang="en-US" b="1">
                <a:solidFill>
                  <a:srgbClr val="7030A0"/>
                </a:solidFill>
              </a:rPr>
              <a:t>Bottom Line</a:t>
            </a:r>
          </a:p>
        </p:txBody>
      </p:sp>
      <p:sp>
        <p:nvSpPr>
          <p:cNvPr id="292" name="Shape 292"/>
          <p:cNvSpPr txBox="1"/>
          <p:nvPr/>
        </p:nvSpPr>
        <p:spPr>
          <a:xfrm>
            <a:off x="1702401" y="1981205"/>
            <a:ext cx="5714999" cy="3785651"/>
          </a:xfrm>
          <a:prstGeom prst="rect">
            <a:avLst/>
          </a:prstGeom>
          <a:noFill/>
          <a:ln>
            <a:noFill/>
          </a:ln>
        </p:spPr>
        <p:txBody>
          <a:bodyPr lIns="91425" tIns="45700" rIns="91425" bIns="45700" anchor="t" anchorCtr="0">
            <a:noAutofit/>
          </a:bodyPr>
          <a:lstStyle/>
          <a:p>
            <a:pPr algn="ctr">
              <a:buSzPct val="25000"/>
            </a:pPr>
            <a:r>
              <a:rPr lang="en-US" sz="4000" kern="0">
                <a:solidFill>
                  <a:srgbClr val="000000"/>
                </a:solidFill>
                <a:latin typeface="Questrial"/>
                <a:ea typeface="Questrial"/>
                <a:cs typeface="Questrial"/>
                <a:sym typeface="Questrial"/>
                <a:rtl val="0"/>
              </a:rPr>
              <a:t>A successful child appears to be more “made” than nurtured.</a:t>
            </a:r>
          </a:p>
          <a:p>
            <a:pPr algn="ctr"/>
            <a:endParaRPr sz="4000" kern="0">
              <a:solidFill>
                <a:srgbClr val="000000"/>
              </a:solidFill>
              <a:latin typeface="Questrial"/>
              <a:ea typeface="Questrial"/>
              <a:cs typeface="Questrial"/>
              <a:sym typeface="Questrial"/>
              <a:rtl val="0"/>
            </a:endParaRPr>
          </a:p>
          <a:p>
            <a:pPr algn="ctr">
              <a:buSzPct val="25000"/>
            </a:pPr>
            <a:r>
              <a:rPr lang="en-US" sz="4000" kern="0">
                <a:solidFill>
                  <a:srgbClr val="000000"/>
                </a:solidFill>
                <a:latin typeface="Questrial"/>
                <a:ea typeface="Questrial"/>
                <a:cs typeface="Questrial"/>
                <a:sym typeface="Questrial"/>
                <a:rtl val="0"/>
              </a:rPr>
              <a:t>(How is this similar to what we discovered with </a:t>
            </a:r>
            <a:r>
              <a:rPr lang="en-US" sz="4000" i="1" kern="0">
                <a:solidFill>
                  <a:srgbClr val="000000"/>
                </a:solidFill>
                <a:latin typeface="Questrial"/>
                <a:ea typeface="Questrial"/>
                <a:cs typeface="Questrial"/>
                <a:sym typeface="Questrial"/>
                <a:rtl val="0"/>
              </a:rPr>
              <a:t>Outliers</a:t>
            </a:r>
            <a:r>
              <a:rPr lang="en-US" sz="4000" kern="0">
                <a:solidFill>
                  <a:srgbClr val="000000"/>
                </a:solidFill>
                <a:latin typeface="Questrial"/>
                <a:ea typeface="Questrial"/>
                <a:cs typeface="Questrial"/>
                <a:sym typeface="Questrial"/>
                <a:rtl val="0"/>
              </a:rPr>
              <a:t>?)</a:t>
            </a:r>
          </a:p>
        </p:txBody>
      </p:sp>
    </p:spTree>
    <p:extLst>
      <p:ext uri="{BB962C8B-B14F-4D97-AF65-F5344CB8AC3E}">
        <p14:creationId xmlns:p14="http://schemas.microsoft.com/office/powerpoint/2010/main" val="2137366249"/>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3"/>
            <a:ext cx="7458634" cy="1143000"/>
          </a:xfrm>
        </p:spPr>
        <p:txBody>
          <a:bodyPr/>
          <a:lstStyle/>
          <a:p>
            <a:r>
              <a:rPr lang="en-US" dirty="0" smtClean="0"/>
              <a:t>Who do you think is the primary audience for this book? </a:t>
            </a:r>
            <a:endParaRPr lang="en-US" dirty="0"/>
          </a:p>
        </p:txBody>
      </p:sp>
      <p:sp>
        <p:nvSpPr>
          <p:cNvPr id="3" name="TextBox 2"/>
          <p:cNvSpPr txBox="1"/>
          <p:nvPr/>
        </p:nvSpPr>
        <p:spPr>
          <a:xfrm>
            <a:off x="869328" y="2170663"/>
            <a:ext cx="7128455" cy="3323987"/>
          </a:xfrm>
          <a:prstGeom prst="rect">
            <a:avLst/>
          </a:prstGeom>
          <a:noFill/>
        </p:spPr>
        <p:txBody>
          <a:bodyPr wrap="square" rtlCol="0">
            <a:spAutoFit/>
          </a:bodyPr>
          <a:lstStyle/>
          <a:p>
            <a:pPr defTabSz="457200"/>
            <a:r>
              <a:rPr lang="en-US" sz="3000" dirty="0">
                <a:solidFill>
                  <a:srgbClr val="000000"/>
                </a:solidFill>
              </a:rPr>
              <a:t>Hostile? Why would they buy this book?</a:t>
            </a:r>
          </a:p>
          <a:p>
            <a:pPr defTabSz="457200"/>
            <a:endParaRPr lang="en-US" sz="3000" dirty="0">
              <a:solidFill>
                <a:srgbClr val="000000"/>
              </a:solidFill>
            </a:endParaRPr>
          </a:p>
          <a:p>
            <a:pPr defTabSz="457200"/>
            <a:r>
              <a:rPr lang="en-US" sz="3000" dirty="0">
                <a:solidFill>
                  <a:srgbClr val="000000"/>
                </a:solidFill>
              </a:rPr>
              <a:t>Wavering? What would appeal to them about this book?</a:t>
            </a:r>
          </a:p>
          <a:p>
            <a:pPr defTabSz="457200"/>
            <a:endParaRPr lang="en-US" sz="3000" dirty="0">
              <a:solidFill>
                <a:srgbClr val="000000"/>
              </a:solidFill>
            </a:endParaRPr>
          </a:p>
          <a:p>
            <a:pPr defTabSz="457200"/>
            <a:r>
              <a:rPr lang="en-US" sz="3000" dirty="0">
                <a:solidFill>
                  <a:srgbClr val="000000"/>
                </a:solidFill>
              </a:rPr>
              <a:t>Supportive? What would they already be interested in to buy this book? </a:t>
            </a:r>
            <a:endParaRPr lang="en-US" sz="3000" dirty="0">
              <a:solidFill>
                <a:srgbClr val="000000"/>
              </a:solidFill>
            </a:endParaRPr>
          </a:p>
        </p:txBody>
      </p:sp>
    </p:spTree>
    <p:extLst>
      <p:ext uri="{BB962C8B-B14F-4D97-AF65-F5344CB8AC3E}">
        <p14:creationId xmlns:p14="http://schemas.microsoft.com/office/powerpoint/2010/main" val="4052672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1885950" y="228600"/>
            <a:ext cx="5268558" cy="1143000"/>
          </a:xfrm>
          <a:prstGeom prst="rect">
            <a:avLst/>
          </a:prstGeom>
          <a:noFill/>
          <a:ln>
            <a:noFill/>
          </a:ln>
        </p:spPr>
        <p:txBody>
          <a:bodyPr lIns="91425" tIns="45700" rIns="91425" bIns="45700" anchor="b" anchorCtr="0">
            <a:noAutofit/>
          </a:bodyPr>
          <a:lstStyle/>
          <a:p>
            <a:pPr algn="ctr">
              <a:buSzPct val="25000"/>
            </a:pPr>
            <a:r>
              <a:rPr lang="en-US" b="1"/>
              <a:t>Vocabulary!</a:t>
            </a:r>
          </a:p>
        </p:txBody>
      </p:sp>
      <p:sp>
        <p:nvSpPr>
          <p:cNvPr id="298" name="Shape 298"/>
          <p:cNvSpPr txBox="1"/>
          <p:nvPr/>
        </p:nvSpPr>
        <p:spPr>
          <a:xfrm>
            <a:off x="609601" y="1717971"/>
            <a:ext cx="2514600" cy="4524315"/>
          </a:xfrm>
          <a:prstGeom prst="rect">
            <a:avLst/>
          </a:prstGeom>
          <a:noFill/>
          <a:ln>
            <a:noFill/>
          </a:ln>
        </p:spPr>
        <p:txBody>
          <a:bodyPr lIns="91425" tIns="45700" rIns="91425" bIns="45700" anchor="t" anchorCtr="0">
            <a:noAutofit/>
          </a:bodyPr>
          <a:lstStyle/>
          <a:p>
            <a:pPr algn="ctr">
              <a:buSzPct val="25000"/>
            </a:pPr>
            <a:r>
              <a:rPr lang="en-US" b="1" kern="0" dirty="0">
                <a:solidFill>
                  <a:srgbClr val="7030A0"/>
                </a:solidFill>
                <a:latin typeface="Questrial"/>
                <a:ea typeface="Questrial"/>
                <a:cs typeface="Questrial"/>
                <a:sym typeface="Questrial"/>
                <a:rtl val="0"/>
              </a:rPr>
              <a:t>ECLS:</a:t>
            </a:r>
          </a:p>
          <a:p>
            <a:endParaRPr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Stands for Early Childhood Longitudinal Study. The project measures the academic progress of over 20,000 children from kindergarten through fifth grade with subjects that represent a cross section of American children. </a:t>
            </a:r>
            <a:r>
              <a:rPr lang="en-US" u="sng" kern="0" dirty="0">
                <a:solidFill>
                  <a:srgbClr val="E68200"/>
                </a:solidFill>
                <a:latin typeface="Questrial"/>
                <a:ea typeface="Questrial"/>
                <a:cs typeface="Questrial"/>
                <a:sym typeface="Questrial"/>
                <a:hlinkClick r:id="rId3"/>
                <a:rtl val="0"/>
              </a:rPr>
              <a:t>example</a:t>
            </a:r>
          </a:p>
        </p:txBody>
      </p:sp>
      <p:sp>
        <p:nvSpPr>
          <p:cNvPr id="299" name="Shape 299"/>
          <p:cNvSpPr txBox="1"/>
          <p:nvPr/>
        </p:nvSpPr>
        <p:spPr>
          <a:xfrm>
            <a:off x="3124201" y="1731818"/>
            <a:ext cx="2305049" cy="4247316"/>
          </a:xfrm>
          <a:prstGeom prst="rect">
            <a:avLst/>
          </a:prstGeom>
          <a:noFill/>
          <a:ln>
            <a:noFill/>
          </a:ln>
        </p:spPr>
        <p:txBody>
          <a:bodyPr lIns="91425" tIns="45700" rIns="91425" bIns="45700" anchor="t" anchorCtr="0">
            <a:noAutofit/>
          </a:bodyPr>
          <a:lstStyle/>
          <a:p>
            <a:pPr algn="ctr">
              <a:buSzPct val="25000"/>
            </a:pPr>
            <a:r>
              <a:rPr lang="en-US" b="1" kern="0" dirty="0">
                <a:solidFill>
                  <a:srgbClr val="7030A0"/>
                </a:solidFill>
                <a:latin typeface="Questrial"/>
                <a:ea typeface="Questrial"/>
                <a:cs typeface="Questrial"/>
                <a:sym typeface="Questrial"/>
                <a:rtl val="0"/>
              </a:rPr>
              <a:t>correlation:</a:t>
            </a:r>
          </a:p>
          <a:p>
            <a:endParaRPr b="1"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A statistical term that indicates whether two variables move together.</a:t>
            </a:r>
          </a:p>
          <a:p>
            <a:endParaRPr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Example: </a:t>
            </a:r>
          </a:p>
          <a:p>
            <a:pPr>
              <a:buSzPct val="25000"/>
            </a:pPr>
            <a:r>
              <a:rPr lang="en-US" kern="0" dirty="0">
                <a:solidFill>
                  <a:srgbClr val="000000"/>
                </a:solidFill>
                <a:latin typeface="Questrial"/>
                <a:ea typeface="Questrial"/>
                <a:cs typeface="Questrial"/>
                <a:sym typeface="Questrial"/>
                <a:rtl val="0"/>
              </a:rPr>
              <a:t>cold &amp; snow are positively correlated</a:t>
            </a:r>
          </a:p>
          <a:p>
            <a:endParaRPr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Sun and rain are negatively correlated</a:t>
            </a:r>
          </a:p>
          <a:p>
            <a:pPr>
              <a:buSzPct val="25000"/>
            </a:pPr>
            <a:r>
              <a:rPr lang="en-US" u="sng" kern="0" dirty="0">
                <a:solidFill>
                  <a:srgbClr val="E68200"/>
                </a:solidFill>
                <a:latin typeface="Questrial"/>
                <a:ea typeface="Questrial"/>
                <a:cs typeface="Questrial"/>
                <a:sym typeface="Questrial"/>
                <a:hlinkClick r:id="rId4"/>
                <a:rtl val="0"/>
              </a:rPr>
              <a:t>what do these correlations look like? </a:t>
            </a:r>
          </a:p>
        </p:txBody>
      </p:sp>
      <p:sp>
        <p:nvSpPr>
          <p:cNvPr id="300" name="Shape 300"/>
          <p:cNvSpPr txBox="1"/>
          <p:nvPr/>
        </p:nvSpPr>
        <p:spPr>
          <a:xfrm>
            <a:off x="5522768" y="1731824"/>
            <a:ext cx="2630631" cy="3416319"/>
          </a:xfrm>
          <a:prstGeom prst="rect">
            <a:avLst/>
          </a:prstGeom>
          <a:noFill/>
          <a:ln>
            <a:noFill/>
          </a:ln>
        </p:spPr>
        <p:txBody>
          <a:bodyPr lIns="91425" tIns="45700" rIns="91425" bIns="45700" anchor="t" anchorCtr="0">
            <a:noAutofit/>
          </a:bodyPr>
          <a:lstStyle/>
          <a:p>
            <a:pPr algn="ctr">
              <a:buSzPct val="25000"/>
            </a:pPr>
            <a:r>
              <a:rPr lang="en-US" b="1" kern="0" dirty="0">
                <a:solidFill>
                  <a:srgbClr val="7030A0"/>
                </a:solidFill>
                <a:latin typeface="Questrial"/>
                <a:ea typeface="Questrial"/>
                <a:cs typeface="Questrial"/>
                <a:sym typeface="Questrial"/>
                <a:rtl val="0"/>
              </a:rPr>
              <a:t>regression analysis:</a:t>
            </a:r>
          </a:p>
          <a:p>
            <a:pPr algn="ctr"/>
            <a:endParaRPr b="1"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How an economist sorts huge piles of data to determine which factors are correlated and which are not.</a:t>
            </a:r>
          </a:p>
          <a:p>
            <a:endParaRPr kern="0" dirty="0">
              <a:solidFill>
                <a:srgbClr val="000000"/>
              </a:solidFill>
              <a:latin typeface="Questrial"/>
              <a:ea typeface="Questrial"/>
              <a:cs typeface="Questrial"/>
              <a:sym typeface="Questrial"/>
              <a:rtl val="0"/>
            </a:endParaRPr>
          </a:p>
          <a:p>
            <a:pPr>
              <a:buSzPct val="25000"/>
            </a:pPr>
            <a:r>
              <a:rPr lang="en-US" kern="0" dirty="0">
                <a:solidFill>
                  <a:srgbClr val="000000"/>
                </a:solidFill>
                <a:latin typeface="Questrial"/>
                <a:ea typeface="Questrial"/>
                <a:cs typeface="Questrial"/>
                <a:sym typeface="Questrial"/>
                <a:rtl val="0"/>
              </a:rPr>
              <a:t>It demonstrates correlation, but doesn’t prove cause.</a:t>
            </a:r>
          </a:p>
        </p:txBody>
      </p:sp>
      <p:sp>
        <p:nvSpPr>
          <p:cNvPr id="301" name="Shape 301"/>
          <p:cNvSpPr/>
          <p:nvPr/>
        </p:nvSpPr>
        <p:spPr>
          <a:xfrm>
            <a:off x="5772150" y="5399643"/>
            <a:ext cx="1714500" cy="646331"/>
          </a:xfrm>
          <a:prstGeom prst="rect">
            <a:avLst/>
          </a:prstGeom>
          <a:noFill/>
          <a:ln>
            <a:noFill/>
          </a:ln>
        </p:spPr>
        <p:txBody>
          <a:bodyPr lIns="91425" tIns="45700" rIns="91425" bIns="45700" anchor="t" anchorCtr="0">
            <a:noAutofit/>
          </a:bodyPr>
          <a:lstStyle/>
          <a:p>
            <a:pPr>
              <a:buSzPct val="25000"/>
            </a:pPr>
            <a:r>
              <a:rPr lang="en-US" u="sng" kern="0">
                <a:solidFill>
                  <a:srgbClr val="E68200"/>
                </a:solidFill>
                <a:latin typeface="Questrial"/>
                <a:ea typeface="Questrial"/>
                <a:cs typeface="Questrial"/>
                <a:sym typeface="Questrial"/>
                <a:hlinkClick r:id="rId5"/>
                <a:rtl val="0"/>
              </a:rPr>
              <a:t>why is it called regression? </a:t>
            </a:r>
          </a:p>
        </p:txBody>
      </p:sp>
    </p:spTree>
    <p:extLst>
      <p:ext uri="{BB962C8B-B14F-4D97-AF65-F5344CB8AC3E}">
        <p14:creationId xmlns:p14="http://schemas.microsoft.com/office/powerpoint/2010/main" val="2509906468"/>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the text.</a:t>
            </a:r>
            <a:br>
              <a:rPr lang="en-US" dirty="0" smtClean="0"/>
            </a:br>
            <a:endParaRPr lang="en-US" dirty="0"/>
          </a:p>
        </p:txBody>
      </p:sp>
      <p:sp>
        <p:nvSpPr>
          <p:cNvPr id="3" name="TextBox 2"/>
          <p:cNvSpPr txBox="1"/>
          <p:nvPr/>
        </p:nvSpPr>
        <p:spPr>
          <a:xfrm>
            <a:off x="888642" y="1905000"/>
            <a:ext cx="7369936" cy="4524315"/>
          </a:xfrm>
          <a:prstGeom prst="rect">
            <a:avLst/>
          </a:prstGeom>
          <a:noFill/>
        </p:spPr>
        <p:txBody>
          <a:bodyPr wrap="square" rtlCol="0">
            <a:spAutoFit/>
          </a:bodyPr>
          <a:lstStyle/>
          <a:p>
            <a:r>
              <a:rPr lang="en-US" sz="3000" dirty="0">
                <a:solidFill>
                  <a:prstClr val="black"/>
                </a:solidFill>
              </a:rPr>
              <a:t>As you read, keep track of whether or not you were correct about your predictions (from the circle eight activity).</a:t>
            </a:r>
          </a:p>
          <a:p>
            <a:endParaRPr lang="en-US" sz="3000" dirty="0">
              <a:solidFill>
                <a:prstClr val="black"/>
              </a:solidFill>
            </a:endParaRPr>
          </a:p>
          <a:p>
            <a:r>
              <a:rPr lang="en-US" sz="3000" dirty="0">
                <a:solidFill>
                  <a:prstClr val="black"/>
                </a:solidFill>
              </a:rPr>
              <a:t>Your explanations for why you were correct or incorrect must include information from the text. Use specific details</a:t>
            </a:r>
            <a:r>
              <a:rPr lang="en-US" sz="3000" dirty="0">
                <a:solidFill>
                  <a:prstClr val="black"/>
                </a:solidFill>
              </a:rPr>
              <a:t>.</a:t>
            </a:r>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436151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TextBox 2"/>
          <p:cNvSpPr txBox="1"/>
          <p:nvPr/>
        </p:nvSpPr>
        <p:spPr>
          <a:xfrm>
            <a:off x="1143000" y="2971800"/>
            <a:ext cx="6934200" cy="1631216"/>
          </a:xfrm>
          <a:prstGeom prst="rect">
            <a:avLst/>
          </a:prstGeom>
          <a:noFill/>
        </p:spPr>
        <p:txBody>
          <a:bodyPr wrap="square" rtlCol="0">
            <a:spAutoFit/>
          </a:bodyPr>
          <a:lstStyle/>
          <a:p>
            <a:r>
              <a:rPr lang="en-US" sz="2500" dirty="0" smtClean="0"/>
              <a:t>Make a prediction. </a:t>
            </a:r>
          </a:p>
          <a:p>
            <a:endParaRPr lang="en-US" sz="2500" dirty="0" smtClean="0"/>
          </a:p>
          <a:p>
            <a:r>
              <a:rPr lang="en-US" sz="2500" dirty="0" smtClean="0"/>
              <a:t>Why would an author save his thesis until the end of his argument? </a:t>
            </a:r>
          </a:p>
        </p:txBody>
      </p:sp>
    </p:spTree>
    <p:extLst>
      <p:ext uri="{BB962C8B-B14F-4D97-AF65-F5344CB8AC3E}">
        <p14:creationId xmlns:p14="http://schemas.microsoft.com/office/powerpoint/2010/main" val="2333139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Project check</a:t>
            </a:r>
            <a:endParaRPr lang="en-US" dirty="0"/>
          </a:p>
        </p:txBody>
      </p:sp>
      <p:sp>
        <p:nvSpPr>
          <p:cNvPr id="3" name="TextBox 2"/>
          <p:cNvSpPr txBox="1"/>
          <p:nvPr/>
        </p:nvSpPr>
        <p:spPr>
          <a:xfrm>
            <a:off x="1066800" y="2667000"/>
            <a:ext cx="6934200" cy="2400657"/>
          </a:xfrm>
          <a:prstGeom prst="rect">
            <a:avLst/>
          </a:prstGeom>
          <a:noFill/>
        </p:spPr>
        <p:txBody>
          <a:bodyPr wrap="square" rtlCol="0">
            <a:spAutoFit/>
          </a:bodyPr>
          <a:lstStyle/>
          <a:p>
            <a:r>
              <a:rPr lang="en-US" sz="2500" dirty="0" smtClean="0"/>
              <a:t>Give me your unit project drafts!!!</a:t>
            </a:r>
          </a:p>
          <a:p>
            <a:r>
              <a:rPr lang="en-US" sz="2500" dirty="0" smtClean="0"/>
              <a:t>If you have shared it with me via email or </a:t>
            </a:r>
            <a:r>
              <a:rPr lang="en-US" sz="2500" dirty="0" err="1" smtClean="0"/>
              <a:t>google.drive</a:t>
            </a:r>
            <a:r>
              <a:rPr lang="en-US" sz="2500" dirty="0" smtClean="0"/>
              <a:t> = on your scoring guide, write where I can find the draft. </a:t>
            </a:r>
          </a:p>
          <a:p>
            <a:endParaRPr lang="en-US" sz="2500" dirty="0"/>
          </a:p>
          <a:p>
            <a:r>
              <a:rPr lang="en-US" sz="2500" dirty="0" smtClean="0"/>
              <a:t>No scoring guide, no grade. </a:t>
            </a:r>
            <a:endParaRPr lang="en-US" sz="2500" dirty="0"/>
          </a:p>
        </p:txBody>
      </p:sp>
    </p:spTree>
    <p:extLst>
      <p:ext uri="{BB962C8B-B14F-4D97-AF65-F5344CB8AC3E}">
        <p14:creationId xmlns:p14="http://schemas.microsoft.com/office/powerpoint/2010/main" val="3606493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onto part 2 of Lesson 2. </a:t>
            </a:r>
            <a:endParaRPr lang="en-US" dirty="0"/>
          </a:p>
        </p:txBody>
      </p:sp>
      <p:sp>
        <p:nvSpPr>
          <p:cNvPr id="3" name="Content Placeholder 2"/>
          <p:cNvSpPr>
            <a:spLocks noGrp="1"/>
          </p:cNvSpPr>
          <p:nvPr>
            <p:ph idx="1"/>
          </p:nvPr>
        </p:nvSpPr>
        <p:spPr>
          <a:xfrm>
            <a:off x="381000" y="1845734"/>
            <a:ext cx="7985760" cy="4402666"/>
          </a:xfrm>
        </p:spPr>
        <p:txBody>
          <a:bodyPr>
            <a:normAutofit lnSpcReduction="10000"/>
          </a:bodyPr>
          <a:lstStyle/>
          <a:p>
            <a:r>
              <a:rPr lang="en-US" sz="2200" dirty="0" smtClean="0"/>
              <a:t>Just </a:t>
            </a:r>
            <a:r>
              <a:rPr lang="en-US" sz="2200" dirty="0" smtClean="0"/>
              <a:t>as we looked at chapter 2 of </a:t>
            </a:r>
            <a:r>
              <a:rPr lang="en-US" sz="2200" i="1" dirty="0" smtClean="0"/>
              <a:t>Outliers</a:t>
            </a:r>
            <a:r>
              <a:rPr lang="en-US" sz="2200" dirty="0" smtClean="0"/>
              <a:t> for how an author could structure an argument using narratives as examples, we will look at a section of </a:t>
            </a:r>
            <a:r>
              <a:rPr lang="en-US" sz="2200" i="1" dirty="0" smtClean="0"/>
              <a:t>Freakonomics</a:t>
            </a:r>
            <a:r>
              <a:rPr lang="en-US" sz="2200" dirty="0" smtClean="0"/>
              <a:t> to see how these authors structure their argument.</a:t>
            </a:r>
          </a:p>
          <a:p>
            <a:endParaRPr lang="en-US" sz="2200" dirty="0"/>
          </a:p>
          <a:p>
            <a:r>
              <a:rPr lang="en-US" sz="2200" dirty="0" smtClean="0"/>
              <a:t>English class is no longer about what a text says, but how it is constructed and the effects of the author’s decisions. It will be hard. It will push you. If you hang in there, the world will make more sense and you will be a better educated person. </a:t>
            </a:r>
          </a:p>
          <a:p>
            <a:endParaRPr lang="en-US" sz="2200" dirty="0"/>
          </a:p>
          <a:p>
            <a:r>
              <a:rPr lang="en-US" sz="2200" dirty="0" smtClean="0"/>
              <a:t>It is hard because you haven’t had ten years of doing this. You’ve had ten years of reading though. Did you put in all your hours of practice? </a:t>
            </a:r>
          </a:p>
          <a:p>
            <a:endParaRPr lang="en-US" dirty="0"/>
          </a:p>
        </p:txBody>
      </p:sp>
    </p:spTree>
    <p:extLst>
      <p:ext uri="{BB962C8B-B14F-4D97-AF65-F5344CB8AC3E}">
        <p14:creationId xmlns:p14="http://schemas.microsoft.com/office/powerpoint/2010/main" val="3449633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8800"/>
            <a:ext cx="6877050" cy="4494730"/>
          </a:xfrm>
        </p:spPr>
        <p:txBody>
          <a:bodyPr>
            <a:normAutofit fontScale="92500" lnSpcReduction="20000"/>
          </a:bodyPr>
          <a:lstStyle/>
          <a:p>
            <a:r>
              <a:rPr lang="en-US" sz="1800" b="1" dirty="0"/>
              <a:t>Narration</a:t>
            </a:r>
            <a:r>
              <a:rPr lang="en-US" sz="1800" dirty="0"/>
              <a:t> - one might think of it as telling a story</a:t>
            </a:r>
          </a:p>
          <a:p>
            <a:endParaRPr lang="en-US" sz="1800" dirty="0"/>
          </a:p>
          <a:p>
            <a:r>
              <a:rPr lang="en-US" sz="1800" b="1" dirty="0"/>
              <a:t>Description</a:t>
            </a:r>
            <a:r>
              <a:rPr lang="en-US" sz="1800" dirty="0"/>
              <a:t> - to describe something—object, person, place, experience, emotion, situation, etc. (the goal is to paint an image that is vivid and moving in the mind of the reader).</a:t>
            </a:r>
          </a:p>
          <a:p>
            <a:endParaRPr lang="en-US" sz="1800" dirty="0"/>
          </a:p>
          <a:p>
            <a:r>
              <a:rPr lang="en-US" sz="1800" b="1" dirty="0"/>
              <a:t>Exposition</a:t>
            </a:r>
            <a:r>
              <a:rPr lang="en-US" sz="1800" dirty="0"/>
              <a:t> -  to investigate an idea, evaluate evidence, expound on the idea, and set forth an argument concerning that idea in a clear and concise manner. (This can be accomplished through comparison and contrast, definition, example, the analysis of cause and effect, etc.)</a:t>
            </a:r>
          </a:p>
          <a:p>
            <a:endParaRPr lang="en-US" sz="1800" dirty="0"/>
          </a:p>
          <a:p>
            <a:r>
              <a:rPr lang="en-US" sz="1800" b="1" dirty="0"/>
              <a:t>Argumentation</a:t>
            </a:r>
            <a:r>
              <a:rPr lang="en-US" sz="1800" dirty="0"/>
              <a:t> - to investigate a topic; collect, generate, and evaluate evidence; and establish a position on the topic in a concise manner. This writing is similar to “exposition,” but requires more extensive research</a:t>
            </a:r>
            <a:r>
              <a:rPr lang="en-US" sz="1800" dirty="0" smtClean="0"/>
              <a:t>. It also involved addressing the opposing side and rebutting their key points.</a:t>
            </a:r>
          </a:p>
          <a:p>
            <a:endParaRPr lang="en-US" sz="1800" dirty="0"/>
          </a:p>
        </p:txBody>
      </p:sp>
      <p:sp>
        <p:nvSpPr>
          <p:cNvPr id="3" name="Title 2"/>
          <p:cNvSpPr>
            <a:spLocks noGrp="1"/>
          </p:cNvSpPr>
          <p:nvPr>
            <p:ph type="title"/>
          </p:nvPr>
        </p:nvSpPr>
        <p:spPr>
          <a:xfrm>
            <a:off x="685800" y="533400"/>
            <a:ext cx="7391400" cy="1143000"/>
          </a:xfrm>
        </p:spPr>
        <p:txBody>
          <a:bodyPr>
            <a:normAutofit/>
          </a:bodyPr>
          <a:lstStyle/>
          <a:p>
            <a:r>
              <a:rPr lang="en-US" dirty="0" smtClean="0"/>
              <a:t>Modes of </a:t>
            </a:r>
            <a:r>
              <a:rPr lang="en-US" dirty="0" smtClean="0"/>
              <a:t>Discourse</a:t>
            </a:r>
            <a:endParaRPr lang="en-US" dirty="0"/>
          </a:p>
        </p:txBody>
      </p:sp>
      <p:sp>
        <p:nvSpPr>
          <p:cNvPr id="8" name="SMARTInkShape-3"/>
          <p:cNvSpPr/>
          <p:nvPr/>
        </p:nvSpPr>
        <p:spPr>
          <a:xfrm>
            <a:off x="5360236" y="2949984"/>
            <a:ext cx="1500" cy="5251"/>
          </a:xfrm>
          <a:custGeom>
            <a:avLst/>
            <a:gdLst/>
            <a:ahLst/>
            <a:cxnLst/>
            <a:rect l="0" t="0" r="0" b="0"/>
            <a:pathLst>
              <a:path w="1500" h="5251">
                <a:moveTo>
                  <a:pt x="0" y="5250"/>
                </a:moveTo>
                <a:lnTo>
                  <a:pt x="149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4"/>
          <p:cNvSpPr/>
          <p:nvPr/>
        </p:nvSpPr>
        <p:spPr>
          <a:xfrm>
            <a:off x="3211118" y="936613"/>
            <a:ext cx="2901" cy="42083"/>
          </a:xfrm>
          <a:custGeom>
            <a:avLst/>
            <a:gdLst/>
            <a:ahLst/>
            <a:cxnLst/>
            <a:rect l="0" t="0" r="0" b="0"/>
            <a:pathLst>
              <a:path w="2901" h="42083">
                <a:moveTo>
                  <a:pt x="2900" y="0"/>
                </a:moveTo>
                <a:lnTo>
                  <a:pt x="497" y="16663"/>
                </a:lnTo>
                <a:lnTo>
                  <a:pt x="0" y="420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62613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ctrTitle"/>
          </p:nvPr>
        </p:nvSpPr>
        <p:spPr>
          <a:xfrm>
            <a:off x="4693024" y="2708475"/>
            <a:ext cx="3460376" cy="872925"/>
          </a:xfrm>
          <a:prstGeom prst="rect">
            <a:avLst/>
          </a:prstGeom>
          <a:noFill/>
          <a:ln>
            <a:noFill/>
          </a:ln>
        </p:spPr>
        <p:txBody>
          <a:bodyPr lIns="91425" tIns="45700" rIns="91425" bIns="45700" anchor="b" anchorCtr="0">
            <a:noAutofit/>
          </a:bodyPr>
          <a:lstStyle/>
          <a:p>
            <a:pPr>
              <a:buSzPct val="25000"/>
            </a:pPr>
            <a:r>
              <a:rPr lang="en-US" b="1" i="1" dirty="0" err="1"/>
              <a:t>Freakonomics</a:t>
            </a:r>
            <a:endParaRPr lang="en-US" b="1" i="1" dirty="0"/>
          </a:p>
        </p:txBody>
      </p:sp>
      <p:sp>
        <p:nvSpPr>
          <p:cNvPr id="252" name="Shape 252"/>
          <p:cNvSpPr txBox="1">
            <a:spLocks noGrp="1"/>
          </p:cNvSpPr>
          <p:nvPr>
            <p:ph type="subTitle" idx="1"/>
          </p:nvPr>
        </p:nvSpPr>
        <p:spPr>
          <a:xfrm>
            <a:off x="4693024" y="4421088"/>
            <a:ext cx="2482352" cy="1260629"/>
          </a:xfrm>
          <a:prstGeom prst="rect">
            <a:avLst/>
          </a:prstGeom>
          <a:noFill/>
          <a:ln>
            <a:noFill/>
          </a:ln>
        </p:spPr>
        <p:txBody>
          <a:bodyPr lIns="91425" tIns="45700" rIns="91425" bIns="45700" anchor="t" anchorCtr="0">
            <a:noAutofit/>
          </a:bodyPr>
          <a:lstStyle/>
          <a:p>
            <a:pPr algn="ctr">
              <a:spcBef>
                <a:spcPts val="0"/>
              </a:spcBef>
              <a:buSzPct val="25000"/>
            </a:pPr>
            <a:r>
              <a:rPr lang="en-US" b="1"/>
              <a:t>“What Makes a Perfect Parent?”</a:t>
            </a:r>
          </a:p>
        </p:txBody>
      </p:sp>
    </p:spTree>
    <p:extLst>
      <p:ext uri="{BB962C8B-B14F-4D97-AF65-F5344CB8AC3E}">
        <p14:creationId xmlns:p14="http://schemas.microsoft.com/office/powerpoint/2010/main" val="2737915000"/>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pic>
        <p:nvPicPr>
          <p:cNvPr id="257" name="Shape 257"/>
          <p:cNvPicPr preferRelativeResize="0"/>
          <p:nvPr/>
        </p:nvPicPr>
        <p:blipFill>
          <a:blip r:embed="rId3">
            <a:alphaModFix/>
          </a:blip>
          <a:stretch>
            <a:fillRect/>
          </a:stretch>
        </p:blipFill>
        <p:spPr>
          <a:xfrm>
            <a:off x="1885951" y="914408"/>
            <a:ext cx="2564606" cy="3419475"/>
          </a:xfrm>
          <a:prstGeom prst="rect">
            <a:avLst/>
          </a:prstGeom>
          <a:noFill/>
          <a:ln>
            <a:noFill/>
          </a:ln>
        </p:spPr>
      </p:pic>
      <p:sp>
        <p:nvSpPr>
          <p:cNvPr id="258" name="Shape 258"/>
          <p:cNvSpPr txBox="1">
            <a:spLocks noGrp="1"/>
          </p:cNvSpPr>
          <p:nvPr>
            <p:ph type="body" idx="1"/>
          </p:nvPr>
        </p:nvSpPr>
        <p:spPr>
          <a:xfrm>
            <a:off x="1885951" y="914400"/>
            <a:ext cx="2564606" cy="3419474"/>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a:spcBef>
                <a:spcPts val="0"/>
              </a:spcBef>
              <a:buNone/>
            </a:pPr>
            <a:endParaRPr/>
          </a:p>
        </p:txBody>
      </p:sp>
      <p:pic>
        <p:nvPicPr>
          <p:cNvPr id="259" name="Shape 259"/>
          <p:cNvPicPr preferRelativeResize="0"/>
          <p:nvPr/>
        </p:nvPicPr>
        <p:blipFill>
          <a:blip r:embed="rId4">
            <a:alphaModFix/>
          </a:blip>
          <a:stretch>
            <a:fillRect/>
          </a:stretch>
        </p:blipFill>
        <p:spPr>
          <a:xfrm>
            <a:off x="4457704" y="2743208"/>
            <a:ext cx="2948939" cy="2971799"/>
          </a:xfrm>
          <a:prstGeom prst="rect">
            <a:avLst/>
          </a:prstGeom>
          <a:noFill/>
          <a:ln>
            <a:noFill/>
          </a:ln>
        </p:spPr>
      </p:pic>
      <p:sp>
        <p:nvSpPr>
          <p:cNvPr id="260" name="Shape 260"/>
          <p:cNvSpPr txBox="1">
            <a:spLocks noGrp="1"/>
          </p:cNvSpPr>
          <p:nvPr>
            <p:ph type="body" idx="2"/>
          </p:nvPr>
        </p:nvSpPr>
        <p:spPr>
          <a:xfrm>
            <a:off x="4457704" y="2743208"/>
            <a:ext cx="2948939" cy="29717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01729883"/>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1676400" y="609600"/>
            <a:ext cx="5268558" cy="1143000"/>
          </a:xfrm>
          <a:prstGeom prst="rect">
            <a:avLst/>
          </a:prstGeom>
          <a:noFill/>
          <a:ln>
            <a:noFill/>
          </a:ln>
        </p:spPr>
        <p:txBody>
          <a:bodyPr lIns="91425" tIns="45700" rIns="91425" bIns="45700" anchor="b" anchorCtr="0">
            <a:noAutofit/>
          </a:bodyPr>
          <a:lstStyle/>
          <a:p>
            <a:pPr algn="ctr">
              <a:buSzPct val="25000"/>
            </a:pPr>
            <a:r>
              <a:rPr lang="en-US" b="1" dirty="0"/>
              <a:t>What’s this book about?!?</a:t>
            </a:r>
          </a:p>
        </p:txBody>
      </p:sp>
      <p:sp>
        <p:nvSpPr>
          <p:cNvPr id="266" name="Shape 266"/>
          <p:cNvSpPr txBox="1"/>
          <p:nvPr/>
        </p:nvSpPr>
        <p:spPr>
          <a:xfrm>
            <a:off x="838200" y="1905008"/>
            <a:ext cx="7696200" cy="4462759"/>
          </a:xfrm>
          <a:prstGeom prst="rect">
            <a:avLst/>
          </a:prstGeom>
          <a:noFill/>
          <a:ln>
            <a:noFill/>
          </a:ln>
        </p:spPr>
        <p:txBody>
          <a:bodyPr lIns="91425" tIns="45700" rIns="91425" bIns="45700" anchor="t" anchorCtr="0">
            <a:noAutofit/>
          </a:bodyPr>
          <a:lstStyle/>
          <a:p>
            <a:pPr>
              <a:buSzPct val="25000"/>
            </a:pPr>
            <a:r>
              <a:rPr lang="en-US" kern="0" dirty="0">
                <a:solidFill>
                  <a:srgbClr val="000000"/>
                </a:solidFill>
                <a:latin typeface="Questrial"/>
                <a:ea typeface="Questrial"/>
                <a:cs typeface="Questrial"/>
                <a:sym typeface="Questrial"/>
                <a:rtl val="0"/>
              </a:rPr>
              <a:t>The book is a collection of 'economic' articles written by Levitt, an expert who has already gained a reputation for applying economic theory to diverse subjects. In </a:t>
            </a:r>
            <a:r>
              <a:rPr lang="en-US" i="1" kern="0" dirty="0" err="1">
                <a:solidFill>
                  <a:srgbClr val="000000"/>
                </a:solidFill>
                <a:latin typeface="Questrial"/>
                <a:ea typeface="Questrial"/>
                <a:cs typeface="Questrial"/>
                <a:sym typeface="Questrial"/>
                <a:rtl val="0"/>
              </a:rPr>
              <a:t>Freakonomics</a:t>
            </a:r>
            <a:r>
              <a:rPr lang="en-US" kern="0" dirty="0">
                <a:solidFill>
                  <a:srgbClr val="000000"/>
                </a:solidFill>
                <a:latin typeface="Questrial"/>
                <a:ea typeface="Questrial"/>
                <a:cs typeface="Questrial"/>
                <a:sym typeface="Questrial"/>
                <a:rtl val="0"/>
              </a:rPr>
              <a:t>, Levitt and </a:t>
            </a:r>
            <a:r>
              <a:rPr lang="en-US" kern="0" dirty="0" err="1">
                <a:solidFill>
                  <a:srgbClr val="000000"/>
                </a:solidFill>
                <a:latin typeface="Questrial"/>
                <a:ea typeface="Questrial"/>
                <a:cs typeface="Questrial"/>
                <a:sym typeface="Questrial"/>
                <a:rtl val="0"/>
              </a:rPr>
              <a:t>Dubner</a:t>
            </a:r>
            <a:r>
              <a:rPr lang="en-US" kern="0" dirty="0">
                <a:solidFill>
                  <a:srgbClr val="000000"/>
                </a:solidFill>
                <a:latin typeface="Questrial"/>
                <a:ea typeface="Questrial"/>
                <a:cs typeface="Questrial"/>
                <a:sym typeface="Questrial"/>
                <a:rtl val="0"/>
              </a:rPr>
              <a:t> argue that economics is, at root, the study of incentives. </a:t>
            </a:r>
          </a:p>
          <a:p>
            <a:endParaRPr kern="0" dirty="0">
              <a:solidFill>
                <a:srgbClr val="000000"/>
              </a:solidFill>
              <a:latin typeface="Questrial"/>
              <a:ea typeface="Questrial"/>
              <a:cs typeface="Questrial"/>
              <a:sym typeface="Questrial"/>
              <a:rtl val="0"/>
            </a:endParaRPr>
          </a:p>
          <a:p>
            <a:pPr>
              <a:buSzPct val="25000"/>
            </a:pPr>
            <a:r>
              <a:rPr lang="en-US" sz="1600" kern="0" dirty="0">
                <a:solidFill>
                  <a:srgbClr val="000000"/>
                </a:solidFill>
                <a:latin typeface="Questrial"/>
                <a:ea typeface="Questrial"/>
                <a:cs typeface="Questrial"/>
                <a:sym typeface="Questrial"/>
                <a:rtl val="0"/>
              </a:rPr>
              <a:t>The book's topics include:</a:t>
            </a:r>
          </a:p>
          <a:p>
            <a:pPr>
              <a:buSzPct val="25000"/>
            </a:pPr>
            <a:r>
              <a:rPr lang="en-US" sz="1600" kern="0" dirty="0">
                <a:solidFill>
                  <a:srgbClr val="000000"/>
                </a:solidFill>
                <a:latin typeface="Questrial"/>
                <a:ea typeface="Questrial"/>
                <a:cs typeface="Questrial"/>
                <a:sym typeface="Questrial"/>
                <a:rtl val="0"/>
              </a:rPr>
              <a:t>Chapter 1: Discovering cheating as applied to teachers and sumo wrestlers, as well as a typical Washington DC area bagel business and its customers</a:t>
            </a:r>
          </a:p>
          <a:p>
            <a:pPr>
              <a:buSzPct val="25000"/>
            </a:pPr>
            <a:r>
              <a:rPr lang="en-US" sz="1600" kern="0" dirty="0">
                <a:solidFill>
                  <a:srgbClr val="000000"/>
                </a:solidFill>
                <a:latin typeface="Questrial"/>
                <a:ea typeface="Questrial"/>
                <a:cs typeface="Questrial"/>
                <a:sym typeface="Questrial"/>
                <a:rtl val="0"/>
              </a:rPr>
              <a:t>Chapter 2: Information control as applied to the Ku Klux Klan and real-estate agents</a:t>
            </a:r>
          </a:p>
          <a:p>
            <a:pPr>
              <a:buSzPct val="25000"/>
            </a:pPr>
            <a:r>
              <a:rPr lang="en-US" sz="1600" kern="0" dirty="0">
                <a:solidFill>
                  <a:srgbClr val="000000"/>
                </a:solidFill>
                <a:latin typeface="Questrial"/>
                <a:ea typeface="Questrial"/>
                <a:cs typeface="Questrial"/>
                <a:sym typeface="Questrial"/>
                <a:rtl val="0"/>
              </a:rPr>
              <a:t>Chapter 3: The economics of drug dealing, including the surprisingly low earnings and abject working conditions of crack cocaine dealers</a:t>
            </a:r>
          </a:p>
          <a:p>
            <a:pPr>
              <a:buSzPct val="25000"/>
            </a:pPr>
            <a:r>
              <a:rPr lang="en-US" sz="1600" kern="0" dirty="0">
                <a:solidFill>
                  <a:srgbClr val="000000"/>
                </a:solidFill>
                <a:latin typeface="Questrial"/>
                <a:ea typeface="Questrial"/>
                <a:cs typeface="Questrial"/>
                <a:sym typeface="Questrial"/>
                <a:rtl val="0"/>
              </a:rPr>
              <a:t>Chapter 4: The role legalized abortion has played in reducing crime, contrasted with the policies and downfall of Romanian dictator </a:t>
            </a:r>
            <a:r>
              <a:rPr lang="en-US" sz="1600" kern="0" dirty="0" err="1">
                <a:solidFill>
                  <a:srgbClr val="000000"/>
                </a:solidFill>
                <a:latin typeface="Questrial"/>
                <a:ea typeface="Questrial"/>
                <a:cs typeface="Questrial"/>
                <a:sym typeface="Questrial"/>
                <a:rtl val="0"/>
              </a:rPr>
              <a:t>Nicolae</a:t>
            </a:r>
            <a:r>
              <a:rPr lang="en-US" sz="1600" kern="0" dirty="0">
                <a:solidFill>
                  <a:srgbClr val="000000"/>
                </a:solidFill>
                <a:latin typeface="Questrial"/>
                <a:ea typeface="Questrial"/>
                <a:cs typeface="Questrial"/>
                <a:sym typeface="Questrial"/>
                <a:rtl val="0"/>
              </a:rPr>
              <a:t> </a:t>
            </a:r>
            <a:r>
              <a:rPr lang="en-US" sz="1600" kern="0" dirty="0" err="1">
                <a:solidFill>
                  <a:srgbClr val="000000"/>
                </a:solidFill>
                <a:latin typeface="Questrial"/>
                <a:ea typeface="Questrial"/>
                <a:cs typeface="Questrial"/>
                <a:sym typeface="Questrial"/>
                <a:rtl val="0"/>
              </a:rPr>
              <a:t>Ceauşescu</a:t>
            </a:r>
            <a:endParaRPr lang="en-US" sz="1600" kern="0" dirty="0">
              <a:solidFill>
                <a:srgbClr val="000000"/>
              </a:solidFill>
              <a:latin typeface="Questrial"/>
              <a:ea typeface="Questrial"/>
              <a:cs typeface="Questrial"/>
              <a:sym typeface="Questrial"/>
              <a:rtl val="0"/>
            </a:endParaRPr>
          </a:p>
          <a:p>
            <a:pPr>
              <a:buSzPct val="25000"/>
            </a:pPr>
            <a:r>
              <a:rPr lang="en-US" b="1" kern="0" dirty="0">
                <a:solidFill>
                  <a:srgbClr val="7030A0"/>
                </a:solidFill>
                <a:latin typeface="Questrial"/>
                <a:ea typeface="Questrial"/>
                <a:cs typeface="Questrial"/>
                <a:sym typeface="Questrial"/>
                <a:rtl val="0"/>
              </a:rPr>
              <a:t>Chapter 5: The negligible effects of good parenting on education</a:t>
            </a:r>
          </a:p>
          <a:p>
            <a:pPr>
              <a:buSzPct val="25000"/>
            </a:pPr>
            <a:r>
              <a:rPr lang="en-US" sz="1600" kern="0" dirty="0">
                <a:solidFill>
                  <a:srgbClr val="000000"/>
                </a:solidFill>
                <a:latin typeface="Questrial"/>
                <a:ea typeface="Questrial"/>
                <a:cs typeface="Questrial"/>
                <a:sym typeface="Questrial"/>
                <a:rtl val="0"/>
              </a:rPr>
              <a:t>Chapter 6: The socioeconomic patterns of naming children</a:t>
            </a:r>
          </a:p>
          <a:p>
            <a:pPr>
              <a:buSzPct val="25000"/>
            </a:pPr>
            <a:r>
              <a:rPr lang="en-US" sz="1600" kern="0" dirty="0">
                <a:solidFill>
                  <a:srgbClr val="000000"/>
                </a:solidFill>
                <a:latin typeface="Questrial"/>
                <a:ea typeface="Questrial"/>
                <a:cs typeface="Questrial"/>
                <a:sym typeface="Questrial"/>
                <a:rtl val="0"/>
              </a:rPr>
              <a:t>							</a:t>
            </a:r>
            <a:r>
              <a:rPr lang="en-US" sz="1600" i="1" kern="0" dirty="0">
                <a:solidFill>
                  <a:srgbClr val="000000"/>
                </a:solidFill>
                <a:latin typeface="Questrial"/>
                <a:ea typeface="Questrial"/>
                <a:cs typeface="Questrial"/>
                <a:sym typeface="Questrial"/>
                <a:rtl val="0"/>
              </a:rPr>
              <a:t>--Wikipedia</a:t>
            </a:r>
          </a:p>
        </p:txBody>
      </p:sp>
    </p:spTree>
    <p:extLst>
      <p:ext uri="{BB962C8B-B14F-4D97-AF65-F5344CB8AC3E}">
        <p14:creationId xmlns:p14="http://schemas.microsoft.com/office/powerpoint/2010/main" val="3670632331"/>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010400" cy="1143000"/>
          </a:xfrm>
        </p:spPr>
        <p:txBody>
          <a:bodyPr>
            <a:normAutofit/>
          </a:bodyPr>
          <a:lstStyle/>
          <a:p>
            <a:r>
              <a:rPr lang="en-US" sz="2500" dirty="0"/>
              <a:t>Circle the 8 factors which you believe matter to a young child’s success in school </a:t>
            </a:r>
          </a:p>
        </p:txBody>
      </p:sp>
      <p:sp>
        <p:nvSpPr>
          <p:cNvPr id="3" name="Content Placeholder 2"/>
          <p:cNvSpPr>
            <a:spLocks noGrp="1"/>
          </p:cNvSpPr>
          <p:nvPr>
            <p:ph sz="quarter" idx="13"/>
          </p:nvPr>
        </p:nvSpPr>
        <p:spPr>
          <a:xfrm>
            <a:off x="609600" y="1600199"/>
            <a:ext cx="8077200" cy="4267201"/>
          </a:xfrm>
        </p:spPr>
        <p:txBody>
          <a:bodyPr>
            <a:noAutofit/>
          </a:bodyPr>
          <a:lstStyle/>
          <a:p>
            <a:pPr lvl="0"/>
            <a:r>
              <a:rPr lang="en-US" sz="1600" dirty="0"/>
              <a:t>The child has highly educated parents.</a:t>
            </a:r>
          </a:p>
          <a:p>
            <a:pPr lvl="0"/>
            <a:r>
              <a:rPr lang="en-US" sz="1600" dirty="0"/>
              <a:t>The child’s family is intact.</a:t>
            </a:r>
          </a:p>
          <a:p>
            <a:pPr lvl="0"/>
            <a:r>
              <a:rPr lang="en-US" sz="1600" dirty="0"/>
              <a:t>The child’s parents have high socioeconomic status.</a:t>
            </a:r>
          </a:p>
          <a:p>
            <a:pPr lvl="0"/>
            <a:r>
              <a:rPr lang="en-US" sz="1600" dirty="0"/>
              <a:t>The child’s parents recently moved into a better neighborhood.</a:t>
            </a:r>
          </a:p>
          <a:p>
            <a:pPr lvl="0"/>
            <a:r>
              <a:rPr lang="en-US" sz="1600" dirty="0"/>
              <a:t>The child’s mother was thirty or older at the time of her first child’s birth.</a:t>
            </a:r>
          </a:p>
          <a:p>
            <a:pPr lvl="0"/>
            <a:r>
              <a:rPr lang="en-US" sz="1600" dirty="0"/>
              <a:t>The child’s mother didn’t work between birth and kindergarten.</a:t>
            </a:r>
          </a:p>
          <a:p>
            <a:pPr lvl="0"/>
            <a:r>
              <a:rPr lang="en-US" sz="1600" dirty="0"/>
              <a:t>The child had low </a:t>
            </a:r>
            <a:r>
              <a:rPr lang="en-US" sz="1600" dirty="0" smtClean="0"/>
              <a:t>birthweight.</a:t>
            </a:r>
            <a:endParaRPr lang="en-US" sz="1600" dirty="0"/>
          </a:p>
          <a:p>
            <a:pPr lvl="0"/>
            <a:r>
              <a:rPr lang="en-US" sz="1600" dirty="0"/>
              <a:t>The child attended Head </a:t>
            </a:r>
            <a:r>
              <a:rPr lang="en-US" sz="1600" dirty="0" smtClean="0"/>
              <a:t>Start (federally funded pre-K)</a:t>
            </a:r>
            <a:endParaRPr lang="en-US" sz="1600" dirty="0"/>
          </a:p>
          <a:p>
            <a:pPr lvl="0"/>
            <a:r>
              <a:rPr lang="en-US" sz="1600" dirty="0"/>
              <a:t>The child’s parents speak English in the home.</a:t>
            </a:r>
          </a:p>
          <a:p>
            <a:pPr lvl="0"/>
            <a:r>
              <a:rPr lang="en-US" sz="1600" dirty="0"/>
              <a:t>The child’s parents regularly take him to museums.</a:t>
            </a:r>
          </a:p>
          <a:p>
            <a:pPr lvl="0"/>
            <a:r>
              <a:rPr lang="en-US" sz="1600" dirty="0"/>
              <a:t>The child is adopted.</a:t>
            </a:r>
          </a:p>
          <a:p>
            <a:pPr lvl="0"/>
            <a:r>
              <a:rPr lang="en-US" sz="1600" dirty="0"/>
              <a:t>The child is regularly spanked.</a:t>
            </a:r>
          </a:p>
          <a:p>
            <a:pPr lvl="0"/>
            <a:r>
              <a:rPr lang="en-US" sz="1600" dirty="0"/>
              <a:t>The child’s parents are involved in the PTA.</a:t>
            </a:r>
          </a:p>
          <a:p>
            <a:pPr lvl="0"/>
            <a:r>
              <a:rPr lang="en-US" sz="1600" dirty="0"/>
              <a:t>The child frequently watches television.</a:t>
            </a:r>
          </a:p>
          <a:p>
            <a:pPr lvl="0"/>
            <a:r>
              <a:rPr lang="en-US" sz="1600" dirty="0"/>
              <a:t>The child has many books in his home.</a:t>
            </a:r>
          </a:p>
          <a:p>
            <a:pPr lvl="0"/>
            <a:r>
              <a:rPr lang="en-US" sz="1600" dirty="0"/>
              <a:t>The child’s parents read </a:t>
            </a:r>
            <a:r>
              <a:rPr lang="en-US" sz="1600" dirty="0" smtClean="0"/>
              <a:t>to </a:t>
            </a:r>
            <a:r>
              <a:rPr lang="en-US" sz="1600" dirty="0"/>
              <a:t>him nearly every day.</a:t>
            </a:r>
          </a:p>
        </p:txBody>
      </p:sp>
    </p:spTree>
    <p:extLst>
      <p:ext uri="{BB962C8B-B14F-4D97-AF65-F5344CB8AC3E}">
        <p14:creationId xmlns:p14="http://schemas.microsoft.com/office/powerpoint/2010/main" val="645016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1628779" y="838200"/>
            <a:ext cx="5886449" cy="1143000"/>
          </a:xfrm>
          <a:prstGeom prst="rect">
            <a:avLst/>
          </a:prstGeom>
          <a:noFill/>
          <a:ln>
            <a:noFill/>
          </a:ln>
        </p:spPr>
        <p:txBody>
          <a:bodyPr lIns="91425" tIns="45700" rIns="91425" bIns="45700" anchor="b" anchorCtr="0">
            <a:noAutofit/>
          </a:bodyPr>
          <a:lstStyle/>
          <a:p>
            <a:pPr algn="ctr">
              <a:buSzPct val="25000"/>
            </a:pPr>
            <a:r>
              <a:rPr lang="en-US" sz="2900" b="1"/>
              <a:t>Chapter 5:</a:t>
            </a:r>
            <a:br>
              <a:rPr lang="en-US" sz="2900" b="1"/>
            </a:br>
            <a:r>
              <a:rPr lang="en-US" sz="2900" b="1"/>
              <a:t>“What Makes a Perfect Parent?”</a:t>
            </a:r>
            <a:br>
              <a:rPr lang="en-US" sz="2900" b="1"/>
            </a:br>
            <a:r>
              <a:rPr lang="en-US" sz="2900" b="1">
                <a:solidFill>
                  <a:srgbClr val="7030A0"/>
                </a:solidFill>
              </a:rPr>
              <a:t>Here’s the backstory…</a:t>
            </a:r>
          </a:p>
        </p:txBody>
      </p:sp>
      <p:sp>
        <p:nvSpPr>
          <p:cNvPr id="272" name="Shape 272"/>
          <p:cNvSpPr txBox="1"/>
          <p:nvPr/>
        </p:nvSpPr>
        <p:spPr>
          <a:xfrm>
            <a:off x="1543054" y="2133600"/>
            <a:ext cx="6057899" cy="3970318"/>
          </a:xfrm>
          <a:prstGeom prst="rect">
            <a:avLst/>
          </a:prstGeom>
          <a:noFill/>
          <a:ln>
            <a:noFill/>
          </a:ln>
        </p:spPr>
        <p:txBody>
          <a:bodyPr lIns="91425" tIns="45700" rIns="91425" bIns="45700" anchor="t" anchorCtr="0">
            <a:noAutofit/>
          </a:bodyPr>
          <a:lstStyle/>
          <a:p>
            <a:pPr marL="285750" indent="-285750">
              <a:buClr>
                <a:srgbClr val="000000"/>
              </a:buClr>
              <a:buSzPct val="100000"/>
              <a:buFont typeface="Questrial"/>
              <a:buChar char="➢"/>
            </a:pPr>
            <a:r>
              <a:rPr lang="en-US" kern="0" dirty="0">
                <a:solidFill>
                  <a:srgbClr val="000000"/>
                </a:solidFill>
                <a:latin typeface="Questrial"/>
                <a:ea typeface="Questrial"/>
                <a:cs typeface="Questrial"/>
                <a:sym typeface="Questrial"/>
                <a:rtl val="0"/>
              </a:rPr>
              <a:t>The chapter begins by reviewing how parents get educated on raising their children and how parenting experts swing from one extreme to the next to “sell” their ideas. </a:t>
            </a:r>
          </a:p>
          <a:p>
            <a:pPr algn="ctr">
              <a:buSzPct val="25000"/>
            </a:pPr>
            <a:r>
              <a:rPr lang="en-US" u="sng" kern="0" dirty="0">
                <a:solidFill>
                  <a:srgbClr val="E68200"/>
                </a:solidFill>
                <a:latin typeface="Questrial"/>
                <a:ea typeface="Questrial"/>
                <a:cs typeface="Questrial"/>
                <a:sym typeface="Questrial"/>
                <a:hlinkClick r:id="rId3"/>
                <a:rtl val="0"/>
              </a:rPr>
              <a:t>parenting types</a:t>
            </a:r>
          </a:p>
          <a:p>
            <a:pPr algn="ctr">
              <a:buSzPct val="25000"/>
            </a:pPr>
            <a:r>
              <a:rPr lang="en-US" u="sng" kern="0" dirty="0">
                <a:solidFill>
                  <a:srgbClr val="E68200"/>
                </a:solidFill>
                <a:latin typeface="Questrial"/>
                <a:ea typeface="Questrial"/>
                <a:cs typeface="Questrial"/>
                <a:sym typeface="Questrial"/>
                <a:hlinkClick r:id="rId4"/>
                <a:rtl val="0"/>
              </a:rPr>
              <a:t>pro co-sleeping</a:t>
            </a:r>
            <a:r>
              <a:rPr lang="en-US" kern="0" dirty="0">
                <a:solidFill>
                  <a:srgbClr val="000000"/>
                </a:solidFill>
                <a:latin typeface="Questrial"/>
                <a:ea typeface="Questrial"/>
                <a:cs typeface="Questrial"/>
                <a:sym typeface="Questrial"/>
                <a:rtl val="0"/>
              </a:rPr>
              <a:t> Vs </a:t>
            </a:r>
            <a:r>
              <a:rPr lang="en-US" u="sng" kern="0" dirty="0">
                <a:solidFill>
                  <a:srgbClr val="E68200"/>
                </a:solidFill>
                <a:latin typeface="Questrial"/>
                <a:ea typeface="Questrial"/>
                <a:cs typeface="Questrial"/>
                <a:sym typeface="Questrial"/>
                <a:hlinkClick r:id="rId5"/>
                <a:rtl val="0"/>
              </a:rPr>
              <a:t>anti co-sleeping</a:t>
            </a:r>
          </a:p>
          <a:p>
            <a:pPr marL="285750" indent="-171450">
              <a:buClr>
                <a:srgbClr val="000000"/>
              </a:buClr>
            </a:pPr>
            <a:endParaRPr kern="0" dirty="0">
              <a:solidFill>
                <a:srgbClr val="000000"/>
              </a:solidFill>
              <a:latin typeface="Questrial"/>
              <a:ea typeface="Questrial"/>
              <a:cs typeface="Questrial"/>
              <a:sym typeface="Questrial"/>
              <a:rtl val="0"/>
            </a:endParaRPr>
          </a:p>
          <a:p>
            <a:pPr marL="285750" indent="-171450">
              <a:buClr>
                <a:srgbClr val="000000"/>
              </a:buClr>
            </a:pPr>
            <a:endParaRPr kern="0" dirty="0">
              <a:solidFill>
                <a:srgbClr val="000000"/>
              </a:solidFill>
              <a:latin typeface="Questrial"/>
              <a:ea typeface="Questrial"/>
              <a:cs typeface="Questrial"/>
              <a:sym typeface="Questrial"/>
              <a:rtl val="0"/>
            </a:endParaRPr>
          </a:p>
          <a:p>
            <a:pPr marL="285750" indent="-171450">
              <a:buClr>
                <a:srgbClr val="000000"/>
              </a:buClr>
            </a:pPr>
            <a:endParaRPr kern="0" dirty="0">
              <a:solidFill>
                <a:srgbClr val="000000"/>
              </a:solidFill>
              <a:latin typeface="Questrial"/>
              <a:ea typeface="Questrial"/>
              <a:cs typeface="Questrial"/>
              <a:sym typeface="Questrial"/>
              <a:rtl val="0"/>
            </a:endParaRPr>
          </a:p>
          <a:p>
            <a:pPr marL="285750" indent="-171450">
              <a:buClr>
                <a:srgbClr val="000000"/>
              </a:buClr>
            </a:pPr>
            <a:endParaRPr kern="0" dirty="0">
              <a:solidFill>
                <a:srgbClr val="000000"/>
              </a:solidFill>
              <a:latin typeface="Questrial"/>
              <a:ea typeface="Questrial"/>
              <a:cs typeface="Questrial"/>
              <a:sym typeface="Questrial"/>
              <a:rtl val="0"/>
            </a:endParaRPr>
          </a:p>
          <a:p>
            <a:pPr marL="285750" indent="-285750">
              <a:buClr>
                <a:srgbClr val="000000"/>
              </a:buClr>
              <a:buSzPct val="100000"/>
              <a:buFont typeface="Questrial"/>
              <a:buChar char="➢"/>
            </a:pPr>
            <a:r>
              <a:rPr lang="en-US" kern="0" dirty="0">
                <a:solidFill>
                  <a:srgbClr val="000000"/>
                </a:solidFill>
                <a:latin typeface="Questrial"/>
                <a:ea typeface="Questrial"/>
                <a:cs typeface="Questrial"/>
                <a:sym typeface="Questrial"/>
                <a:rtl val="0"/>
              </a:rPr>
              <a:t>The authors considers what motivates parents to worry more about certain risks than others (swimming pools vs. guns) focusing on the effects of fear and misinterpretation of data.  </a:t>
            </a:r>
          </a:p>
          <a:p>
            <a:pPr algn="ctr">
              <a:buSzPct val="25000"/>
            </a:pPr>
            <a:r>
              <a:rPr lang="en-US" u="sng" kern="0" dirty="0">
                <a:solidFill>
                  <a:srgbClr val="E68200"/>
                </a:solidFill>
                <a:latin typeface="Questrial"/>
                <a:ea typeface="Questrial"/>
                <a:cs typeface="Questrial"/>
                <a:sym typeface="Questrial"/>
                <a:hlinkClick r:id="rId6"/>
                <a:rtl val="0"/>
              </a:rPr>
              <a:t>how to sell using fear!</a:t>
            </a:r>
          </a:p>
          <a:p>
            <a:endParaRPr kern="0" dirty="0">
              <a:solidFill>
                <a:srgbClr val="000000"/>
              </a:solidFill>
              <a:latin typeface="Questrial"/>
              <a:ea typeface="Questrial"/>
              <a:cs typeface="Questrial"/>
              <a:sym typeface="Questrial"/>
              <a:rtl val="0"/>
            </a:endParaRPr>
          </a:p>
        </p:txBody>
      </p:sp>
    </p:spTree>
    <p:extLst>
      <p:ext uri="{BB962C8B-B14F-4D97-AF65-F5344CB8AC3E}">
        <p14:creationId xmlns:p14="http://schemas.microsoft.com/office/powerpoint/2010/main" val="187160170"/>
      </p:ext>
    </p:extLst>
  </p:cSld>
  <p:clrMapOvr>
    <a:masterClrMapping/>
  </p:clrMapOvr>
  <p:transition spd="slow">
    <p:cut/>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1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Austin">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941</Words>
  <Application>Microsoft Office PowerPoint</Application>
  <PresentationFormat>On-screen Show (4:3)</PresentationFormat>
  <Paragraphs>104</Paragraphs>
  <Slides>15</Slides>
  <Notes>7</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Retrospect</vt:lpstr>
      <vt:lpstr>1_Austin</vt:lpstr>
      <vt:lpstr>Austin</vt:lpstr>
      <vt:lpstr>BELLRINGER </vt:lpstr>
      <vt:lpstr>Unit Project check</vt:lpstr>
      <vt:lpstr>Now, onto part 2 of Lesson 2. </vt:lpstr>
      <vt:lpstr>Modes of Discourse</vt:lpstr>
      <vt:lpstr>Freakonomics</vt:lpstr>
      <vt:lpstr>PowerPoint Presentation</vt:lpstr>
      <vt:lpstr>What’s this book about?!?</vt:lpstr>
      <vt:lpstr>Circle the 8 factors which you believe matter to a young child’s success in school </vt:lpstr>
      <vt:lpstr>Chapter 5: “What Makes a Perfect Parent?” Here’s the backstory…</vt:lpstr>
      <vt:lpstr>PowerPoint Presentation</vt:lpstr>
      <vt:lpstr>Bottom Line</vt:lpstr>
      <vt:lpstr>Who do you think is the primary audience for this book? </vt:lpstr>
      <vt:lpstr>Vocabulary!</vt:lpstr>
      <vt:lpstr>Read the text. </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dc:title>
  <dc:creator>Windows User</dc:creator>
  <cp:lastModifiedBy>Windows User</cp:lastModifiedBy>
  <cp:revision>6</cp:revision>
  <dcterms:created xsi:type="dcterms:W3CDTF">2015-10-09T11:13:45Z</dcterms:created>
  <dcterms:modified xsi:type="dcterms:W3CDTF">2015-10-09T16:39:00Z</dcterms:modified>
</cp:coreProperties>
</file>