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C5A34-E0A4-43E6-9BDC-0536FD5D9682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9D8F6B-2201-41F7-877B-0A05E70AB4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63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7E28DC-E818-42BD-8D7A-B17CDA1D2395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ECDDE-0851-4ED1-B835-5E734C8643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6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Stop after the second switch and discuss word</a:t>
            </a:r>
            <a:r>
              <a:rPr lang="en-US" baseline="0" dirty="0" smtClean="0"/>
              <a:t> choices – refer to word choice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D99AFC-05DB-4BCE-A46B-AA86A670F08A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710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5B0F-04D5-4D17-8CCA-986A59B175C1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11/14/2013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BEE2B-C5F0-4610-90EB-AD72330C6E9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98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5B0F-04D5-4D17-8CCA-986A59B175C1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11/14/2013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BEE2B-C5F0-4610-90EB-AD72330C6E9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22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5B0F-04D5-4D17-8CCA-986A59B175C1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11/14/2013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BEE2B-C5F0-4610-90EB-AD72330C6E9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8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5B0F-04D5-4D17-8CCA-986A59B175C1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11/14/2013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BEE2B-C5F0-4610-90EB-AD72330C6E9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55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5B0F-04D5-4D17-8CCA-986A59B175C1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11/14/2013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BEE2B-C5F0-4610-90EB-AD72330C6E9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867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5B0F-04D5-4D17-8CCA-986A59B175C1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11/14/2013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BEE2B-C5F0-4610-90EB-AD72330C6E9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27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5B0F-04D5-4D17-8CCA-986A59B175C1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11/14/2013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BEE2B-C5F0-4610-90EB-AD72330C6E9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93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5B0F-04D5-4D17-8CCA-986A59B175C1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11/14/2013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BEE2B-C5F0-4610-90EB-AD72330C6E9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857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5B0F-04D5-4D17-8CCA-986A59B175C1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11/14/2013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BEE2B-C5F0-4610-90EB-AD72330C6E9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845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5B0F-04D5-4D17-8CCA-986A59B175C1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11/14/2013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BEE2B-C5F0-4610-90EB-AD72330C6E9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36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85B0F-04D5-4D17-8CCA-986A59B175C1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11/14/2013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BEE2B-C5F0-4610-90EB-AD72330C6E9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4723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9885B0F-04D5-4D17-8CCA-986A59B175C1}" type="datetimeFigureOut">
              <a:rPr lang="en-US" smtClean="0">
                <a:solidFill>
                  <a:srgbClr val="303030">
                    <a:lumMod val="90000"/>
                    <a:lumOff val="10000"/>
                  </a:srgbClr>
                </a:solidFill>
              </a:rPr>
              <a:pPr/>
              <a:t>11/14/2013</a:t>
            </a:fld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>
              <a:solidFill>
                <a:srgbClr val="303030">
                  <a:lumMod val="90000"/>
                  <a:lumOff val="1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9DBEE2B-C5F0-4610-90EB-AD72330C6E9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8733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6781800" cy="1600200"/>
          </a:xfrm>
        </p:spPr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Nov. 13/14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543800" cy="38862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dirty="0" smtClean="0"/>
              <a:t>Which saying do you agree with more and why?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“Being nice to someone you don’t like isn’t being two-faced; it’s being mature.”</a:t>
            </a:r>
          </a:p>
          <a:p>
            <a:pPr marL="1371600" lvl="5" indent="0">
              <a:buNone/>
            </a:pPr>
            <a:r>
              <a:rPr lang="en-US" sz="2200" dirty="0"/>
              <a:t>	</a:t>
            </a:r>
            <a:r>
              <a:rPr lang="en-US" sz="2200" dirty="0" smtClean="0"/>
              <a:t>	</a:t>
            </a:r>
            <a:r>
              <a:rPr lang="en-US" sz="2200" b="1" dirty="0" smtClean="0"/>
              <a:t>	OR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 smtClean="0"/>
              <a:t>“When people are two-faced the only thing you’ll know for certain is that you can’t trust either of them”</a:t>
            </a:r>
          </a:p>
          <a:p>
            <a:pPr marL="320040" lvl="1" indent="0">
              <a:buNone/>
            </a:pPr>
            <a:endParaRPr lang="en-US" dirty="0"/>
          </a:p>
          <a:p>
            <a:pPr marL="320040" lvl="1" indent="0">
              <a:buNone/>
            </a:pPr>
            <a:r>
              <a:rPr lang="en-US" dirty="0" smtClean="0"/>
              <a:t>SAVE your discussion while you respond in writing. </a:t>
            </a:r>
          </a:p>
          <a:p>
            <a:pPr marL="320040" lvl="1" indent="0">
              <a:buNone/>
            </a:pPr>
            <a:r>
              <a:rPr lang="en-US" dirty="0" smtClean="0"/>
              <a:t>We will share with each other momentarily. </a:t>
            </a:r>
          </a:p>
        </p:txBody>
      </p:sp>
    </p:spTree>
    <p:extLst>
      <p:ext uri="{BB962C8B-B14F-4D97-AF65-F5344CB8AC3E}">
        <p14:creationId xmlns:p14="http://schemas.microsoft.com/office/powerpoint/2010/main" val="355754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Ticket out 11/13-11/14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Put both your names on the ticket out.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 – Three adjectives which describe Adela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2 - Two actions that Adela does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 – One character trait that you infer about Adela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80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3429000"/>
            <a:ext cx="8763000" cy="1524000"/>
          </a:xfrm>
        </p:spPr>
        <p:txBody>
          <a:bodyPr/>
          <a:lstStyle/>
          <a:p>
            <a:pPr algn="ctr"/>
            <a:r>
              <a:rPr lang="en-US" sz="7000" dirty="0" smtClean="0"/>
              <a:t>“The </a:t>
            </a:r>
            <a:r>
              <a:rPr lang="en-US" sz="7000" dirty="0" smtClean="0"/>
              <a:t>Possibility of Evil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5257800"/>
            <a:ext cx="6858000" cy="990600"/>
          </a:xfrm>
        </p:spPr>
        <p:txBody>
          <a:bodyPr/>
          <a:lstStyle/>
          <a:p>
            <a:pPr algn="ctr"/>
            <a:r>
              <a:rPr lang="en-US" dirty="0" smtClean="0"/>
              <a:t>By Shirley Jackson</a:t>
            </a:r>
            <a:endParaRPr lang="en-US" dirty="0"/>
          </a:p>
        </p:txBody>
      </p:sp>
      <p:pic>
        <p:nvPicPr>
          <p:cNvPr id="1026" name="Picture 2" descr="C:\Users\cschroeder\AppData\Local\Microsoft\Windows\Temporary Internet Files\Content.IE5\T2PQH774\MC900436873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7427"/>
            <a:ext cx="2667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256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schroeder\AppData\Local\Microsoft\Windows\Temporary Internet Files\Content.IE5\IW6VNVZ5\MC90043383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99" y="3429000"/>
            <a:ext cx="362150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"/>
            <a:ext cx="7543800" cy="3886200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71-year-old Adela </a:t>
            </a:r>
            <a:r>
              <a:rPr lang="en-US" dirty="0" err="1" smtClean="0"/>
              <a:t>Strangeworth</a:t>
            </a:r>
            <a:r>
              <a:rPr lang="en-US" dirty="0" smtClean="0"/>
              <a:t> writes anonymous letters to select townspeople, alerting them to the possibility of suspected, but unproven, evil in their lives. Eventually, Miss Strangeworth’s destructive meddling is found out, with painful consequences.</a:t>
            </a:r>
          </a:p>
          <a:p>
            <a:pPr marL="0" indent="0" algn="ctr">
              <a:buNone/>
            </a:pPr>
            <a:r>
              <a:rPr lang="en-US" dirty="0" smtClean="0"/>
              <a:t>				</a:t>
            </a:r>
            <a:r>
              <a:rPr lang="en-US" sz="1800" dirty="0" smtClean="0"/>
              <a:t>--</a:t>
            </a:r>
            <a:r>
              <a:rPr lang="en-US" sz="1800" i="1" dirty="0" smtClean="0"/>
              <a:t>McDougal </a:t>
            </a:r>
            <a:r>
              <a:rPr lang="en-US" sz="1800" i="1" dirty="0" err="1" smtClean="0"/>
              <a:t>Littell</a:t>
            </a:r>
            <a:r>
              <a:rPr lang="en-US" sz="1800" i="1" dirty="0" smtClean="0"/>
              <a:t> Literature </a:t>
            </a:r>
            <a:r>
              <a:rPr lang="en-US" sz="1800" dirty="0" smtClean="0"/>
              <a:t>textbook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5205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LEQ 1: Characterization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How does Shirley Jackson use characterization and word choice to </a:t>
            </a:r>
            <a:r>
              <a:rPr lang="en-US" dirty="0" smtClean="0"/>
              <a:t>illustrate the difference between perception </a:t>
            </a:r>
            <a:r>
              <a:rPr lang="en-US" dirty="0"/>
              <a:t>and reality </a:t>
            </a:r>
            <a:r>
              <a:rPr lang="en-US" dirty="0" smtClean="0"/>
              <a:t>in </a:t>
            </a:r>
            <a:r>
              <a:rPr lang="en-US" dirty="0" smtClean="0"/>
              <a:t>“The Possibility </a:t>
            </a:r>
            <a:r>
              <a:rPr lang="en-US" dirty="0"/>
              <a:t>of Evil”?</a:t>
            </a:r>
          </a:p>
        </p:txBody>
      </p:sp>
    </p:spTree>
    <p:extLst>
      <p:ext uri="{BB962C8B-B14F-4D97-AF65-F5344CB8AC3E}">
        <p14:creationId xmlns:p14="http://schemas.microsoft.com/office/powerpoint/2010/main" val="165580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Character Refresher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Four ways to learn about a character:</a:t>
            </a:r>
          </a:p>
          <a:p>
            <a:r>
              <a:rPr lang="en-US" dirty="0" smtClean="0"/>
              <a:t>Direct comments</a:t>
            </a:r>
          </a:p>
          <a:p>
            <a:r>
              <a:rPr lang="en-US" dirty="0" smtClean="0"/>
              <a:t>Physical description</a:t>
            </a:r>
          </a:p>
          <a:p>
            <a:r>
              <a:rPr lang="en-US" dirty="0" smtClean="0"/>
              <a:t>Speech, actions, or thoughts of character</a:t>
            </a:r>
          </a:p>
          <a:p>
            <a:r>
              <a:rPr lang="en-US" dirty="0" smtClean="0"/>
              <a:t>How others react to character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Types of characters:</a:t>
            </a:r>
          </a:p>
          <a:p>
            <a:r>
              <a:rPr lang="en-US" dirty="0"/>
              <a:t>p</a:t>
            </a:r>
            <a:r>
              <a:rPr lang="en-US" dirty="0" smtClean="0"/>
              <a:t>rotagonist vs. antagonist</a:t>
            </a:r>
          </a:p>
          <a:p>
            <a:r>
              <a:rPr lang="en-US" dirty="0"/>
              <a:t>d</a:t>
            </a:r>
            <a:r>
              <a:rPr lang="en-US" dirty="0" smtClean="0"/>
              <a:t>ynamic vs. static</a:t>
            </a:r>
          </a:p>
          <a:p>
            <a:r>
              <a:rPr lang="en-US" dirty="0"/>
              <a:t>m</a:t>
            </a:r>
            <a:r>
              <a:rPr lang="en-US" dirty="0" smtClean="0"/>
              <a:t>ajor vs. minor</a:t>
            </a:r>
          </a:p>
          <a:p>
            <a:r>
              <a:rPr lang="en-US" dirty="0" smtClean="0"/>
              <a:t>foil</a:t>
            </a:r>
            <a:endParaRPr lang="en-US" dirty="0"/>
          </a:p>
        </p:txBody>
      </p:sp>
      <p:pic>
        <p:nvPicPr>
          <p:cNvPr id="3074" name="Picture 2" descr="C:\Users\cschroeder\AppData\Local\Microsoft\Windows\Temporary Internet Files\Content.IE5\YQPR8MSR\MC900434411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981200"/>
            <a:ext cx="25146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SMARTInkShape-Group2"/>
          <p:cNvGrpSpPr/>
          <p:nvPr/>
        </p:nvGrpSpPr>
        <p:grpSpPr>
          <a:xfrm>
            <a:off x="5045273" y="1446801"/>
            <a:ext cx="1946673" cy="356997"/>
            <a:chOff x="5045273" y="1446801"/>
            <a:chExt cx="1946673" cy="356997"/>
          </a:xfrm>
        </p:grpSpPr>
        <p:sp>
          <p:nvSpPr>
            <p:cNvPr id="4" name="SMARTInkShape-8"/>
            <p:cNvSpPr/>
            <p:nvPr/>
          </p:nvSpPr>
          <p:spPr>
            <a:xfrm>
              <a:off x="6063257" y="1777008"/>
              <a:ext cx="8931" cy="8930"/>
            </a:xfrm>
            <a:custGeom>
              <a:avLst/>
              <a:gdLst/>
              <a:ahLst/>
              <a:cxnLst/>
              <a:rect l="0" t="0" r="0" b="0"/>
              <a:pathLst>
                <a:path w="8931" h="8930">
                  <a:moveTo>
                    <a:pt x="8930" y="0"/>
                  </a:moveTo>
                  <a:lnTo>
                    <a:pt x="33" y="0"/>
                  </a:lnTo>
                  <a:lnTo>
                    <a:pt x="0" y="892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" name="SMARTInkShape-9"/>
            <p:cNvSpPr/>
            <p:nvPr/>
          </p:nvSpPr>
          <p:spPr>
            <a:xfrm>
              <a:off x="5795426" y="1518047"/>
              <a:ext cx="160676" cy="249977"/>
            </a:xfrm>
            <a:custGeom>
              <a:avLst/>
              <a:gdLst/>
              <a:ahLst/>
              <a:cxnLst/>
              <a:rect l="0" t="0" r="0" b="0"/>
              <a:pathLst>
                <a:path w="160676" h="249977">
                  <a:moveTo>
                    <a:pt x="160675" y="0"/>
                  </a:moveTo>
                  <a:lnTo>
                    <a:pt x="155935" y="4740"/>
                  </a:lnTo>
                  <a:lnTo>
                    <a:pt x="148317" y="7068"/>
                  </a:lnTo>
                  <a:lnTo>
                    <a:pt x="122794" y="11412"/>
                  </a:lnTo>
                  <a:lnTo>
                    <a:pt x="112089" y="16978"/>
                  </a:lnTo>
                  <a:lnTo>
                    <a:pt x="86401" y="34075"/>
                  </a:lnTo>
                  <a:lnTo>
                    <a:pt x="45124" y="53434"/>
                  </a:lnTo>
                  <a:lnTo>
                    <a:pt x="26888" y="65111"/>
                  </a:lnTo>
                  <a:lnTo>
                    <a:pt x="5107" y="85487"/>
                  </a:lnTo>
                  <a:lnTo>
                    <a:pt x="621" y="96353"/>
                  </a:lnTo>
                  <a:lnTo>
                    <a:pt x="0" y="105750"/>
                  </a:lnTo>
                  <a:lnTo>
                    <a:pt x="973" y="106219"/>
                  </a:lnTo>
                  <a:lnTo>
                    <a:pt x="12308" y="109617"/>
                  </a:lnTo>
                  <a:lnTo>
                    <a:pt x="22305" y="113211"/>
                  </a:lnTo>
                  <a:lnTo>
                    <a:pt x="33362" y="114808"/>
                  </a:lnTo>
                  <a:lnTo>
                    <a:pt x="74394" y="107909"/>
                  </a:lnTo>
                  <a:lnTo>
                    <a:pt x="115459" y="107159"/>
                  </a:lnTo>
                  <a:lnTo>
                    <a:pt x="95022" y="128147"/>
                  </a:lnTo>
                  <a:lnTo>
                    <a:pt x="53281" y="158878"/>
                  </a:lnTo>
                  <a:lnTo>
                    <a:pt x="24714" y="176365"/>
                  </a:lnTo>
                  <a:lnTo>
                    <a:pt x="4256" y="201557"/>
                  </a:lnTo>
                  <a:lnTo>
                    <a:pt x="1220" y="211084"/>
                  </a:lnTo>
                  <a:lnTo>
                    <a:pt x="109" y="226185"/>
                  </a:lnTo>
                  <a:lnTo>
                    <a:pt x="2662" y="232157"/>
                  </a:lnTo>
                  <a:lnTo>
                    <a:pt x="4731" y="235138"/>
                  </a:lnTo>
                  <a:lnTo>
                    <a:pt x="9677" y="238451"/>
                  </a:lnTo>
                  <a:lnTo>
                    <a:pt x="15182" y="240916"/>
                  </a:lnTo>
                  <a:lnTo>
                    <a:pt x="20936" y="245318"/>
                  </a:lnTo>
                  <a:lnTo>
                    <a:pt x="29446" y="247936"/>
                  </a:lnTo>
                  <a:lnTo>
                    <a:pt x="72001" y="249976"/>
                  </a:lnTo>
                  <a:lnTo>
                    <a:pt x="106371" y="249032"/>
                  </a:lnTo>
                  <a:lnTo>
                    <a:pt x="142816" y="24110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" name="SMARTInkShape-10"/>
            <p:cNvSpPr/>
            <p:nvPr/>
          </p:nvSpPr>
          <p:spPr>
            <a:xfrm>
              <a:off x="5634632" y="1768078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0"/>
                  </a:moveTo>
                  <a:lnTo>
                    <a:pt x="0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7" name="SMARTInkShape-11"/>
            <p:cNvSpPr/>
            <p:nvPr/>
          </p:nvSpPr>
          <p:spPr>
            <a:xfrm>
              <a:off x="5313164" y="1500187"/>
              <a:ext cx="339329" cy="62509"/>
            </a:xfrm>
            <a:custGeom>
              <a:avLst/>
              <a:gdLst/>
              <a:ahLst/>
              <a:cxnLst/>
              <a:rect l="0" t="0" r="0" b="0"/>
              <a:pathLst>
                <a:path w="339329" h="62509">
                  <a:moveTo>
                    <a:pt x="0" y="62508"/>
                  </a:moveTo>
                  <a:lnTo>
                    <a:pt x="4740" y="62508"/>
                  </a:lnTo>
                  <a:lnTo>
                    <a:pt x="9713" y="59862"/>
                  </a:lnTo>
                  <a:lnTo>
                    <a:pt x="12428" y="57768"/>
                  </a:lnTo>
                  <a:lnTo>
                    <a:pt x="20737" y="55440"/>
                  </a:lnTo>
                  <a:lnTo>
                    <a:pt x="64440" y="48947"/>
                  </a:lnTo>
                  <a:lnTo>
                    <a:pt x="107411" y="35501"/>
                  </a:lnTo>
                  <a:lnTo>
                    <a:pt x="136666" y="29371"/>
                  </a:lnTo>
                  <a:lnTo>
                    <a:pt x="177368" y="22559"/>
                  </a:lnTo>
                  <a:lnTo>
                    <a:pt x="214070" y="12651"/>
                  </a:lnTo>
                  <a:lnTo>
                    <a:pt x="254189" y="9420"/>
                  </a:lnTo>
                  <a:lnTo>
                    <a:pt x="292581" y="1927"/>
                  </a:lnTo>
                  <a:lnTo>
                    <a:pt x="339328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SMARTInkShape-12"/>
            <p:cNvSpPr/>
            <p:nvPr/>
          </p:nvSpPr>
          <p:spPr>
            <a:xfrm>
              <a:off x="5482828" y="1518047"/>
              <a:ext cx="8931" cy="250032"/>
            </a:xfrm>
            <a:custGeom>
              <a:avLst/>
              <a:gdLst/>
              <a:ahLst/>
              <a:cxnLst/>
              <a:rect l="0" t="0" r="0" b="0"/>
              <a:pathLst>
                <a:path w="8931" h="250032">
                  <a:moveTo>
                    <a:pt x="0" y="0"/>
                  </a:moveTo>
                  <a:lnTo>
                    <a:pt x="0" y="7688"/>
                  </a:lnTo>
                  <a:lnTo>
                    <a:pt x="4740" y="13302"/>
                  </a:lnTo>
                  <a:lnTo>
                    <a:pt x="7068" y="21125"/>
                  </a:lnTo>
                  <a:lnTo>
                    <a:pt x="8897" y="61197"/>
                  </a:lnTo>
                  <a:lnTo>
                    <a:pt x="8928" y="101300"/>
                  </a:lnTo>
                  <a:lnTo>
                    <a:pt x="8930" y="142880"/>
                  </a:lnTo>
                  <a:lnTo>
                    <a:pt x="7938" y="172641"/>
                  </a:lnTo>
                  <a:lnTo>
                    <a:pt x="551" y="207244"/>
                  </a:lnTo>
                  <a:lnTo>
                    <a:pt x="0" y="25003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SMARTInkShape-13"/>
            <p:cNvSpPr/>
            <p:nvPr/>
          </p:nvSpPr>
          <p:spPr>
            <a:xfrm>
              <a:off x="5313164" y="1750219"/>
              <a:ext cx="1" cy="17860"/>
            </a:xfrm>
            <a:custGeom>
              <a:avLst/>
              <a:gdLst/>
              <a:ahLst/>
              <a:cxnLst/>
              <a:rect l="0" t="0" r="0" b="0"/>
              <a:pathLst>
                <a:path w="1" h="17860">
                  <a:moveTo>
                    <a:pt x="0" y="0"/>
                  </a:moveTo>
                  <a:lnTo>
                    <a:pt x="0" y="1785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SMARTInkShape-14"/>
            <p:cNvSpPr/>
            <p:nvPr/>
          </p:nvSpPr>
          <p:spPr>
            <a:xfrm>
              <a:off x="5045273" y="1456367"/>
              <a:ext cx="249864" cy="249194"/>
            </a:xfrm>
            <a:custGeom>
              <a:avLst/>
              <a:gdLst/>
              <a:ahLst/>
              <a:cxnLst/>
              <a:rect l="0" t="0" r="0" b="0"/>
              <a:pathLst>
                <a:path w="249864" h="249194">
                  <a:moveTo>
                    <a:pt x="205383" y="8102"/>
                  </a:moveTo>
                  <a:lnTo>
                    <a:pt x="200643" y="8102"/>
                  </a:lnTo>
                  <a:lnTo>
                    <a:pt x="195669" y="5456"/>
                  </a:lnTo>
                  <a:lnTo>
                    <a:pt x="190152" y="1965"/>
                  </a:lnTo>
                  <a:lnTo>
                    <a:pt x="180475" y="0"/>
                  </a:lnTo>
                  <a:lnTo>
                    <a:pt x="165481" y="409"/>
                  </a:lnTo>
                  <a:lnTo>
                    <a:pt x="124945" y="10210"/>
                  </a:lnTo>
                  <a:lnTo>
                    <a:pt x="107136" y="15010"/>
                  </a:lnTo>
                  <a:lnTo>
                    <a:pt x="89290" y="19078"/>
                  </a:lnTo>
                  <a:lnTo>
                    <a:pt x="47625" y="37987"/>
                  </a:lnTo>
                  <a:lnTo>
                    <a:pt x="27573" y="50120"/>
                  </a:lnTo>
                  <a:lnTo>
                    <a:pt x="21185" y="52573"/>
                  </a:lnTo>
                  <a:lnTo>
                    <a:pt x="15038" y="56971"/>
                  </a:lnTo>
                  <a:lnTo>
                    <a:pt x="11645" y="62233"/>
                  </a:lnTo>
                  <a:lnTo>
                    <a:pt x="9288" y="70498"/>
                  </a:lnTo>
                  <a:lnTo>
                    <a:pt x="9089" y="74860"/>
                  </a:lnTo>
                  <a:lnTo>
                    <a:pt x="11646" y="80105"/>
                  </a:lnTo>
                  <a:lnTo>
                    <a:pt x="21373" y="91557"/>
                  </a:lnTo>
                  <a:lnTo>
                    <a:pt x="29673" y="94802"/>
                  </a:lnTo>
                  <a:lnTo>
                    <a:pt x="73371" y="109676"/>
                  </a:lnTo>
                  <a:lnTo>
                    <a:pt x="113695" y="124236"/>
                  </a:lnTo>
                  <a:lnTo>
                    <a:pt x="151675" y="139077"/>
                  </a:lnTo>
                  <a:lnTo>
                    <a:pt x="190227" y="157923"/>
                  </a:lnTo>
                  <a:lnTo>
                    <a:pt x="208278" y="171004"/>
                  </a:lnTo>
                  <a:lnTo>
                    <a:pt x="233374" y="181616"/>
                  </a:lnTo>
                  <a:lnTo>
                    <a:pt x="243553" y="189931"/>
                  </a:lnTo>
                  <a:lnTo>
                    <a:pt x="247152" y="195740"/>
                  </a:lnTo>
                  <a:lnTo>
                    <a:pt x="249863" y="211727"/>
                  </a:lnTo>
                  <a:lnTo>
                    <a:pt x="245241" y="217704"/>
                  </a:lnTo>
                  <a:lnTo>
                    <a:pt x="240296" y="220321"/>
                  </a:lnTo>
                  <a:lnTo>
                    <a:pt x="196200" y="237805"/>
                  </a:lnTo>
                  <a:lnTo>
                    <a:pt x="153645" y="247125"/>
                  </a:lnTo>
                  <a:lnTo>
                    <a:pt x="109180" y="249021"/>
                  </a:lnTo>
                  <a:lnTo>
                    <a:pt x="65603" y="249193"/>
                  </a:lnTo>
                  <a:lnTo>
                    <a:pt x="42687" y="248209"/>
                  </a:lnTo>
                  <a:lnTo>
                    <a:pt x="18093" y="238179"/>
                  </a:lnTo>
                  <a:lnTo>
                    <a:pt x="12010" y="234382"/>
                  </a:lnTo>
                  <a:lnTo>
                    <a:pt x="0" y="23134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SMARTInkShape-15"/>
            <p:cNvSpPr/>
            <p:nvPr/>
          </p:nvSpPr>
          <p:spPr>
            <a:xfrm>
              <a:off x="6215062" y="1446801"/>
              <a:ext cx="214314" cy="330208"/>
            </a:xfrm>
            <a:custGeom>
              <a:avLst/>
              <a:gdLst/>
              <a:ahLst/>
              <a:cxnLst/>
              <a:rect l="0" t="0" r="0" b="0"/>
              <a:pathLst>
                <a:path w="214314" h="330208">
                  <a:moveTo>
                    <a:pt x="17859" y="71246"/>
                  </a:moveTo>
                  <a:lnTo>
                    <a:pt x="17859" y="75986"/>
                  </a:lnTo>
                  <a:lnTo>
                    <a:pt x="16868" y="77383"/>
                  </a:lnTo>
                  <a:lnTo>
                    <a:pt x="15214" y="78314"/>
                  </a:lnTo>
                  <a:lnTo>
                    <a:pt x="13119" y="78934"/>
                  </a:lnTo>
                  <a:lnTo>
                    <a:pt x="11723" y="80340"/>
                  </a:lnTo>
                  <a:lnTo>
                    <a:pt x="10172" y="84548"/>
                  </a:lnTo>
                  <a:lnTo>
                    <a:pt x="8952" y="128173"/>
                  </a:lnTo>
                  <a:lnTo>
                    <a:pt x="8931" y="169689"/>
                  </a:lnTo>
                  <a:lnTo>
                    <a:pt x="8930" y="208918"/>
                  </a:lnTo>
                  <a:lnTo>
                    <a:pt x="8930" y="251136"/>
                  </a:lnTo>
                  <a:lnTo>
                    <a:pt x="7938" y="261330"/>
                  </a:lnTo>
                  <a:lnTo>
                    <a:pt x="33" y="285392"/>
                  </a:lnTo>
                  <a:lnTo>
                    <a:pt x="0" y="243317"/>
                  </a:lnTo>
                  <a:lnTo>
                    <a:pt x="0" y="203377"/>
                  </a:lnTo>
                  <a:lnTo>
                    <a:pt x="7688" y="159142"/>
                  </a:lnTo>
                  <a:lnTo>
                    <a:pt x="18480" y="118355"/>
                  </a:lnTo>
                  <a:lnTo>
                    <a:pt x="32824" y="80316"/>
                  </a:lnTo>
                  <a:lnTo>
                    <a:pt x="53583" y="38355"/>
                  </a:lnTo>
                  <a:lnTo>
                    <a:pt x="74414" y="7168"/>
                  </a:lnTo>
                  <a:lnTo>
                    <a:pt x="83013" y="3079"/>
                  </a:lnTo>
                  <a:lnTo>
                    <a:pt x="109765" y="0"/>
                  </a:lnTo>
                  <a:lnTo>
                    <a:pt x="112864" y="1920"/>
                  </a:lnTo>
                  <a:lnTo>
                    <a:pt x="133931" y="28931"/>
                  </a:lnTo>
                  <a:lnTo>
                    <a:pt x="154781" y="68406"/>
                  </a:lnTo>
                  <a:lnTo>
                    <a:pt x="172641" y="108740"/>
                  </a:lnTo>
                  <a:lnTo>
                    <a:pt x="182812" y="153010"/>
                  </a:lnTo>
                  <a:lnTo>
                    <a:pt x="191850" y="197625"/>
                  </a:lnTo>
                  <a:lnTo>
                    <a:pt x="195847" y="238444"/>
                  </a:lnTo>
                  <a:lnTo>
                    <a:pt x="197176" y="250728"/>
                  </a:lnTo>
                  <a:lnTo>
                    <a:pt x="203467" y="269344"/>
                  </a:lnTo>
                  <a:lnTo>
                    <a:pt x="206300" y="305302"/>
                  </a:lnTo>
                  <a:lnTo>
                    <a:pt x="207979" y="307650"/>
                  </a:lnTo>
                  <a:lnTo>
                    <a:pt x="210090" y="309216"/>
                  </a:lnTo>
                  <a:lnTo>
                    <a:pt x="211498" y="311252"/>
                  </a:lnTo>
                  <a:lnTo>
                    <a:pt x="213942" y="319761"/>
                  </a:lnTo>
                  <a:lnTo>
                    <a:pt x="214313" y="33020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SMARTInkShape-16"/>
            <p:cNvSpPr/>
            <p:nvPr/>
          </p:nvSpPr>
          <p:spPr>
            <a:xfrm>
              <a:off x="6188273" y="1660922"/>
              <a:ext cx="125017" cy="35719"/>
            </a:xfrm>
            <a:custGeom>
              <a:avLst/>
              <a:gdLst/>
              <a:ahLst/>
              <a:cxnLst/>
              <a:rect l="0" t="0" r="0" b="0"/>
              <a:pathLst>
                <a:path w="125017" h="35719">
                  <a:moveTo>
                    <a:pt x="0" y="35718"/>
                  </a:moveTo>
                  <a:lnTo>
                    <a:pt x="4740" y="30978"/>
                  </a:lnTo>
                  <a:lnTo>
                    <a:pt x="9713" y="28651"/>
                  </a:lnTo>
                  <a:lnTo>
                    <a:pt x="23916" y="26042"/>
                  </a:lnTo>
                  <a:lnTo>
                    <a:pt x="33765" y="20725"/>
                  </a:lnTo>
                  <a:lnTo>
                    <a:pt x="74317" y="10959"/>
                  </a:lnTo>
                  <a:lnTo>
                    <a:pt x="103199" y="8204"/>
                  </a:lnTo>
                  <a:lnTo>
                    <a:pt x="125016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SMARTInkShape-17"/>
            <p:cNvSpPr/>
            <p:nvPr/>
          </p:nvSpPr>
          <p:spPr>
            <a:xfrm>
              <a:off x="6500812" y="1803797"/>
              <a:ext cx="8930" cy="1"/>
            </a:xfrm>
            <a:custGeom>
              <a:avLst/>
              <a:gdLst/>
              <a:ahLst/>
              <a:cxnLst/>
              <a:rect l="0" t="0" r="0" b="0"/>
              <a:pathLst>
                <a:path w="8930" h="1">
                  <a:moveTo>
                    <a:pt x="8929" y="0"/>
                  </a:moveTo>
                  <a:lnTo>
                    <a:pt x="0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SMARTInkShape-18"/>
            <p:cNvSpPr/>
            <p:nvPr/>
          </p:nvSpPr>
          <p:spPr>
            <a:xfrm>
              <a:off x="6688381" y="1473398"/>
              <a:ext cx="303565" cy="285747"/>
            </a:xfrm>
            <a:custGeom>
              <a:avLst/>
              <a:gdLst/>
              <a:ahLst/>
              <a:cxnLst/>
              <a:rect l="0" t="0" r="0" b="0"/>
              <a:pathLst>
                <a:path w="303565" h="285747">
                  <a:moveTo>
                    <a:pt x="62462" y="0"/>
                  </a:moveTo>
                  <a:lnTo>
                    <a:pt x="62462" y="43450"/>
                  </a:lnTo>
                  <a:lnTo>
                    <a:pt x="61471" y="65836"/>
                  </a:lnTo>
                  <a:lnTo>
                    <a:pt x="51439" y="107177"/>
                  </a:lnTo>
                  <a:lnTo>
                    <a:pt x="35489" y="149945"/>
                  </a:lnTo>
                  <a:lnTo>
                    <a:pt x="29335" y="169113"/>
                  </a:lnTo>
                  <a:lnTo>
                    <a:pt x="24866" y="187360"/>
                  </a:lnTo>
                  <a:lnTo>
                    <a:pt x="17258" y="202689"/>
                  </a:lnTo>
                  <a:lnTo>
                    <a:pt x="5797" y="221498"/>
                  </a:lnTo>
                  <a:lnTo>
                    <a:pt x="1109" y="243330"/>
                  </a:lnTo>
                  <a:lnTo>
                    <a:pt x="0" y="270722"/>
                  </a:lnTo>
                  <a:lnTo>
                    <a:pt x="2621" y="276756"/>
                  </a:lnTo>
                  <a:lnTo>
                    <a:pt x="4709" y="279754"/>
                  </a:lnTo>
                  <a:lnTo>
                    <a:pt x="9674" y="283085"/>
                  </a:lnTo>
                  <a:lnTo>
                    <a:pt x="18048" y="284961"/>
                  </a:lnTo>
                  <a:lnTo>
                    <a:pt x="57859" y="285719"/>
                  </a:lnTo>
                  <a:lnTo>
                    <a:pt x="98750" y="285746"/>
                  </a:lnTo>
                  <a:lnTo>
                    <a:pt x="135005" y="279613"/>
                  </a:lnTo>
                  <a:lnTo>
                    <a:pt x="176708" y="277372"/>
                  </a:lnTo>
                  <a:lnTo>
                    <a:pt x="213904" y="276929"/>
                  </a:lnTo>
                  <a:lnTo>
                    <a:pt x="255060" y="276842"/>
                  </a:lnTo>
                  <a:lnTo>
                    <a:pt x="303564" y="27682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5" name="SMARTInkShape-19"/>
            <p:cNvSpPr/>
            <p:nvPr/>
          </p:nvSpPr>
          <p:spPr>
            <a:xfrm>
              <a:off x="6241851" y="1696640"/>
              <a:ext cx="98228" cy="17861"/>
            </a:xfrm>
            <a:custGeom>
              <a:avLst/>
              <a:gdLst/>
              <a:ahLst/>
              <a:cxnLst/>
              <a:rect l="0" t="0" r="0" b="0"/>
              <a:pathLst>
                <a:path w="98228" h="17861">
                  <a:moveTo>
                    <a:pt x="0" y="17860"/>
                  </a:moveTo>
                  <a:lnTo>
                    <a:pt x="20991" y="17860"/>
                  </a:lnTo>
                  <a:lnTo>
                    <a:pt x="62746" y="6836"/>
                  </a:lnTo>
                  <a:lnTo>
                    <a:pt x="80438" y="2026"/>
                  </a:lnTo>
                  <a:lnTo>
                    <a:pt x="9822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42" name="SMARTInkShape-20"/>
          <p:cNvSpPr/>
          <p:nvPr/>
        </p:nvSpPr>
        <p:spPr>
          <a:xfrm>
            <a:off x="7197327" y="1723462"/>
            <a:ext cx="1" cy="8898"/>
          </a:xfrm>
          <a:custGeom>
            <a:avLst/>
            <a:gdLst/>
            <a:ahLst/>
            <a:cxnLst/>
            <a:rect l="0" t="0" r="0" b="0"/>
            <a:pathLst>
              <a:path w="1" h="8898">
                <a:moveTo>
                  <a:pt x="0" y="8897"/>
                </a:moveTo>
                <a:lnTo>
                  <a:pt x="0" y="0"/>
                </a:lnTo>
                <a:close/>
              </a:path>
            </a:pathLst>
          </a:custGeom>
          <a:ln w="190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3" name="SMARTInkShape-21"/>
          <p:cNvSpPr/>
          <p:nvPr/>
        </p:nvSpPr>
        <p:spPr>
          <a:xfrm>
            <a:off x="3394717" y="1169789"/>
            <a:ext cx="3543128" cy="526852"/>
          </a:xfrm>
          <a:custGeom>
            <a:avLst/>
            <a:gdLst/>
            <a:ahLst/>
            <a:cxnLst/>
            <a:rect l="0" t="0" r="0" b="0"/>
            <a:pathLst>
              <a:path w="3543128" h="526852">
                <a:moveTo>
                  <a:pt x="3454353" y="383977"/>
                </a:moveTo>
                <a:lnTo>
                  <a:pt x="3454353" y="379236"/>
                </a:lnTo>
                <a:lnTo>
                  <a:pt x="3483906" y="337915"/>
                </a:lnTo>
                <a:lnTo>
                  <a:pt x="3513881" y="299484"/>
                </a:lnTo>
                <a:lnTo>
                  <a:pt x="3539681" y="255127"/>
                </a:lnTo>
                <a:lnTo>
                  <a:pt x="3543127" y="226106"/>
                </a:lnTo>
                <a:lnTo>
                  <a:pt x="3535915" y="190490"/>
                </a:lnTo>
                <a:lnTo>
                  <a:pt x="3529960" y="178589"/>
                </a:lnTo>
                <a:lnTo>
                  <a:pt x="3505199" y="136922"/>
                </a:lnTo>
                <a:lnTo>
                  <a:pt x="3474688" y="101203"/>
                </a:lnTo>
                <a:lnTo>
                  <a:pt x="3434686" y="73173"/>
                </a:lnTo>
                <a:lnTo>
                  <a:pt x="3390445" y="51015"/>
                </a:lnTo>
                <a:lnTo>
                  <a:pt x="3347013" y="35773"/>
                </a:lnTo>
                <a:lnTo>
                  <a:pt x="3306701" y="23823"/>
                </a:lnTo>
                <a:lnTo>
                  <a:pt x="3266657" y="18045"/>
                </a:lnTo>
                <a:lnTo>
                  <a:pt x="3233154" y="12072"/>
                </a:lnTo>
                <a:lnTo>
                  <a:pt x="3198092" y="9861"/>
                </a:lnTo>
                <a:lnTo>
                  <a:pt x="3162567" y="8213"/>
                </a:lnTo>
                <a:lnTo>
                  <a:pt x="3126907" y="2874"/>
                </a:lnTo>
                <a:lnTo>
                  <a:pt x="3091205" y="852"/>
                </a:lnTo>
                <a:lnTo>
                  <a:pt x="3055492" y="252"/>
                </a:lnTo>
                <a:lnTo>
                  <a:pt x="3019775" y="75"/>
                </a:lnTo>
                <a:lnTo>
                  <a:pt x="2983064" y="22"/>
                </a:lnTo>
                <a:lnTo>
                  <a:pt x="2942200" y="7"/>
                </a:lnTo>
                <a:lnTo>
                  <a:pt x="2903525" y="2"/>
                </a:lnTo>
                <a:lnTo>
                  <a:pt x="2862079" y="1"/>
                </a:lnTo>
                <a:lnTo>
                  <a:pt x="2824222" y="0"/>
                </a:lnTo>
                <a:lnTo>
                  <a:pt x="2786878" y="992"/>
                </a:lnTo>
                <a:lnTo>
                  <a:pt x="2744834" y="6137"/>
                </a:lnTo>
                <a:lnTo>
                  <a:pt x="2701950" y="8102"/>
                </a:lnTo>
                <a:lnTo>
                  <a:pt x="2662675" y="9677"/>
                </a:lnTo>
                <a:lnTo>
                  <a:pt x="2621051" y="14994"/>
                </a:lnTo>
                <a:lnTo>
                  <a:pt x="2582150" y="18003"/>
                </a:lnTo>
                <a:lnTo>
                  <a:pt x="2540638" y="23745"/>
                </a:lnTo>
                <a:lnTo>
                  <a:pt x="2501770" y="26879"/>
                </a:lnTo>
                <a:lnTo>
                  <a:pt x="2460266" y="33651"/>
                </a:lnTo>
                <a:lnTo>
                  <a:pt x="2421401" y="41941"/>
                </a:lnTo>
                <a:lnTo>
                  <a:pt x="2378907" y="49689"/>
                </a:lnTo>
                <a:lnTo>
                  <a:pt x="2334897" y="53418"/>
                </a:lnTo>
                <a:lnTo>
                  <a:pt x="2291429" y="60366"/>
                </a:lnTo>
                <a:lnTo>
                  <a:pt x="2251982" y="68708"/>
                </a:lnTo>
                <a:lnTo>
                  <a:pt x="2209315" y="77464"/>
                </a:lnTo>
                <a:lnTo>
                  <a:pt x="2165254" y="86342"/>
                </a:lnTo>
                <a:lnTo>
                  <a:pt x="2120779" y="95257"/>
                </a:lnTo>
                <a:lnTo>
                  <a:pt x="2076183" y="104182"/>
                </a:lnTo>
                <a:lnTo>
                  <a:pt x="2031550" y="114102"/>
                </a:lnTo>
                <a:lnTo>
                  <a:pt x="1986906" y="128176"/>
                </a:lnTo>
                <a:lnTo>
                  <a:pt x="1942259" y="138079"/>
                </a:lnTo>
                <a:lnTo>
                  <a:pt x="1898603" y="142446"/>
                </a:lnTo>
                <a:lnTo>
                  <a:pt x="1859099" y="149583"/>
                </a:lnTo>
                <a:lnTo>
                  <a:pt x="1816416" y="157982"/>
                </a:lnTo>
                <a:lnTo>
                  <a:pt x="1773342" y="166754"/>
                </a:lnTo>
                <a:lnTo>
                  <a:pt x="1734011" y="175637"/>
                </a:lnTo>
                <a:lnTo>
                  <a:pt x="1692371" y="184553"/>
                </a:lnTo>
                <a:lnTo>
                  <a:pt x="1653464" y="192486"/>
                </a:lnTo>
                <a:lnTo>
                  <a:pt x="1611951" y="196270"/>
                </a:lnTo>
                <a:lnTo>
                  <a:pt x="1574074" y="203234"/>
                </a:lnTo>
                <a:lnTo>
                  <a:pt x="1537716" y="211581"/>
                </a:lnTo>
                <a:lnTo>
                  <a:pt x="1500816" y="219346"/>
                </a:lnTo>
                <a:lnTo>
                  <a:pt x="1459896" y="223080"/>
                </a:lnTo>
                <a:lnTo>
                  <a:pt x="1422196" y="230029"/>
                </a:lnTo>
                <a:lnTo>
                  <a:pt x="1385889" y="238372"/>
                </a:lnTo>
                <a:lnTo>
                  <a:pt x="1349997" y="247128"/>
                </a:lnTo>
                <a:lnTo>
                  <a:pt x="1313234" y="256006"/>
                </a:lnTo>
                <a:lnTo>
                  <a:pt x="1272355" y="264921"/>
                </a:lnTo>
                <a:lnTo>
                  <a:pt x="1234667" y="272853"/>
                </a:lnTo>
                <a:lnTo>
                  <a:pt x="1197372" y="276637"/>
                </a:lnTo>
                <a:lnTo>
                  <a:pt x="1156336" y="283601"/>
                </a:lnTo>
                <a:lnTo>
                  <a:pt x="1117609" y="290956"/>
                </a:lnTo>
                <a:lnTo>
                  <a:pt x="1076148" y="294569"/>
                </a:lnTo>
                <a:lnTo>
                  <a:pt x="1038286" y="301482"/>
                </a:lnTo>
                <a:lnTo>
                  <a:pt x="1001932" y="309814"/>
                </a:lnTo>
                <a:lnTo>
                  <a:pt x="965034" y="318567"/>
                </a:lnTo>
                <a:lnTo>
                  <a:pt x="924115" y="326452"/>
                </a:lnTo>
                <a:lnTo>
                  <a:pt x="885422" y="330221"/>
                </a:lnTo>
                <a:lnTo>
                  <a:pt x="843971" y="337181"/>
                </a:lnTo>
                <a:lnTo>
                  <a:pt x="806113" y="344535"/>
                </a:lnTo>
                <a:lnTo>
                  <a:pt x="769761" y="348147"/>
                </a:lnTo>
                <a:lnTo>
                  <a:pt x="732862" y="354068"/>
                </a:lnTo>
                <a:lnTo>
                  <a:pt x="691943" y="357255"/>
                </a:lnTo>
                <a:lnTo>
                  <a:pt x="654242" y="364043"/>
                </a:lnTo>
                <a:lnTo>
                  <a:pt x="616944" y="372338"/>
                </a:lnTo>
                <a:lnTo>
                  <a:pt x="575907" y="381079"/>
                </a:lnTo>
                <a:lnTo>
                  <a:pt x="538171" y="389953"/>
                </a:lnTo>
                <a:lnTo>
                  <a:pt x="501855" y="398866"/>
                </a:lnTo>
                <a:lnTo>
                  <a:pt x="465959" y="407791"/>
                </a:lnTo>
                <a:lnTo>
                  <a:pt x="430188" y="416719"/>
                </a:lnTo>
                <a:lnTo>
                  <a:pt x="395445" y="425649"/>
                </a:lnTo>
                <a:lnTo>
                  <a:pt x="353891" y="437555"/>
                </a:lnTo>
                <a:lnTo>
                  <a:pt x="312500" y="449461"/>
                </a:lnTo>
                <a:lnTo>
                  <a:pt x="269524" y="455230"/>
                </a:lnTo>
                <a:lnTo>
                  <a:pt x="231342" y="464895"/>
                </a:lnTo>
                <a:lnTo>
                  <a:pt x="195137" y="471619"/>
                </a:lnTo>
                <a:lnTo>
                  <a:pt x="159322" y="479083"/>
                </a:lnTo>
                <a:lnTo>
                  <a:pt x="119394" y="481792"/>
                </a:lnTo>
                <a:lnTo>
                  <a:pt x="79115" y="474479"/>
                </a:lnTo>
                <a:lnTo>
                  <a:pt x="58536" y="466382"/>
                </a:lnTo>
                <a:lnTo>
                  <a:pt x="50684" y="460950"/>
                </a:lnTo>
                <a:lnTo>
                  <a:pt x="48194" y="457120"/>
                </a:lnTo>
                <a:lnTo>
                  <a:pt x="44689" y="443242"/>
                </a:lnTo>
                <a:lnTo>
                  <a:pt x="43407" y="421265"/>
                </a:lnTo>
                <a:lnTo>
                  <a:pt x="48591" y="410140"/>
                </a:lnTo>
                <a:lnTo>
                  <a:pt x="60019" y="390075"/>
                </a:lnTo>
                <a:lnTo>
                  <a:pt x="68542" y="374781"/>
                </a:lnTo>
                <a:lnTo>
                  <a:pt x="109169" y="336590"/>
                </a:lnTo>
                <a:lnTo>
                  <a:pt x="152472" y="301646"/>
                </a:lnTo>
                <a:lnTo>
                  <a:pt x="191455" y="278740"/>
                </a:lnTo>
                <a:lnTo>
                  <a:pt x="202393" y="276989"/>
                </a:lnTo>
                <a:lnTo>
                  <a:pt x="200610" y="279541"/>
                </a:lnTo>
                <a:lnTo>
                  <a:pt x="198746" y="281611"/>
                </a:lnTo>
                <a:lnTo>
                  <a:pt x="194029" y="283910"/>
                </a:lnTo>
                <a:lnTo>
                  <a:pt x="191381" y="284524"/>
                </a:lnTo>
                <a:lnTo>
                  <a:pt x="147465" y="314818"/>
                </a:lnTo>
                <a:lnTo>
                  <a:pt x="120073" y="328428"/>
                </a:lnTo>
                <a:lnTo>
                  <a:pt x="92114" y="341390"/>
                </a:lnTo>
                <a:lnTo>
                  <a:pt x="48094" y="368160"/>
                </a:lnTo>
                <a:lnTo>
                  <a:pt x="33083" y="381936"/>
                </a:lnTo>
                <a:lnTo>
                  <a:pt x="14974" y="395480"/>
                </a:lnTo>
                <a:lnTo>
                  <a:pt x="10818" y="401657"/>
                </a:lnTo>
                <a:lnTo>
                  <a:pt x="0" y="430350"/>
                </a:lnTo>
                <a:lnTo>
                  <a:pt x="513" y="433744"/>
                </a:lnTo>
                <a:lnTo>
                  <a:pt x="5821" y="448965"/>
                </a:lnTo>
                <a:lnTo>
                  <a:pt x="7742" y="458501"/>
                </a:lnTo>
                <a:lnTo>
                  <a:pt x="14402" y="469448"/>
                </a:lnTo>
                <a:lnTo>
                  <a:pt x="46200" y="503029"/>
                </a:lnTo>
                <a:lnTo>
                  <a:pt x="54793" y="506342"/>
                </a:lnTo>
                <a:lnTo>
                  <a:pt x="93969" y="516526"/>
                </a:lnTo>
                <a:lnTo>
                  <a:pt x="132509" y="526851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grpSp>
        <p:nvGrpSpPr>
          <p:cNvPr id="53" name="SMARTInkShape-Group5"/>
          <p:cNvGrpSpPr/>
          <p:nvPr/>
        </p:nvGrpSpPr>
        <p:grpSpPr>
          <a:xfrm>
            <a:off x="4438090" y="1919883"/>
            <a:ext cx="1444732" cy="839348"/>
            <a:chOff x="4438090" y="1919883"/>
            <a:chExt cx="1444732" cy="839348"/>
          </a:xfrm>
        </p:grpSpPr>
        <p:sp>
          <p:nvSpPr>
            <p:cNvPr id="44" name="SMARTInkShape-22"/>
            <p:cNvSpPr/>
            <p:nvPr/>
          </p:nvSpPr>
          <p:spPr>
            <a:xfrm>
              <a:off x="4438090" y="1919883"/>
              <a:ext cx="1444732" cy="625068"/>
            </a:xfrm>
            <a:custGeom>
              <a:avLst/>
              <a:gdLst/>
              <a:ahLst/>
              <a:cxnLst/>
              <a:rect l="0" t="0" r="0" b="0"/>
              <a:pathLst>
                <a:path w="1444732" h="625068">
                  <a:moveTo>
                    <a:pt x="1419785" y="0"/>
                  </a:moveTo>
                  <a:lnTo>
                    <a:pt x="1412097" y="0"/>
                  </a:lnTo>
                  <a:lnTo>
                    <a:pt x="1411683" y="992"/>
                  </a:lnTo>
                  <a:lnTo>
                    <a:pt x="1410855" y="44817"/>
                  </a:lnTo>
                  <a:lnTo>
                    <a:pt x="1410855" y="47737"/>
                  </a:lnTo>
                  <a:lnTo>
                    <a:pt x="1413500" y="53628"/>
                  </a:lnTo>
                  <a:lnTo>
                    <a:pt x="1416991" y="59553"/>
                  </a:lnTo>
                  <a:lnTo>
                    <a:pt x="1419233" y="71442"/>
                  </a:lnTo>
                  <a:lnTo>
                    <a:pt x="1419416" y="74417"/>
                  </a:lnTo>
                  <a:lnTo>
                    <a:pt x="1422267" y="80368"/>
                  </a:lnTo>
                  <a:lnTo>
                    <a:pt x="1424416" y="83345"/>
                  </a:lnTo>
                  <a:lnTo>
                    <a:pt x="1436291" y="123435"/>
                  </a:lnTo>
                  <a:lnTo>
                    <a:pt x="1440111" y="151988"/>
                  </a:lnTo>
                  <a:lnTo>
                    <a:pt x="1444659" y="169718"/>
                  </a:lnTo>
                  <a:lnTo>
                    <a:pt x="1444731" y="181594"/>
                  </a:lnTo>
                  <a:lnTo>
                    <a:pt x="1438146" y="223243"/>
                  </a:lnTo>
                  <a:lnTo>
                    <a:pt x="1436875" y="235149"/>
                  </a:lnTo>
                  <a:lnTo>
                    <a:pt x="1419565" y="276820"/>
                  </a:lnTo>
                  <a:lnTo>
                    <a:pt x="1398935" y="318492"/>
                  </a:lnTo>
                  <a:lnTo>
                    <a:pt x="1369018" y="362129"/>
                  </a:lnTo>
                  <a:lnTo>
                    <a:pt x="1337371" y="401950"/>
                  </a:lnTo>
                  <a:lnTo>
                    <a:pt x="1310461" y="425671"/>
                  </a:lnTo>
                  <a:lnTo>
                    <a:pt x="1271289" y="453681"/>
                  </a:lnTo>
                  <a:lnTo>
                    <a:pt x="1227579" y="475836"/>
                  </a:lnTo>
                  <a:lnTo>
                    <a:pt x="1185961" y="494073"/>
                  </a:lnTo>
                  <a:lnTo>
                    <a:pt x="1145392" y="508987"/>
                  </a:lnTo>
                  <a:lnTo>
                    <a:pt x="1131145" y="513951"/>
                  </a:lnTo>
                  <a:lnTo>
                    <a:pt x="1089006" y="517399"/>
                  </a:lnTo>
                  <a:lnTo>
                    <a:pt x="1051756" y="524921"/>
                  </a:lnTo>
                  <a:lnTo>
                    <a:pt x="1008767" y="526597"/>
                  </a:lnTo>
                  <a:lnTo>
                    <a:pt x="964338" y="531558"/>
                  </a:lnTo>
                  <a:lnTo>
                    <a:pt x="919718" y="535225"/>
                  </a:lnTo>
                  <a:lnTo>
                    <a:pt x="875074" y="535707"/>
                  </a:lnTo>
                  <a:lnTo>
                    <a:pt x="830426" y="535772"/>
                  </a:lnTo>
                  <a:lnTo>
                    <a:pt x="785777" y="535780"/>
                  </a:lnTo>
                  <a:lnTo>
                    <a:pt x="741129" y="535781"/>
                  </a:lnTo>
                  <a:lnTo>
                    <a:pt x="696480" y="535781"/>
                  </a:lnTo>
                  <a:lnTo>
                    <a:pt x="651832" y="533135"/>
                  </a:lnTo>
                  <a:lnTo>
                    <a:pt x="607183" y="527679"/>
                  </a:lnTo>
                  <a:lnTo>
                    <a:pt x="574110" y="524369"/>
                  </a:lnTo>
                  <a:lnTo>
                    <a:pt x="548174" y="519195"/>
                  </a:lnTo>
                  <a:lnTo>
                    <a:pt x="510887" y="515443"/>
                  </a:lnTo>
                  <a:lnTo>
                    <a:pt x="489023" y="510903"/>
                  </a:lnTo>
                  <a:lnTo>
                    <a:pt x="466340" y="506912"/>
                  </a:lnTo>
                  <a:lnTo>
                    <a:pt x="422755" y="495723"/>
                  </a:lnTo>
                  <a:lnTo>
                    <a:pt x="380971" y="484272"/>
                  </a:lnTo>
                  <a:lnTo>
                    <a:pt x="339293" y="466936"/>
                  </a:lnTo>
                  <a:lnTo>
                    <a:pt x="328378" y="464504"/>
                  </a:lnTo>
                  <a:lnTo>
                    <a:pt x="288323" y="443398"/>
                  </a:lnTo>
                  <a:lnTo>
                    <a:pt x="252075" y="428069"/>
                  </a:lnTo>
                  <a:lnTo>
                    <a:pt x="234394" y="414661"/>
                  </a:lnTo>
                  <a:lnTo>
                    <a:pt x="216193" y="408889"/>
                  </a:lnTo>
                  <a:lnTo>
                    <a:pt x="198654" y="396627"/>
                  </a:lnTo>
                  <a:lnTo>
                    <a:pt x="173455" y="392241"/>
                  </a:lnTo>
                  <a:lnTo>
                    <a:pt x="162935" y="386866"/>
                  </a:lnTo>
                  <a:lnTo>
                    <a:pt x="121079" y="377915"/>
                  </a:lnTo>
                  <a:lnTo>
                    <a:pt x="79084" y="375159"/>
                  </a:lnTo>
                  <a:lnTo>
                    <a:pt x="45105" y="375046"/>
                  </a:lnTo>
                  <a:lnTo>
                    <a:pt x="44613" y="417735"/>
                  </a:lnTo>
                  <a:lnTo>
                    <a:pt x="44613" y="439293"/>
                  </a:lnTo>
                  <a:lnTo>
                    <a:pt x="47258" y="445934"/>
                  </a:lnTo>
                  <a:lnTo>
                    <a:pt x="49354" y="449094"/>
                  </a:lnTo>
                  <a:lnTo>
                    <a:pt x="52301" y="463022"/>
                  </a:lnTo>
                  <a:lnTo>
                    <a:pt x="56140" y="500678"/>
                  </a:lnTo>
                  <a:lnTo>
                    <a:pt x="63241" y="515458"/>
                  </a:lnTo>
                  <a:lnTo>
                    <a:pt x="65962" y="519256"/>
                  </a:lnTo>
                  <a:lnTo>
                    <a:pt x="68984" y="528767"/>
                  </a:lnTo>
                  <a:lnTo>
                    <a:pt x="73331" y="545278"/>
                  </a:lnTo>
                  <a:lnTo>
                    <a:pt x="80904" y="560092"/>
                  </a:lnTo>
                  <a:lnTo>
                    <a:pt x="85547" y="567422"/>
                  </a:lnTo>
                  <a:lnTo>
                    <a:pt x="96065" y="592423"/>
                  </a:lnTo>
                  <a:lnTo>
                    <a:pt x="110210" y="609815"/>
                  </a:lnTo>
                  <a:lnTo>
                    <a:pt x="116100" y="613333"/>
                  </a:lnTo>
                  <a:lnTo>
                    <a:pt x="119060" y="614271"/>
                  </a:lnTo>
                  <a:lnTo>
                    <a:pt x="121034" y="615889"/>
                  </a:lnTo>
                  <a:lnTo>
                    <a:pt x="124802" y="621915"/>
                  </a:lnTo>
                  <a:lnTo>
                    <a:pt x="132514" y="624661"/>
                  </a:lnTo>
                  <a:lnTo>
                    <a:pt x="142435" y="625067"/>
                  </a:lnTo>
                  <a:lnTo>
                    <a:pt x="136623" y="617947"/>
                  </a:lnTo>
                  <a:lnTo>
                    <a:pt x="134713" y="609846"/>
                  </a:lnTo>
                  <a:lnTo>
                    <a:pt x="134267" y="604087"/>
                  </a:lnTo>
                  <a:lnTo>
                    <a:pt x="131423" y="598220"/>
                  </a:lnTo>
                  <a:lnTo>
                    <a:pt x="121512" y="581629"/>
                  </a:lnTo>
                  <a:lnTo>
                    <a:pt x="106550" y="546735"/>
                  </a:lnTo>
                  <a:lnTo>
                    <a:pt x="95102" y="528464"/>
                  </a:lnTo>
                  <a:lnTo>
                    <a:pt x="76984" y="483903"/>
                  </a:lnTo>
                  <a:lnTo>
                    <a:pt x="56498" y="450562"/>
                  </a:lnTo>
                  <a:lnTo>
                    <a:pt x="22535" y="406660"/>
                  </a:lnTo>
                  <a:lnTo>
                    <a:pt x="12617" y="395659"/>
                  </a:lnTo>
                  <a:lnTo>
                    <a:pt x="10549" y="389830"/>
                  </a:lnTo>
                  <a:lnTo>
                    <a:pt x="9006" y="387879"/>
                  </a:lnTo>
                  <a:lnTo>
                    <a:pt x="3084" y="384140"/>
                  </a:lnTo>
                  <a:lnTo>
                    <a:pt x="86" y="375460"/>
                  </a:lnTo>
                  <a:lnTo>
                    <a:pt x="0" y="370429"/>
                  </a:lnTo>
                  <a:lnTo>
                    <a:pt x="981" y="368991"/>
                  </a:lnTo>
                  <a:lnTo>
                    <a:pt x="2627" y="368033"/>
                  </a:lnTo>
                  <a:lnTo>
                    <a:pt x="4716" y="367394"/>
                  </a:lnTo>
                  <a:lnTo>
                    <a:pt x="31010" y="351953"/>
                  </a:lnTo>
                  <a:lnTo>
                    <a:pt x="74122" y="338760"/>
                  </a:lnTo>
                  <a:lnTo>
                    <a:pt x="98997" y="332876"/>
                  </a:lnTo>
                  <a:lnTo>
                    <a:pt x="142945" y="329732"/>
                  </a:lnTo>
                  <a:lnTo>
                    <a:pt x="181225" y="323395"/>
                  </a:lnTo>
                  <a:lnTo>
                    <a:pt x="215067" y="319393"/>
                  </a:lnTo>
                  <a:lnTo>
                    <a:pt x="257318" y="313893"/>
                  </a:lnTo>
                  <a:lnTo>
                    <a:pt x="294327" y="312806"/>
                  </a:lnTo>
                  <a:lnTo>
                    <a:pt x="330300" y="312592"/>
                  </a:lnTo>
                  <a:lnTo>
                    <a:pt x="357133" y="315200"/>
                  </a:lnTo>
                  <a:lnTo>
                    <a:pt x="400806" y="320643"/>
                  </a:lnTo>
                  <a:lnTo>
                    <a:pt x="437519" y="32146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5" name="SMARTInkShape-23"/>
            <p:cNvSpPr/>
            <p:nvPr/>
          </p:nvSpPr>
          <p:spPr>
            <a:xfrm>
              <a:off x="4572037" y="2562933"/>
              <a:ext cx="205346" cy="196298"/>
            </a:xfrm>
            <a:custGeom>
              <a:avLst/>
              <a:gdLst/>
              <a:ahLst/>
              <a:cxnLst/>
              <a:rect l="0" t="0" r="0" b="0"/>
              <a:pathLst>
                <a:path w="205346" h="196298">
                  <a:moveTo>
                    <a:pt x="35681" y="44536"/>
                  </a:moveTo>
                  <a:lnTo>
                    <a:pt x="40421" y="44536"/>
                  </a:lnTo>
                  <a:lnTo>
                    <a:pt x="41818" y="45528"/>
                  </a:lnTo>
                  <a:lnTo>
                    <a:pt x="42749" y="47182"/>
                  </a:lnTo>
                  <a:lnTo>
                    <a:pt x="43370" y="49276"/>
                  </a:lnTo>
                  <a:lnTo>
                    <a:pt x="44776" y="50673"/>
                  </a:lnTo>
                  <a:lnTo>
                    <a:pt x="48984" y="52224"/>
                  </a:lnTo>
                  <a:lnTo>
                    <a:pt x="59770" y="54212"/>
                  </a:lnTo>
                  <a:lnTo>
                    <a:pt x="68506" y="59530"/>
                  </a:lnTo>
                  <a:lnTo>
                    <a:pt x="80346" y="61829"/>
                  </a:lnTo>
                  <a:lnTo>
                    <a:pt x="83317" y="62018"/>
                  </a:lnTo>
                  <a:lnTo>
                    <a:pt x="127477" y="53278"/>
                  </a:lnTo>
                  <a:lnTo>
                    <a:pt x="159885" y="42489"/>
                  </a:lnTo>
                  <a:lnTo>
                    <a:pt x="163132" y="40194"/>
                  </a:lnTo>
                  <a:lnTo>
                    <a:pt x="194270" y="28037"/>
                  </a:lnTo>
                  <a:lnTo>
                    <a:pt x="200520" y="22339"/>
                  </a:lnTo>
                  <a:lnTo>
                    <a:pt x="203201" y="17141"/>
                  </a:lnTo>
                  <a:lnTo>
                    <a:pt x="204922" y="10461"/>
                  </a:lnTo>
                  <a:lnTo>
                    <a:pt x="204071" y="9913"/>
                  </a:lnTo>
                  <a:lnTo>
                    <a:pt x="200479" y="9304"/>
                  </a:lnTo>
                  <a:lnTo>
                    <a:pt x="199125" y="8150"/>
                  </a:lnTo>
                  <a:lnTo>
                    <a:pt x="197620" y="4221"/>
                  </a:lnTo>
                  <a:lnTo>
                    <a:pt x="195234" y="2776"/>
                  </a:lnTo>
                  <a:lnTo>
                    <a:pt x="176405" y="268"/>
                  </a:lnTo>
                  <a:lnTo>
                    <a:pt x="162154" y="0"/>
                  </a:lnTo>
                  <a:lnTo>
                    <a:pt x="153738" y="2583"/>
                  </a:lnTo>
                  <a:lnTo>
                    <a:pt x="145698" y="6046"/>
                  </a:lnTo>
                  <a:lnTo>
                    <a:pt x="106938" y="15723"/>
                  </a:lnTo>
                  <a:lnTo>
                    <a:pt x="89206" y="19792"/>
                  </a:lnTo>
                  <a:lnTo>
                    <a:pt x="74031" y="27283"/>
                  </a:lnTo>
                  <a:lnTo>
                    <a:pt x="33656" y="53481"/>
                  </a:lnTo>
                  <a:lnTo>
                    <a:pt x="16210" y="65375"/>
                  </a:lnTo>
                  <a:lnTo>
                    <a:pt x="12145" y="73972"/>
                  </a:lnTo>
                  <a:lnTo>
                    <a:pt x="9345" y="83415"/>
                  </a:lnTo>
                  <a:lnTo>
                    <a:pt x="3183" y="95302"/>
                  </a:lnTo>
                  <a:lnTo>
                    <a:pt x="0" y="136691"/>
                  </a:lnTo>
                  <a:lnTo>
                    <a:pt x="13235" y="160966"/>
                  </a:lnTo>
                  <a:lnTo>
                    <a:pt x="20084" y="170035"/>
                  </a:lnTo>
                  <a:lnTo>
                    <a:pt x="26434" y="174727"/>
                  </a:lnTo>
                  <a:lnTo>
                    <a:pt x="32564" y="177805"/>
                  </a:lnTo>
                  <a:lnTo>
                    <a:pt x="52310" y="190690"/>
                  </a:lnTo>
                  <a:lnTo>
                    <a:pt x="73729" y="195224"/>
                  </a:lnTo>
                  <a:lnTo>
                    <a:pt x="113453" y="196297"/>
                  </a:lnTo>
                  <a:lnTo>
                    <a:pt x="153774" y="187243"/>
                  </a:lnTo>
                  <a:lnTo>
                    <a:pt x="171493" y="180506"/>
                  </a:lnTo>
                  <a:lnTo>
                    <a:pt x="181371" y="178389"/>
                  </a:lnTo>
                  <a:lnTo>
                    <a:pt x="195796" y="171591"/>
                  </a:lnTo>
                  <a:lnTo>
                    <a:pt x="205345" y="169551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SMARTInkShape-24"/>
            <p:cNvSpPr/>
            <p:nvPr/>
          </p:nvSpPr>
          <p:spPr>
            <a:xfrm>
              <a:off x="4866690" y="2536042"/>
              <a:ext cx="151795" cy="214303"/>
            </a:xfrm>
            <a:custGeom>
              <a:avLst/>
              <a:gdLst/>
              <a:ahLst/>
              <a:cxnLst/>
              <a:rect l="0" t="0" r="0" b="0"/>
              <a:pathLst>
                <a:path w="151795" h="214303">
                  <a:moveTo>
                    <a:pt x="53568" y="214302"/>
                  </a:moveTo>
                  <a:lnTo>
                    <a:pt x="53568" y="205375"/>
                  </a:lnTo>
                  <a:lnTo>
                    <a:pt x="48827" y="200632"/>
                  </a:lnTo>
                  <a:lnTo>
                    <a:pt x="46500" y="195659"/>
                  </a:lnTo>
                  <a:lnTo>
                    <a:pt x="36108" y="153361"/>
                  </a:lnTo>
                  <a:lnTo>
                    <a:pt x="26047" y="124819"/>
                  </a:lnTo>
                  <a:lnTo>
                    <a:pt x="21492" y="113016"/>
                  </a:lnTo>
                  <a:lnTo>
                    <a:pt x="10994" y="71422"/>
                  </a:lnTo>
                  <a:lnTo>
                    <a:pt x="8849" y="60510"/>
                  </a:lnTo>
                  <a:lnTo>
                    <a:pt x="3056" y="47797"/>
                  </a:lnTo>
                  <a:lnTo>
                    <a:pt x="0" y="4737"/>
                  </a:lnTo>
                  <a:lnTo>
                    <a:pt x="988" y="3155"/>
                  </a:lnTo>
                  <a:lnTo>
                    <a:pt x="2640" y="2099"/>
                  </a:lnTo>
                  <a:lnTo>
                    <a:pt x="9704" y="614"/>
                  </a:lnTo>
                  <a:lnTo>
                    <a:pt x="52000" y="0"/>
                  </a:lnTo>
                  <a:lnTo>
                    <a:pt x="96517" y="8551"/>
                  </a:lnTo>
                  <a:lnTo>
                    <a:pt x="124448" y="9839"/>
                  </a:lnTo>
                  <a:lnTo>
                    <a:pt x="151794" y="178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7" name="SMARTInkShape-25"/>
            <p:cNvSpPr/>
            <p:nvPr/>
          </p:nvSpPr>
          <p:spPr>
            <a:xfrm>
              <a:off x="4822031" y="2643188"/>
              <a:ext cx="142876" cy="53579"/>
            </a:xfrm>
            <a:custGeom>
              <a:avLst/>
              <a:gdLst/>
              <a:ahLst/>
              <a:cxnLst/>
              <a:rect l="0" t="0" r="0" b="0"/>
              <a:pathLst>
                <a:path w="142876" h="53579">
                  <a:moveTo>
                    <a:pt x="0" y="53578"/>
                  </a:moveTo>
                  <a:lnTo>
                    <a:pt x="0" y="48837"/>
                  </a:lnTo>
                  <a:lnTo>
                    <a:pt x="992" y="47441"/>
                  </a:lnTo>
                  <a:lnTo>
                    <a:pt x="2645" y="46510"/>
                  </a:lnTo>
                  <a:lnTo>
                    <a:pt x="15231" y="43901"/>
                  </a:lnTo>
                  <a:lnTo>
                    <a:pt x="24908" y="38583"/>
                  </a:lnTo>
                  <a:lnTo>
                    <a:pt x="38910" y="35575"/>
                  </a:lnTo>
                  <a:lnTo>
                    <a:pt x="66418" y="21554"/>
                  </a:lnTo>
                  <a:lnTo>
                    <a:pt x="82628" y="17961"/>
                  </a:lnTo>
                  <a:lnTo>
                    <a:pt x="95148" y="12046"/>
                  </a:lnTo>
                  <a:lnTo>
                    <a:pt x="109992" y="8860"/>
                  </a:lnTo>
                  <a:lnTo>
                    <a:pt x="124400" y="2044"/>
                  </a:lnTo>
                  <a:lnTo>
                    <a:pt x="14287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SMARTInkShape-26"/>
            <p:cNvSpPr/>
            <p:nvPr/>
          </p:nvSpPr>
          <p:spPr>
            <a:xfrm>
              <a:off x="5072466" y="2482453"/>
              <a:ext cx="124613" cy="205384"/>
            </a:xfrm>
            <a:custGeom>
              <a:avLst/>
              <a:gdLst/>
              <a:ahLst/>
              <a:cxnLst/>
              <a:rect l="0" t="0" r="0" b="0"/>
              <a:pathLst>
                <a:path w="124613" h="205384">
                  <a:moveTo>
                    <a:pt x="62104" y="205383"/>
                  </a:moveTo>
                  <a:lnTo>
                    <a:pt x="62104" y="200642"/>
                  </a:lnTo>
                  <a:lnTo>
                    <a:pt x="61112" y="199246"/>
                  </a:lnTo>
                  <a:lnTo>
                    <a:pt x="59458" y="198315"/>
                  </a:lnTo>
                  <a:lnTo>
                    <a:pt x="57364" y="197694"/>
                  </a:lnTo>
                  <a:lnTo>
                    <a:pt x="55967" y="196288"/>
                  </a:lnTo>
                  <a:lnTo>
                    <a:pt x="51081" y="186903"/>
                  </a:lnTo>
                  <a:lnTo>
                    <a:pt x="47282" y="181294"/>
                  </a:lnTo>
                  <a:lnTo>
                    <a:pt x="44152" y="172559"/>
                  </a:lnTo>
                  <a:lnTo>
                    <a:pt x="38374" y="162695"/>
                  </a:lnTo>
                  <a:lnTo>
                    <a:pt x="35230" y="148637"/>
                  </a:lnTo>
                  <a:lnTo>
                    <a:pt x="19922" y="118111"/>
                  </a:lnTo>
                  <a:lnTo>
                    <a:pt x="6495" y="78326"/>
                  </a:lnTo>
                  <a:lnTo>
                    <a:pt x="1640" y="64549"/>
                  </a:lnTo>
                  <a:lnTo>
                    <a:pt x="0" y="51005"/>
                  </a:lnTo>
                  <a:lnTo>
                    <a:pt x="2421" y="44828"/>
                  </a:lnTo>
                  <a:lnTo>
                    <a:pt x="4456" y="41791"/>
                  </a:lnTo>
                  <a:lnTo>
                    <a:pt x="6805" y="39767"/>
                  </a:lnTo>
                  <a:lnTo>
                    <a:pt x="50734" y="14775"/>
                  </a:lnTo>
                  <a:lnTo>
                    <a:pt x="75108" y="3947"/>
                  </a:lnTo>
                  <a:lnTo>
                    <a:pt x="117772" y="154"/>
                  </a:lnTo>
                  <a:lnTo>
                    <a:pt x="12461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SMARTInkShape-27"/>
            <p:cNvSpPr/>
            <p:nvPr/>
          </p:nvSpPr>
          <p:spPr>
            <a:xfrm>
              <a:off x="5009555" y="2580716"/>
              <a:ext cx="266081" cy="124980"/>
            </a:xfrm>
            <a:custGeom>
              <a:avLst/>
              <a:gdLst/>
              <a:ahLst/>
              <a:cxnLst/>
              <a:rect l="0" t="0" r="0" b="0"/>
              <a:pathLst>
                <a:path w="266081" h="124980">
                  <a:moveTo>
                    <a:pt x="0" y="89261"/>
                  </a:moveTo>
                  <a:lnTo>
                    <a:pt x="0" y="94001"/>
                  </a:lnTo>
                  <a:lnTo>
                    <a:pt x="991" y="95397"/>
                  </a:lnTo>
                  <a:lnTo>
                    <a:pt x="2645" y="96328"/>
                  </a:lnTo>
                  <a:lnTo>
                    <a:pt x="12428" y="97822"/>
                  </a:lnTo>
                  <a:lnTo>
                    <a:pt x="20989" y="98081"/>
                  </a:lnTo>
                  <a:lnTo>
                    <a:pt x="26857" y="95496"/>
                  </a:lnTo>
                  <a:lnTo>
                    <a:pt x="29811" y="93417"/>
                  </a:lnTo>
                  <a:lnTo>
                    <a:pt x="51722" y="87162"/>
                  </a:lnTo>
                  <a:lnTo>
                    <a:pt x="55317" y="84885"/>
                  </a:lnTo>
                  <a:lnTo>
                    <a:pt x="93541" y="74460"/>
                  </a:lnTo>
                  <a:lnTo>
                    <a:pt x="129763" y="67063"/>
                  </a:lnTo>
                  <a:lnTo>
                    <a:pt x="171321" y="50446"/>
                  </a:lnTo>
                  <a:lnTo>
                    <a:pt x="204817" y="38312"/>
                  </a:lnTo>
                  <a:lnTo>
                    <a:pt x="223074" y="33816"/>
                  </a:lnTo>
                  <a:lnTo>
                    <a:pt x="238406" y="26199"/>
                  </a:lnTo>
                  <a:lnTo>
                    <a:pt x="255629" y="12789"/>
                  </a:lnTo>
                  <a:lnTo>
                    <a:pt x="261779" y="10624"/>
                  </a:lnTo>
                  <a:lnTo>
                    <a:pt x="263816" y="9055"/>
                  </a:lnTo>
                  <a:lnTo>
                    <a:pt x="266080" y="4666"/>
                  </a:lnTo>
                  <a:lnTo>
                    <a:pt x="265691" y="3098"/>
                  </a:lnTo>
                  <a:lnTo>
                    <a:pt x="264439" y="2053"/>
                  </a:lnTo>
                  <a:lnTo>
                    <a:pt x="260403" y="892"/>
                  </a:lnTo>
                  <a:lnTo>
                    <a:pt x="238065" y="0"/>
                  </a:lnTo>
                  <a:lnTo>
                    <a:pt x="232145" y="2626"/>
                  </a:lnTo>
                  <a:lnTo>
                    <a:pt x="215519" y="12395"/>
                  </a:lnTo>
                  <a:lnTo>
                    <a:pt x="175513" y="24634"/>
                  </a:lnTo>
                  <a:lnTo>
                    <a:pt x="151784" y="33206"/>
                  </a:lnTo>
                  <a:lnTo>
                    <a:pt x="140881" y="35574"/>
                  </a:lnTo>
                  <a:lnTo>
                    <a:pt x="129165" y="42485"/>
                  </a:lnTo>
                  <a:lnTo>
                    <a:pt x="122560" y="47966"/>
                  </a:lnTo>
                  <a:lnTo>
                    <a:pt x="118963" y="53709"/>
                  </a:lnTo>
                  <a:lnTo>
                    <a:pt x="116372" y="59569"/>
                  </a:lnTo>
                  <a:lnTo>
                    <a:pt x="110328" y="68446"/>
                  </a:lnTo>
                  <a:lnTo>
                    <a:pt x="108566" y="74387"/>
                  </a:lnTo>
                  <a:lnTo>
                    <a:pt x="109087" y="77361"/>
                  </a:lnTo>
                  <a:lnTo>
                    <a:pt x="114409" y="89261"/>
                  </a:lnTo>
                  <a:lnTo>
                    <a:pt x="114968" y="92238"/>
                  </a:lnTo>
                  <a:lnTo>
                    <a:pt x="116333" y="94222"/>
                  </a:lnTo>
                  <a:lnTo>
                    <a:pt x="118234" y="95544"/>
                  </a:lnTo>
                  <a:lnTo>
                    <a:pt x="122993" y="98007"/>
                  </a:lnTo>
                  <a:lnTo>
                    <a:pt x="139981" y="112326"/>
                  </a:lnTo>
                  <a:lnTo>
                    <a:pt x="171402" y="123593"/>
                  </a:lnTo>
                  <a:lnTo>
                    <a:pt x="212699" y="124943"/>
                  </a:lnTo>
                  <a:lnTo>
                    <a:pt x="250031" y="12497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0" name="SMARTInkShape-28"/>
            <p:cNvSpPr/>
            <p:nvPr/>
          </p:nvSpPr>
          <p:spPr>
            <a:xfrm>
              <a:off x="5366788" y="2598539"/>
              <a:ext cx="107111" cy="80357"/>
            </a:xfrm>
            <a:custGeom>
              <a:avLst/>
              <a:gdLst/>
              <a:ahLst/>
              <a:cxnLst/>
              <a:rect l="0" t="0" r="0" b="0"/>
              <a:pathLst>
                <a:path w="107111" h="80357">
                  <a:moveTo>
                    <a:pt x="62462" y="0"/>
                  </a:moveTo>
                  <a:lnTo>
                    <a:pt x="62462" y="4740"/>
                  </a:lnTo>
                  <a:lnTo>
                    <a:pt x="61470" y="6137"/>
                  </a:lnTo>
                  <a:lnTo>
                    <a:pt x="59816" y="7068"/>
                  </a:lnTo>
                  <a:lnTo>
                    <a:pt x="47230" y="9676"/>
                  </a:lnTo>
                  <a:lnTo>
                    <a:pt x="26723" y="24361"/>
                  </a:lnTo>
                  <a:lnTo>
                    <a:pt x="23752" y="25170"/>
                  </a:lnTo>
                  <a:lnTo>
                    <a:pt x="17806" y="31361"/>
                  </a:lnTo>
                  <a:lnTo>
                    <a:pt x="1717" y="51560"/>
                  </a:lnTo>
                  <a:lnTo>
                    <a:pt x="737" y="55327"/>
                  </a:lnTo>
                  <a:lnTo>
                    <a:pt x="0" y="69776"/>
                  </a:lnTo>
                  <a:lnTo>
                    <a:pt x="4708" y="75686"/>
                  </a:lnTo>
                  <a:lnTo>
                    <a:pt x="9674" y="78286"/>
                  </a:lnTo>
                  <a:lnTo>
                    <a:pt x="26813" y="80184"/>
                  </a:lnTo>
                  <a:lnTo>
                    <a:pt x="60012" y="80356"/>
                  </a:lnTo>
                  <a:lnTo>
                    <a:pt x="68979" y="77716"/>
                  </a:lnTo>
                  <a:lnTo>
                    <a:pt x="72760" y="75623"/>
                  </a:lnTo>
                  <a:lnTo>
                    <a:pt x="107110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SMARTInkShape-29"/>
            <p:cNvSpPr/>
            <p:nvPr/>
          </p:nvSpPr>
          <p:spPr>
            <a:xfrm>
              <a:off x="5572125" y="2455664"/>
              <a:ext cx="53579" cy="214314"/>
            </a:xfrm>
            <a:custGeom>
              <a:avLst/>
              <a:gdLst/>
              <a:ahLst/>
              <a:cxnLst/>
              <a:rect l="0" t="0" r="0" b="0"/>
              <a:pathLst>
                <a:path w="53579" h="214314">
                  <a:moveTo>
                    <a:pt x="8929" y="0"/>
                  </a:moveTo>
                  <a:lnTo>
                    <a:pt x="368" y="0"/>
                  </a:lnTo>
                  <a:lnTo>
                    <a:pt x="4" y="39217"/>
                  </a:lnTo>
                  <a:lnTo>
                    <a:pt x="0" y="78314"/>
                  </a:lnTo>
                  <a:lnTo>
                    <a:pt x="11023" y="117984"/>
                  </a:lnTo>
                  <a:lnTo>
                    <a:pt x="14821" y="128836"/>
                  </a:lnTo>
                  <a:lnTo>
                    <a:pt x="17951" y="145109"/>
                  </a:lnTo>
                  <a:lnTo>
                    <a:pt x="23729" y="157648"/>
                  </a:lnTo>
                  <a:lnTo>
                    <a:pt x="26874" y="172498"/>
                  </a:lnTo>
                  <a:lnTo>
                    <a:pt x="33677" y="186907"/>
                  </a:lnTo>
                  <a:lnTo>
                    <a:pt x="35804" y="193202"/>
                  </a:lnTo>
                  <a:lnTo>
                    <a:pt x="41587" y="202325"/>
                  </a:lnTo>
                  <a:lnTo>
                    <a:pt x="43287" y="208323"/>
                  </a:lnTo>
                  <a:lnTo>
                    <a:pt x="44733" y="210320"/>
                  </a:lnTo>
                  <a:lnTo>
                    <a:pt x="46689" y="211651"/>
                  </a:lnTo>
                  <a:lnTo>
                    <a:pt x="53578" y="21431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SMARTInkShape-30"/>
            <p:cNvSpPr/>
            <p:nvPr/>
          </p:nvSpPr>
          <p:spPr>
            <a:xfrm>
              <a:off x="5456039" y="2544961"/>
              <a:ext cx="232173" cy="35720"/>
            </a:xfrm>
            <a:custGeom>
              <a:avLst/>
              <a:gdLst/>
              <a:ahLst/>
              <a:cxnLst/>
              <a:rect l="0" t="0" r="0" b="0"/>
              <a:pathLst>
                <a:path w="232173" h="35720">
                  <a:moveTo>
                    <a:pt x="0" y="35719"/>
                  </a:moveTo>
                  <a:lnTo>
                    <a:pt x="4740" y="35719"/>
                  </a:lnTo>
                  <a:lnTo>
                    <a:pt x="9713" y="33073"/>
                  </a:lnTo>
                  <a:lnTo>
                    <a:pt x="15231" y="29582"/>
                  </a:lnTo>
                  <a:lnTo>
                    <a:pt x="24908" y="27616"/>
                  </a:lnTo>
                  <a:lnTo>
                    <a:pt x="39902" y="26042"/>
                  </a:lnTo>
                  <a:lnTo>
                    <a:pt x="68620" y="19133"/>
                  </a:lnTo>
                  <a:lnTo>
                    <a:pt x="105315" y="15381"/>
                  </a:lnTo>
                  <a:lnTo>
                    <a:pt x="130605" y="10204"/>
                  </a:lnTo>
                  <a:lnTo>
                    <a:pt x="160686" y="6451"/>
                  </a:lnTo>
                  <a:lnTo>
                    <a:pt x="179797" y="1274"/>
                  </a:lnTo>
                  <a:lnTo>
                    <a:pt x="222977" y="6"/>
                  </a:lnTo>
                  <a:lnTo>
                    <a:pt x="232172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5591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543800" cy="1600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Character Motivation </a:t>
            </a:r>
            <a:br>
              <a:rPr lang="en-US" sz="3600" dirty="0" smtClean="0"/>
            </a:br>
            <a:r>
              <a:rPr lang="en-US" sz="3600" dirty="0" smtClean="0"/>
              <a:t>(reason behind a character’s behavior)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Students need to ask WHY a character behaves in a certain way:</a:t>
            </a:r>
          </a:p>
          <a:p>
            <a:r>
              <a:rPr lang="en-US" dirty="0" smtClean="0"/>
              <a:t>Find stated reasons</a:t>
            </a:r>
          </a:p>
          <a:p>
            <a:r>
              <a:rPr lang="en-US" dirty="0" smtClean="0"/>
              <a:t>Look for clues: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ackground – age, description, home, etc.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peech, thought, actions, revealing expressions &amp; gestures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ey events – how the character interacts</a:t>
            </a:r>
          </a:p>
          <a:p>
            <a:r>
              <a:rPr lang="en-US" dirty="0" smtClean="0"/>
              <a:t>Consider human nature – emotions shared by all, changes, common reactions (stress, fear, etc.)</a:t>
            </a:r>
          </a:p>
          <a:p>
            <a:r>
              <a:rPr lang="en-US" dirty="0" smtClean="0"/>
              <a:t>Infer the motives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28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Authors will repeat specific descriptions, phrases, or words to emphasize, or draw attention, to an idea or a symbol.</a:t>
            </a:r>
          </a:p>
          <a:p>
            <a:pPr lvl="3"/>
            <a:r>
              <a:rPr lang="en-US" dirty="0" smtClean="0"/>
              <a:t>(Example from “Fifteen” – “I was fifteen”)</a:t>
            </a:r>
            <a:endParaRPr lang="en-US" dirty="0"/>
          </a:p>
          <a:p>
            <a:r>
              <a:rPr lang="en-US" dirty="0" smtClean="0"/>
              <a:t>Authors will also use unusual descriptions or words to express something. They do this to draw your attention to it and to create an effect which will support their theme. </a:t>
            </a:r>
          </a:p>
          <a:p>
            <a:pPr lvl="2"/>
            <a:r>
              <a:rPr lang="en-US" dirty="0" smtClean="0"/>
              <a:t>(Example from “Fifteen” – his “companion” becomes another man’s “machine”)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good are you at judging people?</a:t>
            </a:r>
          </a:p>
          <a:p>
            <a:endParaRPr lang="en-US" dirty="0"/>
          </a:p>
          <a:p>
            <a:r>
              <a:rPr lang="en-US" dirty="0" smtClean="0"/>
              <a:t>What criteria do you use for judging others?</a:t>
            </a:r>
          </a:p>
          <a:p>
            <a:endParaRPr lang="en-US" dirty="0"/>
          </a:p>
          <a:p>
            <a:r>
              <a:rPr lang="en-US" dirty="0" smtClean="0"/>
              <a:t>Are first impressions accurate?</a:t>
            </a:r>
          </a:p>
          <a:p>
            <a:endParaRPr lang="en-US" dirty="0"/>
          </a:p>
          <a:p>
            <a:r>
              <a:rPr lang="en-US" dirty="0" smtClean="0"/>
              <a:t>How do you define evil?</a:t>
            </a:r>
            <a:endParaRPr lang="en-US" dirty="0"/>
          </a:p>
        </p:txBody>
      </p:sp>
      <p:pic>
        <p:nvPicPr>
          <p:cNvPr id="4100" name="Picture 4" descr="C:\Users\cschroeder\AppData\Local\Microsoft\Windows\Temporary Internet Files\Content.IE5\LXQX98VO\MP90038287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413685"/>
            <a:ext cx="1251857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C:\Users\cschroeder\AppData\Local\Microsoft\Windows\Temporary Internet Files\Content.IE5\YQPR8MSR\MP900382871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09600"/>
            <a:ext cx="1229255" cy="172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cschroeder\AppData\Local\Microsoft\Windows\Temporary Internet Files\Content.IE5\IW6VNVZ5\MP900382873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234" y="4343400"/>
            <a:ext cx="1251857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SMARTInkShape-Group6"/>
          <p:cNvGrpSpPr/>
          <p:nvPr/>
        </p:nvGrpSpPr>
        <p:grpSpPr>
          <a:xfrm>
            <a:off x="187523" y="1018309"/>
            <a:ext cx="489993" cy="1410567"/>
            <a:chOff x="187523" y="1018309"/>
            <a:chExt cx="489993" cy="1410567"/>
          </a:xfrm>
        </p:grpSpPr>
        <p:sp>
          <p:nvSpPr>
            <p:cNvPr id="4" name="SMARTInkShape-31"/>
            <p:cNvSpPr/>
            <p:nvPr/>
          </p:nvSpPr>
          <p:spPr>
            <a:xfrm>
              <a:off x="332333" y="1924863"/>
              <a:ext cx="345183" cy="504013"/>
            </a:xfrm>
            <a:custGeom>
              <a:avLst/>
              <a:gdLst/>
              <a:ahLst/>
              <a:cxnLst/>
              <a:rect l="0" t="0" r="0" b="0"/>
              <a:pathLst>
                <a:path w="345183" h="504013">
                  <a:moveTo>
                    <a:pt x="33784" y="75387"/>
                  </a:moveTo>
                  <a:lnTo>
                    <a:pt x="34776" y="97747"/>
                  </a:lnTo>
                  <a:lnTo>
                    <a:pt x="49015" y="140197"/>
                  </a:lnTo>
                  <a:lnTo>
                    <a:pt x="60642" y="183586"/>
                  </a:lnTo>
                  <a:lnTo>
                    <a:pt x="69523" y="218571"/>
                  </a:lnTo>
                  <a:lnTo>
                    <a:pt x="81413" y="261207"/>
                  </a:lnTo>
                  <a:lnTo>
                    <a:pt x="92324" y="304430"/>
                  </a:lnTo>
                  <a:lnTo>
                    <a:pt x="98154" y="342659"/>
                  </a:lnTo>
                  <a:lnTo>
                    <a:pt x="105283" y="385860"/>
                  </a:lnTo>
                  <a:lnTo>
                    <a:pt x="114032" y="422661"/>
                  </a:lnTo>
                  <a:lnTo>
                    <a:pt x="114148" y="384585"/>
                  </a:lnTo>
                  <a:lnTo>
                    <a:pt x="107022" y="345411"/>
                  </a:lnTo>
                  <a:lnTo>
                    <a:pt x="96060" y="305334"/>
                  </a:lnTo>
                  <a:lnTo>
                    <a:pt x="87293" y="271181"/>
                  </a:lnTo>
                  <a:lnTo>
                    <a:pt x="78412" y="233280"/>
                  </a:lnTo>
                  <a:lnTo>
                    <a:pt x="69497" y="193277"/>
                  </a:lnTo>
                  <a:lnTo>
                    <a:pt x="60571" y="156289"/>
                  </a:lnTo>
                  <a:lnTo>
                    <a:pt x="51643" y="120194"/>
                  </a:lnTo>
                  <a:lnTo>
                    <a:pt x="44478" y="77182"/>
                  </a:lnTo>
                  <a:lnTo>
                    <a:pt x="42869" y="34395"/>
                  </a:lnTo>
                  <a:lnTo>
                    <a:pt x="47500" y="16057"/>
                  </a:lnTo>
                  <a:lnTo>
                    <a:pt x="50866" y="12021"/>
                  </a:lnTo>
                  <a:lnTo>
                    <a:pt x="76138" y="272"/>
                  </a:lnTo>
                  <a:lnTo>
                    <a:pt x="87665" y="0"/>
                  </a:lnTo>
                  <a:lnTo>
                    <a:pt x="115975" y="7910"/>
                  </a:lnTo>
                  <a:lnTo>
                    <a:pt x="136740" y="20888"/>
                  </a:lnTo>
                  <a:lnTo>
                    <a:pt x="167568" y="51514"/>
                  </a:lnTo>
                  <a:lnTo>
                    <a:pt x="195489" y="87493"/>
                  </a:lnTo>
                  <a:lnTo>
                    <a:pt x="201090" y="112047"/>
                  </a:lnTo>
                  <a:lnTo>
                    <a:pt x="201757" y="138174"/>
                  </a:lnTo>
                  <a:lnTo>
                    <a:pt x="190927" y="182580"/>
                  </a:lnTo>
                  <a:lnTo>
                    <a:pt x="177690" y="204603"/>
                  </a:lnTo>
                  <a:lnTo>
                    <a:pt x="139900" y="235890"/>
                  </a:lnTo>
                  <a:lnTo>
                    <a:pt x="111197" y="251266"/>
                  </a:lnTo>
                  <a:lnTo>
                    <a:pt x="70683" y="265351"/>
                  </a:lnTo>
                  <a:lnTo>
                    <a:pt x="47804" y="269917"/>
                  </a:lnTo>
                  <a:lnTo>
                    <a:pt x="34724" y="268340"/>
                  </a:lnTo>
                  <a:lnTo>
                    <a:pt x="11271" y="262633"/>
                  </a:lnTo>
                  <a:lnTo>
                    <a:pt x="4596" y="258488"/>
                  </a:lnTo>
                  <a:lnTo>
                    <a:pt x="2419" y="255001"/>
                  </a:lnTo>
                  <a:lnTo>
                    <a:pt x="0" y="245835"/>
                  </a:lnTo>
                  <a:lnTo>
                    <a:pt x="1340" y="241605"/>
                  </a:lnTo>
                  <a:lnTo>
                    <a:pt x="8120" y="234259"/>
                  </a:lnTo>
                  <a:lnTo>
                    <a:pt x="29633" y="221459"/>
                  </a:lnTo>
                  <a:lnTo>
                    <a:pt x="55044" y="213366"/>
                  </a:lnTo>
                  <a:lnTo>
                    <a:pt x="93110" y="210527"/>
                  </a:lnTo>
                  <a:lnTo>
                    <a:pt x="135808" y="210679"/>
                  </a:lnTo>
                  <a:lnTo>
                    <a:pt x="179879" y="216566"/>
                  </a:lnTo>
                  <a:lnTo>
                    <a:pt x="223364" y="225587"/>
                  </a:lnTo>
                  <a:lnTo>
                    <a:pt x="261825" y="240386"/>
                  </a:lnTo>
                  <a:lnTo>
                    <a:pt x="305085" y="263165"/>
                  </a:lnTo>
                  <a:lnTo>
                    <a:pt x="326828" y="283491"/>
                  </a:lnTo>
                  <a:lnTo>
                    <a:pt x="337659" y="298846"/>
                  </a:lnTo>
                  <a:lnTo>
                    <a:pt x="342472" y="312286"/>
                  </a:lnTo>
                  <a:lnTo>
                    <a:pt x="345182" y="335748"/>
                  </a:lnTo>
                  <a:lnTo>
                    <a:pt x="340524" y="350184"/>
                  </a:lnTo>
                  <a:lnTo>
                    <a:pt x="314517" y="394816"/>
                  </a:lnTo>
                  <a:lnTo>
                    <a:pt x="278084" y="420265"/>
                  </a:lnTo>
                  <a:lnTo>
                    <a:pt x="244304" y="443148"/>
                  </a:lnTo>
                  <a:lnTo>
                    <a:pt x="209159" y="464040"/>
                  </a:lnTo>
                  <a:lnTo>
                    <a:pt x="173611" y="478057"/>
                  </a:lnTo>
                  <a:lnTo>
                    <a:pt x="134165" y="491683"/>
                  </a:lnTo>
                  <a:lnTo>
                    <a:pt x="105222" y="50401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" name="SMARTInkShape-32"/>
            <p:cNvSpPr/>
            <p:nvPr/>
          </p:nvSpPr>
          <p:spPr>
            <a:xfrm>
              <a:off x="187523" y="1321594"/>
              <a:ext cx="303611" cy="44649"/>
            </a:xfrm>
            <a:custGeom>
              <a:avLst/>
              <a:gdLst/>
              <a:ahLst/>
              <a:cxnLst/>
              <a:rect l="0" t="0" r="0" b="0"/>
              <a:pathLst>
                <a:path w="303611" h="44649">
                  <a:moveTo>
                    <a:pt x="0" y="44648"/>
                  </a:moveTo>
                  <a:lnTo>
                    <a:pt x="4741" y="44648"/>
                  </a:lnTo>
                  <a:lnTo>
                    <a:pt x="6137" y="43656"/>
                  </a:lnTo>
                  <a:lnTo>
                    <a:pt x="7068" y="42002"/>
                  </a:lnTo>
                  <a:lnTo>
                    <a:pt x="7689" y="39908"/>
                  </a:lnTo>
                  <a:lnTo>
                    <a:pt x="22784" y="32219"/>
                  </a:lnTo>
                  <a:lnTo>
                    <a:pt x="65803" y="17790"/>
                  </a:lnTo>
                  <a:lnTo>
                    <a:pt x="101849" y="8909"/>
                  </a:lnTo>
                  <a:lnTo>
                    <a:pt x="141303" y="2640"/>
                  </a:lnTo>
                  <a:lnTo>
                    <a:pt x="178128" y="782"/>
                  </a:lnTo>
                  <a:lnTo>
                    <a:pt x="221387" y="154"/>
                  </a:lnTo>
                  <a:lnTo>
                    <a:pt x="263739" y="30"/>
                  </a:lnTo>
                  <a:lnTo>
                    <a:pt x="30361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6" name="SMARTInkShape-33"/>
            <p:cNvSpPr/>
            <p:nvPr/>
          </p:nvSpPr>
          <p:spPr>
            <a:xfrm>
              <a:off x="321872" y="1018309"/>
              <a:ext cx="312137" cy="530093"/>
            </a:xfrm>
            <a:custGeom>
              <a:avLst/>
              <a:gdLst/>
              <a:ahLst/>
              <a:cxnLst/>
              <a:rect l="0" t="0" r="0" b="0"/>
              <a:pathLst>
                <a:path w="312137" h="530093">
                  <a:moveTo>
                    <a:pt x="44245" y="133621"/>
                  </a:moveTo>
                  <a:lnTo>
                    <a:pt x="41599" y="169829"/>
                  </a:lnTo>
                  <a:lnTo>
                    <a:pt x="31816" y="209895"/>
                  </a:lnTo>
                  <a:lnTo>
                    <a:pt x="27995" y="244305"/>
                  </a:lnTo>
                  <a:lnTo>
                    <a:pt x="22122" y="279635"/>
                  </a:lnTo>
                  <a:lnTo>
                    <a:pt x="18839" y="315239"/>
                  </a:lnTo>
                  <a:lnTo>
                    <a:pt x="13125" y="355664"/>
                  </a:lnTo>
                  <a:lnTo>
                    <a:pt x="9889" y="394321"/>
                  </a:lnTo>
                  <a:lnTo>
                    <a:pt x="8796" y="436802"/>
                  </a:lnTo>
                  <a:lnTo>
                    <a:pt x="8580" y="477090"/>
                  </a:lnTo>
                  <a:lnTo>
                    <a:pt x="8530" y="518530"/>
                  </a:lnTo>
                  <a:lnTo>
                    <a:pt x="8527" y="530092"/>
                  </a:lnTo>
                  <a:lnTo>
                    <a:pt x="8527" y="528773"/>
                  </a:lnTo>
                  <a:lnTo>
                    <a:pt x="14663" y="517857"/>
                  </a:lnTo>
                  <a:lnTo>
                    <a:pt x="17088" y="475996"/>
                  </a:lnTo>
                  <a:lnTo>
                    <a:pt x="17347" y="442322"/>
                  </a:lnTo>
                  <a:lnTo>
                    <a:pt x="22164" y="407209"/>
                  </a:lnTo>
                  <a:lnTo>
                    <a:pt x="25135" y="366930"/>
                  </a:lnTo>
                  <a:lnTo>
                    <a:pt x="26015" y="323575"/>
                  </a:lnTo>
                  <a:lnTo>
                    <a:pt x="26276" y="279311"/>
                  </a:lnTo>
                  <a:lnTo>
                    <a:pt x="21613" y="234776"/>
                  </a:lnTo>
                  <a:lnTo>
                    <a:pt x="18688" y="194902"/>
                  </a:lnTo>
                  <a:lnTo>
                    <a:pt x="13081" y="153211"/>
                  </a:lnTo>
                  <a:lnTo>
                    <a:pt x="9876" y="114180"/>
                  </a:lnTo>
                  <a:lnTo>
                    <a:pt x="2656" y="72564"/>
                  </a:lnTo>
                  <a:lnTo>
                    <a:pt x="0" y="31396"/>
                  </a:lnTo>
                  <a:lnTo>
                    <a:pt x="8169" y="771"/>
                  </a:lnTo>
                  <a:lnTo>
                    <a:pt x="11013" y="163"/>
                  </a:lnTo>
                  <a:lnTo>
                    <a:pt x="13161" y="0"/>
                  </a:lnTo>
                  <a:lnTo>
                    <a:pt x="18193" y="2466"/>
                  </a:lnTo>
                  <a:lnTo>
                    <a:pt x="20924" y="4512"/>
                  </a:lnTo>
                  <a:lnTo>
                    <a:pt x="29508" y="16873"/>
                  </a:lnTo>
                  <a:lnTo>
                    <a:pt x="46910" y="54342"/>
                  </a:lnTo>
                  <a:lnTo>
                    <a:pt x="68584" y="93928"/>
                  </a:lnTo>
                  <a:lnTo>
                    <a:pt x="81333" y="128254"/>
                  </a:lnTo>
                  <a:lnTo>
                    <a:pt x="96134" y="163560"/>
                  </a:lnTo>
                  <a:lnTo>
                    <a:pt x="113088" y="203897"/>
                  </a:lnTo>
                  <a:lnTo>
                    <a:pt x="130679" y="242528"/>
                  </a:lnTo>
                  <a:lnTo>
                    <a:pt x="153199" y="283849"/>
                  </a:lnTo>
                  <a:lnTo>
                    <a:pt x="173983" y="322772"/>
                  </a:lnTo>
                  <a:lnTo>
                    <a:pt x="192708" y="359440"/>
                  </a:lnTo>
                  <a:lnTo>
                    <a:pt x="210825" y="395440"/>
                  </a:lnTo>
                  <a:lnTo>
                    <a:pt x="239869" y="436031"/>
                  </a:lnTo>
                  <a:lnTo>
                    <a:pt x="259864" y="472712"/>
                  </a:lnTo>
                  <a:lnTo>
                    <a:pt x="271044" y="488718"/>
                  </a:lnTo>
                  <a:lnTo>
                    <a:pt x="312136" y="5265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921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00669" y="457200"/>
            <a:ext cx="6781800" cy="1600200"/>
          </a:xfrm>
        </p:spPr>
        <p:txBody>
          <a:bodyPr/>
          <a:lstStyle/>
          <a:p>
            <a:r>
              <a:rPr lang="en-US" dirty="0" smtClean="0"/>
              <a:t>PALS reading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00669" y="2209800"/>
            <a:ext cx="7543800" cy="3886200"/>
          </a:xfrm>
        </p:spPr>
        <p:txBody>
          <a:bodyPr/>
          <a:lstStyle/>
          <a:p>
            <a:r>
              <a:rPr lang="en-US" dirty="0" smtClean="0"/>
              <a:t>You will be using PALS step 3 to read the text today. Please follow the script.</a:t>
            </a:r>
          </a:p>
          <a:p>
            <a:endParaRPr lang="en-US" dirty="0"/>
          </a:p>
          <a:p>
            <a:r>
              <a:rPr lang="en-US" dirty="0" smtClean="0"/>
              <a:t>You will need to WRITE down your 10 word summaries until further notice.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19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427</Words>
  <Application>Microsoft Office PowerPoint</Application>
  <PresentationFormat>On-screen Show (4:3)</PresentationFormat>
  <Paragraphs>65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NewsPrint</vt:lpstr>
      <vt:lpstr>Bellringer Nov. 13/14</vt:lpstr>
      <vt:lpstr>“The Possibility of Evil”</vt:lpstr>
      <vt:lpstr>Summary</vt:lpstr>
      <vt:lpstr>LEQ 1: Characterization</vt:lpstr>
      <vt:lpstr>Character Refresher</vt:lpstr>
      <vt:lpstr>Character Motivation  (reason behind a character’s behavior)</vt:lpstr>
      <vt:lpstr>WORD CHOICE</vt:lpstr>
      <vt:lpstr>Discussion Qs</vt:lpstr>
      <vt:lpstr>PALS reading</vt:lpstr>
      <vt:lpstr>Ticket out 11/13-11/14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Bellringer Nov. 13/14</dc:title>
  <dc:creator>Windows User</dc:creator>
  <cp:lastModifiedBy>Windows User</cp:lastModifiedBy>
  <cp:revision>2</cp:revision>
  <cp:lastPrinted>2013-11-14T15:33:18Z</cp:lastPrinted>
  <dcterms:created xsi:type="dcterms:W3CDTF">2013-11-14T15:29:40Z</dcterms:created>
  <dcterms:modified xsi:type="dcterms:W3CDTF">2013-11-14T19:07:43Z</dcterms:modified>
</cp:coreProperties>
</file>