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412F8CB-FF39-4EA7-AD96-09AAB7181027}"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A0E1E-7B02-41B6-8699-98F4E47F5611}" type="slidenum">
              <a:rPr lang="en-US" smtClean="0"/>
              <a:t>‹#›</a:t>
            </a:fld>
            <a:endParaRPr lang="en-US"/>
          </a:p>
        </p:txBody>
      </p:sp>
    </p:spTree>
    <p:extLst>
      <p:ext uri="{BB962C8B-B14F-4D97-AF65-F5344CB8AC3E}">
        <p14:creationId xmlns:p14="http://schemas.microsoft.com/office/powerpoint/2010/main" val="451122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12F8CB-FF39-4EA7-AD96-09AAB7181027}"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A0E1E-7B02-41B6-8699-98F4E47F5611}" type="slidenum">
              <a:rPr lang="en-US" smtClean="0"/>
              <a:t>‹#›</a:t>
            </a:fld>
            <a:endParaRPr lang="en-US"/>
          </a:p>
        </p:txBody>
      </p:sp>
    </p:spTree>
    <p:extLst>
      <p:ext uri="{BB962C8B-B14F-4D97-AF65-F5344CB8AC3E}">
        <p14:creationId xmlns:p14="http://schemas.microsoft.com/office/powerpoint/2010/main" val="4000915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12F8CB-FF39-4EA7-AD96-09AAB7181027}"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A0E1E-7B02-41B6-8699-98F4E47F5611}" type="slidenum">
              <a:rPr lang="en-US" smtClean="0"/>
              <a:t>‹#›</a:t>
            </a:fld>
            <a:endParaRPr lang="en-US"/>
          </a:p>
        </p:txBody>
      </p:sp>
    </p:spTree>
    <p:extLst>
      <p:ext uri="{BB962C8B-B14F-4D97-AF65-F5344CB8AC3E}">
        <p14:creationId xmlns:p14="http://schemas.microsoft.com/office/powerpoint/2010/main" val="1852332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12F8CB-FF39-4EA7-AD96-09AAB7181027}"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A0E1E-7B02-41B6-8699-98F4E47F5611}" type="slidenum">
              <a:rPr lang="en-US" smtClean="0"/>
              <a:t>‹#›</a:t>
            </a:fld>
            <a:endParaRPr lang="en-US"/>
          </a:p>
        </p:txBody>
      </p:sp>
    </p:spTree>
    <p:extLst>
      <p:ext uri="{BB962C8B-B14F-4D97-AF65-F5344CB8AC3E}">
        <p14:creationId xmlns:p14="http://schemas.microsoft.com/office/powerpoint/2010/main" val="30188576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412F8CB-FF39-4EA7-AD96-09AAB7181027}"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1A0E1E-7B02-41B6-8699-98F4E47F5611}" type="slidenum">
              <a:rPr lang="en-US" smtClean="0"/>
              <a:t>‹#›</a:t>
            </a:fld>
            <a:endParaRPr lang="en-US"/>
          </a:p>
        </p:txBody>
      </p:sp>
    </p:spTree>
    <p:extLst>
      <p:ext uri="{BB962C8B-B14F-4D97-AF65-F5344CB8AC3E}">
        <p14:creationId xmlns:p14="http://schemas.microsoft.com/office/powerpoint/2010/main" val="30400059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412F8CB-FF39-4EA7-AD96-09AAB7181027}" type="datetimeFigureOut">
              <a:rPr lang="en-US" smtClean="0"/>
              <a:t>3/13/2015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A0E1E-7B02-41B6-8699-98F4E47F5611}" type="slidenum">
              <a:rPr lang="en-US" smtClean="0"/>
              <a:t>‹#›</a:t>
            </a:fld>
            <a:endParaRPr lang="en-US"/>
          </a:p>
        </p:txBody>
      </p:sp>
    </p:spTree>
    <p:extLst>
      <p:ext uri="{BB962C8B-B14F-4D97-AF65-F5344CB8AC3E}">
        <p14:creationId xmlns:p14="http://schemas.microsoft.com/office/powerpoint/2010/main" val="64404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412F8CB-FF39-4EA7-AD96-09AAB7181027}" type="datetimeFigureOut">
              <a:rPr lang="en-US" smtClean="0"/>
              <a:t>3/13/2015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1A0E1E-7B02-41B6-8699-98F4E47F5611}" type="slidenum">
              <a:rPr lang="en-US" smtClean="0"/>
              <a:t>‹#›</a:t>
            </a:fld>
            <a:endParaRPr lang="en-US"/>
          </a:p>
        </p:txBody>
      </p:sp>
    </p:spTree>
    <p:extLst>
      <p:ext uri="{BB962C8B-B14F-4D97-AF65-F5344CB8AC3E}">
        <p14:creationId xmlns:p14="http://schemas.microsoft.com/office/powerpoint/2010/main" val="1030096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412F8CB-FF39-4EA7-AD96-09AAB7181027}" type="datetimeFigureOut">
              <a:rPr lang="en-US" smtClean="0"/>
              <a:t>3/13/2015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1A0E1E-7B02-41B6-8699-98F4E47F5611}" type="slidenum">
              <a:rPr lang="en-US" smtClean="0"/>
              <a:t>‹#›</a:t>
            </a:fld>
            <a:endParaRPr lang="en-US"/>
          </a:p>
        </p:txBody>
      </p:sp>
    </p:spTree>
    <p:extLst>
      <p:ext uri="{BB962C8B-B14F-4D97-AF65-F5344CB8AC3E}">
        <p14:creationId xmlns:p14="http://schemas.microsoft.com/office/powerpoint/2010/main" val="1470089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12F8CB-FF39-4EA7-AD96-09AAB7181027}" type="datetimeFigureOut">
              <a:rPr lang="en-US" smtClean="0"/>
              <a:t>3/13/2015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1A0E1E-7B02-41B6-8699-98F4E47F5611}" type="slidenum">
              <a:rPr lang="en-US" smtClean="0"/>
              <a:t>‹#›</a:t>
            </a:fld>
            <a:endParaRPr lang="en-US"/>
          </a:p>
        </p:txBody>
      </p:sp>
    </p:spTree>
    <p:extLst>
      <p:ext uri="{BB962C8B-B14F-4D97-AF65-F5344CB8AC3E}">
        <p14:creationId xmlns:p14="http://schemas.microsoft.com/office/powerpoint/2010/main" val="3120317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12F8CB-FF39-4EA7-AD96-09AAB7181027}" type="datetimeFigureOut">
              <a:rPr lang="en-US" smtClean="0"/>
              <a:t>3/13/2015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A0E1E-7B02-41B6-8699-98F4E47F5611}" type="slidenum">
              <a:rPr lang="en-US" smtClean="0"/>
              <a:t>‹#›</a:t>
            </a:fld>
            <a:endParaRPr lang="en-US"/>
          </a:p>
        </p:txBody>
      </p:sp>
    </p:spTree>
    <p:extLst>
      <p:ext uri="{BB962C8B-B14F-4D97-AF65-F5344CB8AC3E}">
        <p14:creationId xmlns:p14="http://schemas.microsoft.com/office/powerpoint/2010/main" val="14212561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12F8CB-FF39-4EA7-AD96-09AAB7181027}" type="datetimeFigureOut">
              <a:rPr lang="en-US" smtClean="0"/>
              <a:t>3/13/2015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1A0E1E-7B02-41B6-8699-98F4E47F5611}" type="slidenum">
              <a:rPr lang="en-US" smtClean="0"/>
              <a:t>‹#›</a:t>
            </a:fld>
            <a:endParaRPr lang="en-US"/>
          </a:p>
        </p:txBody>
      </p:sp>
    </p:spTree>
    <p:extLst>
      <p:ext uri="{BB962C8B-B14F-4D97-AF65-F5344CB8AC3E}">
        <p14:creationId xmlns:p14="http://schemas.microsoft.com/office/powerpoint/2010/main" val="10584557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12F8CB-FF39-4EA7-AD96-09AAB7181027}" type="datetimeFigureOut">
              <a:rPr lang="en-US" smtClean="0"/>
              <a:t>3/13/2015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1A0E1E-7B02-41B6-8699-98F4E47F5611}" type="slidenum">
              <a:rPr lang="en-US" smtClean="0"/>
              <a:t>‹#›</a:t>
            </a:fld>
            <a:endParaRPr lang="en-US"/>
          </a:p>
        </p:txBody>
      </p:sp>
    </p:spTree>
    <p:extLst>
      <p:ext uri="{BB962C8B-B14F-4D97-AF65-F5344CB8AC3E}">
        <p14:creationId xmlns:p14="http://schemas.microsoft.com/office/powerpoint/2010/main" val="64979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authors.simonandschuster.com/Jeff-Hobbs/36063537"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1470025"/>
          </a:xfrm>
        </p:spPr>
        <p:txBody>
          <a:bodyPr/>
          <a:lstStyle/>
          <a:p>
            <a:r>
              <a:rPr lang="en-US" dirty="0" smtClean="0"/>
              <a:t>March 13: Bellringer: </a:t>
            </a:r>
            <a:endParaRPr lang="en-US" dirty="0"/>
          </a:p>
        </p:txBody>
      </p:sp>
      <p:sp>
        <p:nvSpPr>
          <p:cNvPr id="3" name="Subtitle 2"/>
          <p:cNvSpPr>
            <a:spLocks noGrp="1"/>
          </p:cNvSpPr>
          <p:nvPr>
            <p:ph type="subTitle" idx="1"/>
          </p:nvPr>
        </p:nvSpPr>
        <p:spPr>
          <a:xfrm>
            <a:off x="381000" y="1447800"/>
            <a:ext cx="8610600" cy="4876800"/>
          </a:xfrm>
        </p:spPr>
        <p:txBody>
          <a:bodyPr>
            <a:normAutofit fontScale="85000" lnSpcReduction="20000"/>
          </a:bodyPr>
          <a:lstStyle/>
          <a:p>
            <a:r>
              <a:rPr lang="en-US" dirty="0" smtClean="0"/>
              <a:t>View the video.</a:t>
            </a:r>
          </a:p>
          <a:p>
            <a:r>
              <a:rPr lang="en-US" dirty="0" smtClean="0"/>
              <a:t>Then write a question you might ask Jeff Hobbs. </a:t>
            </a:r>
          </a:p>
          <a:p>
            <a:endParaRPr lang="en-US" dirty="0"/>
          </a:p>
          <a:p>
            <a:r>
              <a:rPr lang="en-US" dirty="0" smtClean="0">
                <a:hlinkClick r:id="rId2"/>
              </a:rPr>
              <a:t>Link</a:t>
            </a:r>
            <a:endParaRPr lang="en-US" dirty="0" smtClean="0"/>
          </a:p>
          <a:p>
            <a:pPr algn="l"/>
            <a:r>
              <a:rPr lang="en-US" dirty="0" smtClean="0"/>
              <a:t>Suggested questions include:</a:t>
            </a:r>
          </a:p>
          <a:p>
            <a:pPr algn="l"/>
            <a:r>
              <a:rPr lang="en-US" dirty="0" smtClean="0"/>
              <a:t>How did you set up interviews with Rob Peace’s friends and family? Did anyone have to be persuaded to participate?</a:t>
            </a:r>
          </a:p>
          <a:p>
            <a:pPr algn="l"/>
            <a:r>
              <a:rPr lang="en-US" dirty="0" smtClean="0"/>
              <a:t>How did you decide what to include in the book?</a:t>
            </a:r>
          </a:p>
          <a:p>
            <a:pPr algn="l"/>
            <a:r>
              <a:rPr lang="en-US" dirty="0" smtClean="0"/>
              <a:t>Were there any sources whose credibility you questioned? </a:t>
            </a:r>
          </a:p>
          <a:p>
            <a:pPr algn="l"/>
            <a:r>
              <a:rPr lang="en-US" dirty="0" smtClean="0"/>
              <a:t>Did anyone seem to have a hidden agenda?</a:t>
            </a:r>
          </a:p>
          <a:p>
            <a:pPr algn="l"/>
            <a:r>
              <a:rPr lang="en-US" dirty="0" smtClean="0"/>
              <a:t>Ask him personal questions too (but not too persona!) </a:t>
            </a:r>
          </a:p>
          <a:p>
            <a:endParaRPr lang="en-US" dirty="0" smtClean="0"/>
          </a:p>
        </p:txBody>
      </p:sp>
    </p:spTree>
    <p:extLst>
      <p:ext uri="{BB962C8B-B14F-4D97-AF65-F5344CB8AC3E}">
        <p14:creationId xmlns:p14="http://schemas.microsoft.com/office/powerpoint/2010/main" val="28839099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Pd 5: Reflection Assignment</a:t>
            </a:r>
            <a:endParaRPr lang="en-US" dirty="0"/>
          </a:p>
        </p:txBody>
      </p:sp>
      <p:sp>
        <p:nvSpPr>
          <p:cNvPr id="3" name="Content Placeholder 2"/>
          <p:cNvSpPr>
            <a:spLocks noGrp="1"/>
          </p:cNvSpPr>
          <p:nvPr>
            <p:ph idx="1"/>
          </p:nvPr>
        </p:nvSpPr>
        <p:spPr/>
        <p:txBody>
          <a:bodyPr/>
          <a:lstStyle/>
          <a:p>
            <a:r>
              <a:rPr lang="en-US" dirty="0" smtClean="0"/>
              <a:t>Write a reflection of what you got out of speaking with author Jeff Hobbs today. </a:t>
            </a:r>
          </a:p>
          <a:p>
            <a:endParaRPr lang="en-US" dirty="0"/>
          </a:p>
          <a:p>
            <a:r>
              <a:rPr lang="en-US" dirty="0" smtClean="0"/>
              <a:t>Yes, I’ll grade this based on do you express an opinion, do you have specific details from what he spoke about, do you offer any insight, AND did you behave yourself while he was here.</a:t>
            </a:r>
          </a:p>
          <a:p>
            <a:endParaRPr lang="en-US" dirty="0" smtClean="0"/>
          </a:p>
          <a:p>
            <a:endParaRPr lang="en-US" dirty="0"/>
          </a:p>
        </p:txBody>
      </p:sp>
    </p:spTree>
    <p:extLst>
      <p:ext uri="{BB962C8B-B14F-4D97-AF65-F5344CB8AC3E}">
        <p14:creationId xmlns:p14="http://schemas.microsoft.com/office/powerpoint/2010/main" val="37562047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“Birmingham Letter” assignment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It is due today. </a:t>
            </a:r>
          </a:p>
          <a:p>
            <a:r>
              <a:rPr lang="en-US" dirty="0" smtClean="0"/>
              <a:t>Turn it in with the scoring guide attached.</a:t>
            </a:r>
          </a:p>
          <a:p>
            <a:r>
              <a:rPr lang="en-US" dirty="0" smtClean="0"/>
              <a:t>Period 3 and 1 – we will work on it for about 30 minutes – you can use that time to revise, proofread, finish it up. </a:t>
            </a:r>
          </a:p>
          <a:p>
            <a:endParaRPr lang="en-US" dirty="0"/>
          </a:p>
          <a:p>
            <a:r>
              <a:rPr lang="en-US" dirty="0" smtClean="0"/>
              <a:t>March 20</a:t>
            </a:r>
            <a:r>
              <a:rPr lang="en-US" baseline="30000" dirty="0" smtClean="0"/>
              <a:t>th</a:t>
            </a:r>
            <a:r>
              <a:rPr lang="en-US" dirty="0" smtClean="0"/>
              <a:t> is the absolute final day that I will accept work from MP 3. NOON on March 20</a:t>
            </a:r>
            <a:r>
              <a:rPr lang="en-US" baseline="30000" dirty="0" smtClean="0"/>
              <a:t>th</a:t>
            </a:r>
            <a:r>
              <a:rPr lang="en-US" dirty="0" smtClean="0"/>
              <a:t>. After that date and time, I will not accept any assignment. </a:t>
            </a:r>
          </a:p>
          <a:p>
            <a:r>
              <a:rPr lang="en-US" dirty="0" smtClean="0"/>
              <a:t>If you have already set up with your counselor to receive an incomplete for MP 3 so that you have an extension, you have one week after the end of MP 3 to get those assignments in.  This extension applies to maybe 3 people about of the 150+ students of mine. </a:t>
            </a:r>
            <a:endParaRPr lang="en-US" dirty="0"/>
          </a:p>
        </p:txBody>
      </p:sp>
    </p:spTree>
    <p:extLst>
      <p:ext uri="{BB962C8B-B14F-4D97-AF65-F5344CB8AC3E}">
        <p14:creationId xmlns:p14="http://schemas.microsoft.com/office/powerpoint/2010/main" val="28812499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 signed up for REMIND – that thing that’ll let me send you reminders of due dates and other notices.</a:t>
            </a:r>
          </a:p>
          <a:p>
            <a:r>
              <a:rPr lang="en-US" dirty="0" smtClean="0"/>
              <a:t>TEXT to: 81010</a:t>
            </a:r>
          </a:p>
          <a:p>
            <a:r>
              <a:rPr lang="en-US" dirty="0" smtClean="0"/>
              <a:t>Message: @hela10135</a:t>
            </a:r>
          </a:p>
          <a:p>
            <a:endParaRPr lang="en-US" dirty="0"/>
          </a:p>
          <a:p>
            <a:r>
              <a:rPr lang="en-US" dirty="0" smtClean="0"/>
              <a:t>Or go to the </a:t>
            </a:r>
            <a:r>
              <a:rPr lang="en-US" dirty="0" err="1" smtClean="0"/>
              <a:t>weebly</a:t>
            </a:r>
            <a:r>
              <a:rPr lang="en-US" dirty="0" smtClean="0"/>
              <a:t> page and follow the link.</a:t>
            </a:r>
          </a:p>
          <a:p>
            <a:r>
              <a:rPr lang="en-US" dirty="0" smtClean="0"/>
              <a:t>The messages can go to your phone OR an email address. </a:t>
            </a:r>
            <a:endParaRPr lang="en-US" dirty="0"/>
          </a:p>
        </p:txBody>
      </p:sp>
    </p:spTree>
    <p:extLst>
      <p:ext uri="{BB962C8B-B14F-4D97-AF65-F5344CB8AC3E}">
        <p14:creationId xmlns:p14="http://schemas.microsoft.com/office/powerpoint/2010/main" val="8559233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449</TotalTime>
  <Words>337</Words>
  <Application>Microsoft Office PowerPoint</Application>
  <PresentationFormat>On-screen Show (4:3)</PresentationFormat>
  <Paragraphs>29</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March 13: Bellringer: </vt:lpstr>
      <vt:lpstr>Pd 5: Reflection Assignment</vt:lpstr>
      <vt:lpstr>“Birmingham Letter” assignment</vt:lpstr>
      <vt:lpstr>REMIND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Pd 5 Bellringer:</dc:title>
  <dc:creator>Windows User</dc:creator>
  <cp:lastModifiedBy>Windows User</cp:lastModifiedBy>
  <cp:revision>6</cp:revision>
  <dcterms:created xsi:type="dcterms:W3CDTF">2015-03-13T11:06:27Z</dcterms:created>
  <dcterms:modified xsi:type="dcterms:W3CDTF">2015-03-13T18:36:14Z</dcterms:modified>
</cp:coreProperties>
</file>