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05A05A-81CD-44F0-8FCD-C3B493B3626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152400" indent="0">
              <a:buNone/>
            </a:pPr>
            <a:r>
              <a:rPr lang="en-US" sz="3000" b="1" dirty="0" smtClean="0"/>
              <a:t>In your notes</a:t>
            </a:r>
            <a:r>
              <a:rPr lang="en-US" sz="3000" dirty="0" smtClean="0"/>
              <a:t>: </a:t>
            </a:r>
          </a:p>
          <a:p>
            <a:pPr marL="152400" indent="0">
              <a:buNone/>
            </a:pPr>
            <a:r>
              <a:rPr lang="en-US" sz="3000" dirty="0" smtClean="0"/>
              <a:t>How is King addressing his ethos in the first part of his letter?</a:t>
            </a:r>
          </a:p>
          <a:p>
            <a:pPr marL="152400" indent="0">
              <a:buNone/>
            </a:pPr>
            <a:endParaRPr lang="en-US" sz="3000" dirty="0"/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(If you were absent, then skim through the first three paragraphs and then answer. You have time, we have to wait for the announcements, so get started. No excuses.)</a:t>
            </a:r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(If your packet is not on your desk, then you didn’t submit it to the substitute as instructed. No, he didn’t lose it. You kept it and you earned a zero for the completion credit. </a:t>
            </a:r>
            <a:r>
              <a:rPr lang="en-US" sz="2000" dirty="0" smtClean="0">
                <a:solidFill>
                  <a:srgbClr val="FF0000"/>
                </a:solidFill>
              </a:rPr>
              <a:t>Follow directions</a:t>
            </a:r>
            <a:r>
              <a:rPr lang="en-US" sz="2000" dirty="0" smtClean="0"/>
              <a:t>.)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Bellringer: Pd 8 Feb. 26</a:t>
            </a:r>
          </a:p>
        </p:txBody>
      </p:sp>
    </p:spTree>
    <p:extLst>
      <p:ext uri="{BB962C8B-B14F-4D97-AF65-F5344CB8AC3E}">
        <p14:creationId xmlns:p14="http://schemas.microsoft.com/office/powerpoint/2010/main" val="12596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152400" indent="0">
              <a:buNone/>
            </a:pPr>
            <a:r>
              <a:rPr lang="en-US" sz="3000" dirty="0" smtClean="0"/>
              <a:t>Review “A Call for Unity” – get out this text. We’re not done with it.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Review – Paragraphs 1 – 5. Pay attention. Many of you had incorrect responses or responses which were much too vague. 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572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Period 8 – </a:t>
            </a:r>
          </a:p>
        </p:txBody>
      </p:sp>
    </p:spTree>
    <p:extLst>
      <p:ext uri="{BB962C8B-B14F-4D97-AF65-F5344CB8AC3E}">
        <p14:creationId xmlns:p14="http://schemas.microsoft.com/office/powerpoint/2010/main" val="25693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 anchor="t">
            <a:normAutofit lnSpcReduction="10000"/>
          </a:bodyPr>
          <a:lstStyle/>
          <a:p>
            <a:pPr marL="152400" indent="0">
              <a:buNone/>
            </a:pPr>
            <a:r>
              <a:rPr lang="en-US" sz="3000" dirty="0" smtClean="0"/>
              <a:t>Continue reading with your assigned seat partner. Do not move yourself. 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Both partners work together on the questions. 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We will stop every 10 minutes to review.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Phones or disruptions will result in your removal from the room.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001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rhetorical device (look at the unit bulletin board) does KING use most effectively in section 1 of the letter? Why? </a:t>
            </a:r>
          </a:p>
          <a:p>
            <a:endParaRPr lang="en-US" dirty="0"/>
          </a:p>
          <a:p>
            <a:r>
              <a:rPr lang="en-US" dirty="0" smtClean="0"/>
              <a:t>Go beyond restating the definition of the rhetorical device as the why – give evidence from his letter.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157</TotalTime>
  <Words>239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PowerPoint Presentation</vt:lpstr>
      <vt:lpstr>PowerPoint Presentation</vt:lpstr>
      <vt:lpstr>PowerPoint Presentation</vt:lpstr>
      <vt:lpstr>Ticket 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2015-02-26T12:07:15Z</dcterms:created>
  <dcterms:modified xsi:type="dcterms:W3CDTF">2015-02-26T14:44:44Z</dcterms:modified>
</cp:coreProperties>
</file>