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6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05A05A-81CD-44F0-8FCD-C3B493B36263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152400" indent="0">
              <a:buNone/>
            </a:pPr>
            <a:r>
              <a:rPr lang="en-US" sz="3000" b="1" dirty="0" smtClean="0"/>
              <a:t>In your notes</a:t>
            </a:r>
            <a:r>
              <a:rPr lang="en-US" sz="3000" dirty="0" smtClean="0"/>
              <a:t>: </a:t>
            </a:r>
          </a:p>
          <a:p>
            <a:pPr marL="152400" indent="0">
              <a:buNone/>
            </a:pPr>
            <a:r>
              <a:rPr lang="en-US" sz="3000" dirty="0" smtClean="0"/>
              <a:t>How is King addressing his ethos in the first part of his letter?</a:t>
            </a:r>
          </a:p>
          <a:p>
            <a:pPr marL="152400" indent="0">
              <a:buNone/>
            </a:pPr>
            <a:endParaRPr lang="en-US" sz="3000" dirty="0"/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 were absent, then skim through the first three paragraphs and then answer. You have time, we have to wait for the announcements, so get started. No excuses.)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your packet is not on your desk, then you didn’t submit it to the substitute as instructed. No, he didn’t lose it. You kept it and you earned a zero for the completion credit. </a:t>
            </a:r>
            <a:r>
              <a:rPr lang="en-US" sz="2000" dirty="0" smtClean="0">
                <a:solidFill>
                  <a:srgbClr val="FF0000"/>
                </a:solidFill>
              </a:rPr>
              <a:t>Follow directions</a:t>
            </a:r>
            <a:r>
              <a:rPr lang="en-US" sz="2000" dirty="0" smtClean="0"/>
              <a:t>.)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Bellringer: Pd 8 Feb. 26</a:t>
            </a:r>
          </a:p>
        </p:txBody>
      </p:sp>
    </p:spTree>
    <p:extLst>
      <p:ext uri="{BB962C8B-B14F-4D97-AF65-F5344CB8AC3E}">
        <p14:creationId xmlns:p14="http://schemas.microsoft.com/office/powerpoint/2010/main" val="12596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199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Answer the lesson question if you finish reading everything and completing the questions. 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382000" cy="3886200"/>
          </a:xfrm>
        </p:spPr>
        <p:txBody>
          <a:bodyPr anchor="t"/>
          <a:lstStyle/>
          <a:p>
            <a:pPr marL="152400" indent="0" fontAlgn="base">
              <a:buNone/>
            </a:pPr>
            <a:r>
              <a:rPr lang="en-US" sz="3600" dirty="0"/>
              <a:t>How does MLK employ ethos, logos, and pathos in “A Letter From Birmingham Jail” to construct his </a:t>
            </a:r>
            <a:r>
              <a:rPr lang="en-US" sz="3600" dirty="0" smtClean="0"/>
              <a:t>message?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2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152400" indent="0">
              <a:buNone/>
            </a:pPr>
            <a:r>
              <a:rPr lang="en-US" sz="3000" dirty="0" smtClean="0"/>
              <a:t>Review “A Call for Unity” – get out this text. We’re not done with it.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Review – Paragraphs 1 – 5. Pay attention. Many of you had incorrect responses or responses which were much too vague.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57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Period 8 – </a:t>
            </a:r>
          </a:p>
        </p:txBody>
      </p:sp>
    </p:spTree>
    <p:extLst>
      <p:ext uri="{BB962C8B-B14F-4D97-AF65-F5344CB8AC3E}">
        <p14:creationId xmlns:p14="http://schemas.microsoft.com/office/powerpoint/2010/main" val="25693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3000" dirty="0" smtClean="0"/>
              <a:t>Continue reading with your assigned seat partner. Do not move yourself.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Both partners work together on the questions.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We will stop every 10 minutes to review.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Phones or disruptions will result in your removal from the room.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01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rhetorical device (look at the unit bulletin board) does KING use most effectively in section 1 of the letter? Why? </a:t>
            </a:r>
          </a:p>
          <a:p>
            <a:endParaRPr lang="en-US" dirty="0"/>
          </a:p>
          <a:p>
            <a:r>
              <a:rPr lang="en-US" dirty="0" smtClean="0"/>
              <a:t>Go beyond restating the definition of the rhetorical device as the why – give evidence from his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8382000" cy="6096000"/>
          </a:xfrm>
        </p:spPr>
        <p:txBody>
          <a:bodyPr anchor="t">
            <a:normAutofit fontScale="92500" lnSpcReduction="10000"/>
          </a:bodyPr>
          <a:lstStyle/>
          <a:p>
            <a:pPr marL="152400" indent="0">
              <a:buNone/>
            </a:pPr>
            <a:r>
              <a:rPr lang="en-US" sz="2500" dirty="0" smtClean="0"/>
              <a:t>Bellringer: March </a:t>
            </a:r>
            <a:r>
              <a:rPr lang="en-US" sz="2500" dirty="0" smtClean="0"/>
              <a:t>4 </a:t>
            </a:r>
          </a:p>
          <a:p>
            <a:pPr marL="152400" indent="0">
              <a:buNone/>
            </a:pPr>
            <a:r>
              <a:rPr lang="en-US" sz="2500" dirty="0" smtClean="0"/>
              <a:t>Do this Bellringer in your notebook. Copy the sentence and then answer the questions.</a:t>
            </a:r>
          </a:p>
          <a:p>
            <a:pPr marL="152400" indent="0">
              <a:buNone/>
            </a:pPr>
            <a:endParaRPr lang="en-US" sz="2500" dirty="0" smtClean="0"/>
          </a:p>
          <a:p>
            <a:pPr marL="152400" indent="0">
              <a:buNone/>
            </a:pPr>
            <a:r>
              <a:rPr lang="en-US" sz="2500" dirty="0" smtClean="0"/>
              <a:t>King uses parallel structure in the following lines from paragraph 13</a:t>
            </a:r>
            <a:r>
              <a:rPr lang="en-US" sz="2500" dirty="0" smtClean="0"/>
              <a:t>:</a:t>
            </a:r>
          </a:p>
          <a:p>
            <a:pPr marL="152400" indent="0">
              <a:buNone/>
            </a:pPr>
            <a:r>
              <a:rPr lang="en-US" sz="2500" dirty="0" smtClean="0"/>
              <a:t> </a:t>
            </a:r>
            <a:endParaRPr lang="en-US" sz="2500" dirty="0" smtClean="0"/>
          </a:p>
          <a:p>
            <a:pPr marL="15240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“</a:t>
            </a:r>
            <a:r>
              <a:rPr lang="en-US" sz="2500" dirty="0"/>
              <a:t>The nations of Asia and Africa are moving with jet-like speed toward the goal of political independence, and we still creep at horse and buggy pace toward the gaining of a cup of coffee at a lunch counter</a:t>
            </a:r>
            <a:r>
              <a:rPr lang="en-US" sz="2500" dirty="0" smtClean="0"/>
              <a:t>.”</a:t>
            </a:r>
          </a:p>
          <a:p>
            <a:pPr marL="152400" indent="0">
              <a:buNone/>
            </a:pPr>
            <a:endParaRPr lang="en-US" sz="2500" dirty="0"/>
          </a:p>
          <a:p>
            <a:pPr marL="152400" indent="0">
              <a:buNone/>
            </a:pPr>
            <a:r>
              <a:rPr lang="en-US" sz="2500" dirty="0" smtClean="0"/>
              <a:t>A. </a:t>
            </a:r>
            <a:r>
              <a:rPr lang="en-US" sz="2500" dirty="0" smtClean="0"/>
              <a:t>How </a:t>
            </a:r>
            <a:r>
              <a:rPr lang="en-US" sz="2500" dirty="0" smtClean="0"/>
              <a:t>does his use of parallel structure create </a:t>
            </a:r>
            <a:r>
              <a:rPr lang="en-US" sz="2500" dirty="0" smtClean="0"/>
              <a:t>an </a:t>
            </a:r>
            <a:r>
              <a:rPr lang="en-US" sz="2500" dirty="0" smtClean="0"/>
              <a:t>effective comparison? </a:t>
            </a:r>
            <a:endParaRPr lang="en-US" sz="2500" dirty="0" smtClean="0"/>
          </a:p>
          <a:p>
            <a:pPr marL="152400" indent="0">
              <a:buNone/>
            </a:pPr>
            <a:r>
              <a:rPr lang="en-US" sz="2500" dirty="0" smtClean="0"/>
              <a:t>B. What </a:t>
            </a:r>
            <a:r>
              <a:rPr lang="en-US" sz="2500" dirty="0" smtClean="0"/>
              <a:t>might be his purpose in using this comparison here? </a:t>
            </a:r>
          </a:p>
        </p:txBody>
      </p:sp>
      <p:sp>
        <p:nvSpPr>
          <p:cNvPr id="2" name="SMARTInkShape-1"/>
          <p:cNvSpPr/>
          <p:nvPr/>
        </p:nvSpPr>
        <p:spPr>
          <a:xfrm>
            <a:off x="1443038" y="3243263"/>
            <a:ext cx="1450182" cy="34262"/>
          </a:xfrm>
          <a:custGeom>
            <a:avLst/>
            <a:gdLst/>
            <a:ahLst/>
            <a:cxnLst/>
            <a:rect l="0" t="0" r="0" b="0"/>
            <a:pathLst>
              <a:path w="1450182" h="34262">
                <a:moveTo>
                  <a:pt x="0" y="14287"/>
                </a:moveTo>
                <a:lnTo>
                  <a:pt x="27470" y="14287"/>
                </a:lnTo>
                <a:lnTo>
                  <a:pt x="57263" y="14287"/>
                </a:lnTo>
                <a:lnTo>
                  <a:pt x="89894" y="16404"/>
                </a:lnTo>
                <a:lnTo>
                  <a:pt x="119170" y="21563"/>
                </a:lnTo>
                <a:lnTo>
                  <a:pt x="151451" y="26954"/>
                </a:lnTo>
                <a:lnTo>
                  <a:pt x="181134" y="28094"/>
                </a:lnTo>
                <a:lnTo>
                  <a:pt x="212948" y="28432"/>
                </a:lnTo>
                <a:lnTo>
                  <a:pt x="242483" y="28532"/>
                </a:lnTo>
                <a:lnTo>
                  <a:pt x="277115" y="32359"/>
                </a:lnTo>
                <a:lnTo>
                  <a:pt x="312589" y="34261"/>
                </a:lnTo>
                <a:lnTo>
                  <a:pt x="340710" y="30612"/>
                </a:lnTo>
                <a:lnTo>
                  <a:pt x="369944" y="28385"/>
                </a:lnTo>
                <a:lnTo>
                  <a:pt x="402594" y="23844"/>
                </a:lnTo>
                <a:lnTo>
                  <a:pt x="433524" y="22146"/>
                </a:lnTo>
                <a:lnTo>
                  <a:pt x="467471" y="21643"/>
                </a:lnTo>
                <a:lnTo>
                  <a:pt x="501871" y="21494"/>
                </a:lnTo>
                <a:lnTo>
                  <a:pt x="533318" y="21449"/>
                </a:lnTo>
                <a:lnTo>
                  <a:pt x="565831" y="21436"/>
                </a:lnTo>
                <a:lnTo>
                  <a:pt x="598955" y="19315"/>
                </a:lnTo>
                <a:lnTo>
                  <a:pt x="630736" y="14949"/>
                </a:lnTo>
                <a:lnTo>
                  <a:pt x="664643" y="14374"/>
                </a:lnTo>
                <a:lnTo>
                  <a:pt x="694469" y="8644"/>
                </a:lnTo>
                <a:lnTo>
                  <a:pt x="723953" y="7341"/>
                </a:lnTo>
                <a:lnTo>
                  <a:pt x="757558" y="7169"/>
                </a:lnTo>
                <a:lnTo>
                  <a:pt x="787344" y="7147"/>
                </a:lnTo>
                <a:lnTo>
                  <a:pt x="820939" y="7144"/>
                </a:lnTo>
                <a:lnTo>
                  <a:pt x="851125" y="7143"/>
                </a:lnTo>
                <a:lnTo>
                  <a:pt x="885959" y="7143"/>
                </a:lnTo>
                <a:lnTo>
                  <a:pt x="899378" y="6350"/>
                </a:lnTo>
                <a:lnTo>
                  <a:pt x="929688" y="992"/>
                </a:lnTo>
                <a:lnTo>
                  <a:pt x="958883" y="130"/>
                </a:lnTo>
                <a:lnTo>
                  <a:pt x="988285" y="17"/>
                </a:lnTo>
                <a:lnTo>
                  <a:pt x="1018086" y="2"/>
                </a:lnTo>
                <a:lnTo>
                  <a:pt x="1048498" y="0"/>
                </a:lnTo>
                <a:lnTo>
                  <a:pt x="1084217" y="0"/>
                </a:lnTo>
                <a:lnTo>
                  <a:pt x="1119935" y="0"/>
                </a:lnTo>
                <a:lnTo>
                  <a:pt x="1130367" y="793"/>
                </a:lnTo>
                <a:lnTo>
                  <a:pt x="1145959" y="4115"/>
                </a:lnTo>
                <a:lnTo>
                  <a:pt x="1172159" y="3164"/>
                </a:lnTo>
                <a:lnTo>
                  <a:pt x="1202461" y="6619"/>
                </a:lnTo>
                <a:lnTo>
                  <a:pt x="1227065" y="9156"/>
                </a:lnTo>
                <a:lnTo>
                  <a:pt x="1244637" y="12767"/>
                </a:lnTo>
                <a:lnTo>
                  <a:pt x="1278246" y="14154"/>
                </a:lnTo>
                <a:lnTo>
                  <a:pt x="1312040" y="14279"/>
                </a:lnTo>
                <a:lnTo>
                  <a:pt x="1345404" y="14286"/>
                </a:lnTo>
                <a:lnTo>
                  <a:pt x="1380993" y="14287"/>
                </a:lnTo>
                <a:lnTo>
                  <a:pt x="1402482" y="13493"/>
                </a:lnTo>
                <a:lnTo>
                  <a:pt x="1416520" y="8136"/>
                </a:lnTo>
                <a:lnTo>
                  <a:pt x="1441946" y="7144"/>
                </a:lnTo>
                <a:lnTo>
                  <a:pt x="145018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/>
        </p:nvSpPr>
        <p:spPr>
          <a:xfrm>
            <a:off x="321469" y="3566130"/>
            <a:ext cx="771526" cy="320070"/>
          </a:xfrm>
          <a:custGeom>
            <a:avLst/>
            <a:gdLst/>
            <a:ahLst/>
            <a:cxnLst/>
            <a:rect l="0" t="0" r="0" b="0"/>
            <a:pathLst>
              <a:path w="771526" h="320070">
                <a:moveTo>
                  <a:pt x="71437" y="27176"/>
                </a:moveTo>
                <a:lnTo>
                  <a:pt x="71437" y="61195"/>
                </a:lnTo>
                <a:lnTo>
                  <a:pt x="71437" y="76302"/>
                </a:lnTo>
                <a:lnTo>
                  <a:pt x="69321" y="82877"/>
                </a:lnTo>
                <a:lnTo>
                  <a:pt x="66528" y="88445"/>
                </a:lnTo>
                <a:lnTo>
                  <a:pt x="64735" y="100603"/>
                </a:lnTo>
                <a:lnTo>
                  <a:pt x="64301" y="135631"/>
                </a:lnTo>
                <a:lnTo>
                  <a:pt x="64294" y="168249"/>
                </a:lnTo>
                <a:lnTo>
                  <a:pt x="64294" y="200918"/>
                </a:lnTo>
                <a:lnTo>
                  <a:pt x="62177" y="205730"/>
                </a:lnTo>
                <a:lnTo>
                  <a:pt x="59384" y="210515"/>
                </a:lnTo>
                <a:lnTo>
                  <a:pt x="57591" y="220054"/>
                </a:lnTo>
                <a:lnTo>
                  <a:pt x="57150" y="255454"/>
                </a:lnTo>
                <a:lnTo>
                  <a:pt x="57150" y="262830"/>
                </a:lnTo>
                <a:lnTo>
                  <a:pt x="63300" y="269063"/>
                </a:lnTo>
                <a:lnTo>
                  <a:pt x="64286" y="277113"/>
                </a:lnTo>
                <a:lnTo>
                  <a:pt x="68084" y="277179"/>
                </a:lnTo>
                <a:lnTo>
                  <a:pt x="69201" y="277983"/>
                </a:lnTo>
                <a:lnTo>
                  <a:pt x="71143" y="283356"/>
                </a:lnTo>
                <a:lnTo>
                  <a:pt x="73423" y="283909"/>
                </a:lnTo>
                <a:lnTo>
                  <a:pt x="75142" y="284056"/>
                </a:lnTo>
                <a:lnTo>
                  <a:pt x="79169" y="286337"/>
                </a:lnTo>
                <a:lnTo>
                  <a:pt x="83605" y="289203"/>
                </a:lnTo>
                <a:lnTo>
                  <a:pt x="90565" y="290816"/>
                </a:lnTo>
                <a:lnTo>
                  <a:pt x="105575" y="292229"/>
                </a:lnTo>
                <a:lnTo>
                  <a:pt x="122072" y="297138"/>
                </a:lnTo>
                <a:lnTo>
                  <a:pt x="135917" y="300311"/>
                </a:lnTo>
                <a:lnTo>
                  <a:pt x="146132" y="303351"/>
                </a:lnTo>
                <a:lnTo>
                  <a:pt x="181114" y="310478"/>
                </a:lnTo>
                <a:lnTo>
                  <a:pt x="214016" y="314559"/>
                </a:lnTo>
                <a:lnTo>
                  <a:pt x="237993" y="317621"/>
                </a:lnTo>
                <a:lnTo>
                  <a:pt x="261879" y="318981"/>
                </a:lnTo>
                <a:lnTo>
                  <a:pt x="285724" y="319586"/>
                </a:lnTo>
                <a:lnTo>
                  <a:pt x="309551" y="319855"/>
                </a:lnTo>
                <a:lnTo>
                  <a:pt x="342896" y="320006"/>
                </a:lnTo>
                <a:lnTo>
                  <a:pt x="374982" y="320061"/>
                </a:lnTo>
                <a:lnTo>
                  <a:pt x="408494" y="320069"/>
                </a:lnTo>
                <a:lnTo>
                  <a:pt x="430322" y="319276"/>
                </a:lnTo>
                <a:lnTo>
                  <a:pt x="460315" y="313588"/>
                </a:lnTo>
                <a:lnTo>
                  <a:pt x="494633" y="312984"/>
                </a:lnTo>
                <a:lnTo>
                  <a:pt x="528598" y="312930"/>
                </a:lnTo>
                <a:lnTo>
                  <a:pt x="557354" y="312133"/>
                </a:lnTo>
                <a:lnTo>
                  <a:pt x="592800" y="306224"/>
                </a:lnTo>
                <a:lnTo>
                  <a:pt x="601604" y="305185"/>
                </a:lnTo>
                <a:lnTo>
                  <a:pt x="615840" y="300167"/>
                </a:lnTo>
                <a:lnTo>
                  <a:pt x="632666" y="298046"/>
                </a:lnTo>
                <a:lnTo>
                  <a:pt x="641129" y="293789"/>
                </a:lnTo>
                <a:lnTo>
                  <a:pt x="673839" y="291555"/>
                </a:lnTo>
                <a:lnTo>
                  <a:pt x="687860" y="291503"/>
                </a:lnTo>
                <a:lnTo>
                  <a:pt x="692801" y="289382"/>
                </a:lnTo>
                <a:lnTo>
                  <a:pt x="697643" y="286587"/>
                </a:lnTo>
                <a:lnTo>
                  <a:pt x="707219" y="284793"/>
                </a:lnTo>
                <a:lnTo>
                  <a:pt x="742803" y="284352"/>
                </a:lnTo>
                <a:lnTo>
                  <a:pt x="764352" y="284351"/>
                </a:lnTo>
                <a:lnTo>
                  <a:pt x="764372" y="280559"/>
                </a:lnTo>
                <a:lnTo>
                  <a:pt x="765169" y="279442"/>
                </a:lnTo>
                <a:lnTo>
                  <a:pt x="766494" y="278697"/>
                </a:lnTo>
                <a:lnTo>
                  <a:pt x="771524" y="277208"/>
                </a:lnTo>
                <a:lnTo>
                  <a:pt x="771525" y="242396"/>
                </a:lnTo>
                <a:lnTo>
                  <a:pt x="771525" y="206820"/>
                </a:lnTo>
                <a:lnTo>
                  <a:pt x="771525" y="172360"/>
                </a:lnTo>
                <a:lnTo>
                  <a:pt x="771525" y="136797"/>
                </a:lnTo>
                <a:lnTo>
                  <a:pt x="771525" y="101876"/>
                </a:lnTo>
                <a:lnTo>
                  <a:pt x="771525" y="68661"/>
                </a:lnTo>
                <a:lnTo>
                  <a:pt x="771525" y="34468"/>
                </a:lnTo>
                <a:lnTo>
                  <a:pt x="771525" y="27275"/>
                </a:lnTo>
                <a:lnTo>
                  <a:pt x="765374" y="27185"/>
                </a:lnTo>
                <a:lnTo>
                  <a:pt x="758874" y="22268"/>
                </a:lnTo>
                <a:lnTo>
                  <a:pt x="751407" y="20327"/>
                </a:lnTo>
                <a:lnTo>
                  <a:pt x="719493" y="20036"/>
                </a:lnTo>
                <a:lnTo>
                  <a:pt x="702349" y="19239"/>
                </a:lnTo>
                <a:lnTo>
                  <a:pt x="680708" y="13882"/>
                </a:lnTo>
                <a:lnTo>
                  <a:pt x="646283" y="12976"/>
                </a:lnTo>
                <a:lnTo>
                  <a:pt x="613036" y="6746"/>
                </a:lnTo>
                <a:lnTo>
                  <a:pt x="578469" y="3760"/>
                </a:lnTo>
                <a:lnTo>
                  <a:pt x="564278" y="1688"/>
                </a:lnTo>
                <a:lnTo>
                  <a:pt x="528627" y="5054"/>
                </a:lnTo>
                <a:lnTo>
                  <a:pt x="492917" y="0"/>
                </a:lnTo>
                <a:lnTo>
                  <a:pt x="471487" y="1132"/>
                </a:lnTo>
                <a:lnTo>
                  <a:pt x="440678" y="5137"/>
                </a:lnTo>
                <a:lnTo>
                  <a:pt x="410692" y="5665"/>
                </a:lnTo>
                <a:lnTo>
                  <a:pt x="380255" y="5735"/>
                </a:lnTo>
                <a:lnTo>
                  <a:pt x="355022" y="6537"/>
                </a:lnTo>
                <a:lnTo>
                  <a:pt x="321481" y="12447"/>
                </a:lnTo>
                <a:lnTo>
                  <a:pt x="297658" y="13624"/>
                </a:lnTo>
                <a:lnTo>
                  <a:pt x="269081" y="19365"/>
                </a:lnTo>
                <a:lnTo>
                  <a:pt x="255587" y="20629"/>
                </a:lnTo>
                <a:lnTo>
                  <a:pt x="241398" y="25648"/>
                </a:lnTo>
                <a:lnTo>
                  <a:pt x="209463" y="27087"/>
                </a:lnTo>
                <a:lnTo>
                  <a:pt x="195392" y="27952"/>
                </a:lnTo>
                <a:lnTo>
                  <a:pt x="173535" y="33325"/>
                </a:lnTo>
                <a:lnTo>
                  <a:pt x="137836" y="34281"/>
                </a:lnTo>
                <a:lnTo>
                  <a:pt x="103092" y="34318"/>
                </a:lnTo>
                <a:lnTo>
                  <a:pt x="69975" y="34320"/>
                </a:lnTo>
                <a:lnTo>
                  <a:pt x="38014" y="34320"/>
                </a:lnTo>
                <a:lnTo>
                  <a:pt x="2612" y="34320"/>
                </a:lnTo>
                <a:lnTo>
                  <a:pt x="0" y="343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"/>
          <p:cNvSpPr/>
          <p:nvPr/>
        </p:nvSpPr>
        <p:spPr>
          <a:xfrm>
            <a:off x="1171662" y="3843338"/>
            <a:ext cx="407108" cy="42569"/>
          </a:xfrm>
          <a:custGeom>
            <a:avLst/>
            <a:gdLst/>
            <a:ahLst/>
            <a:cxnLst/>
            <a:rect l="0" t="0" r="0" b="0"/>
            <a:pathLst>
              <a:path w="407108" h="42569">
                <a:moveTo>
                  <a:pt x="7057" y="0"/>
                </a:moveTo>
                <a:lnTo>
                  <a:pt x="207" y="0"/>
                </a:lnTo>
                <a:lnTo>
                  <a:pt x="0" y="3792"/>
                </a:lnTo>
                <a:lnTo>
                  <a:pt x="765" y="4115"/>
                </a:lnTo>
                <a:lnTo>
                  <a:pt x="3731" y="2358"/>
                </a:lnTo>
                <a:lnTo>
                  <a:pt x="4840" y="2365"/>
                </a:lnTo>
                <a:lnTo>
                  <a:pt x="5579" y="3164"/>
                </a:lnTo>
                <a:lnTo>
                  <a:pt x="6071" y="4491"/>
                </a:lnTo>
                <a:lnTo>
                  <a:pt x="6400" y="4581"/>
                </a:lnTo>
                <a:lnTo>
                  <a:pt x="6765" y="2565"/>
                </a:lnTo>
                <a:lnTo>
                  <a:pt x="7656" y="1710"/>
                </a:lnTo>
                <a:lnTo>
                  <a:pt x="10763" y="760"/>
                </a:lnTo>
                <a:lnTo>
                  <a:pt x="44897" y="2"/>
                </a:lnTo>
                <a:lnTo>
                  <a:pt x="74476" y="793"/>
                </a:lnTo>
                <a:lnTo>
                  <a:pt x="102372" y="6481"/>
                </a:lnTo>
                <a:lnTo>
                  <a:pt x="130887" y="7879"/>
                </a:lnTo>
                <a:lnTo>
                  <a:pt x="164367" y="13620"/>
                </a:lnTo>
                <a:lnTo>
                  <a:pt x="194186" y="15022"/>
                </a:lnTo>
                <a:lnTo>
                  <a:pt x="208533" y="19930"/>
                </a:lnTo>
                <a:lnTo>
                  <a:pt x="240504" y="21343"/>
                </a:lnTo>
                <a:lnTo>
                  <a:pt x="250940" y="21404"/>
                </a:lnTo>
                <a:lnTo>
                  <a:pt x="256472" y="23536"/>
                </a:lnTo>
                <a:lnTo>
                  <a:pt x="259059" y="25215"/>
                </a:lnTo>
                <a:lnTo>
                  <a:pt x="270284" y="27579"/>
                </a:lnTo>
                <a:lnTo>
                  <a:pt x="304695" y="28569"/>
                </a:lnTo>
                <a:lnTo>
                  <a:pt x="323762" y="28574"/>
                </a:lnTo>
                <a:lnTo>
                  <a:pt x="328525" y="30691"/>
                </a:lnTo>
                <a:lnTo>
                  <a:pt x="334258" y="34725"/>
                </a:lnTo>
                <a:lnTo>
                  <a:pt x="341094" y="35522"/>
                </a:lnTo>
                <a:lnTo>
                  <a:pt x="363130" y="35717"/>
                </a:lnTo>
                <a:lnTo>
                  <a:pt x="369727" y="40628"/>
                </a:lnTo>
                <a:lnTo>
                  <a:pt x="377216" y="42568"/>
                </a:lnTo>
                <a:lnTo>
                  <a:pt x="407107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"/>
          <p:cNvSpPr/>
          <p:nvPr/>
        </p:nvSpPr>
        <p:spPr>
          <a:xfrm>
            <a:off x="3057525" y="3164681"/>
            <a:ext cx="2536032" cy="64295"/>
          </a:xfrm>
          <a:custGeom>
            <a:avLst/>
            <a:gdLst/>
            <a:ahLst/>
            <a:cxnLst/>
            <a:rect l="0" t="0" r="0" b="0"/>
            <a:pathLst>
              <a:path w="2536032" h="64295">
                <a:moveTo>
                  <a:pt x="0" y="21432"/>
                </a:moveTo>
                <a:lnTo>
                  <a:pt x="0" y="17639"/>
                </a:lnTo>
                <a:lnTo>
                  <a:pt x="794" y="16522"/>
                </a:lnTo>
                <a:lnTo>
                  <a:pt x="2117" y="15777"/>
                </a:lnTo>
                <a:lnTo>
                  <a:pt x="7276" y="14484"/>
                </a:lnTo>
                <a:lnTo>
                  <a:pt x="24901" y="14289"/>
                </a:lnTo>
                <a:lnTo>
                  <a:pt x="29059" y="12172"/>
                </a:lnTo>
                <a:lnTo>
                  <a:pt x="33553" y="9378"/>
                </a:lnTo>
                <a:lnTo>
                  <a:pt x="42905" y="7585"/>
                </a:lnTo>
                <a:lnTo>
                  <a:pt x="78179" y="7145"/>
                </a:lnTo>
                <a:lnTo>
                  <a:pt x="80694" y="7145"/>
                </a:lnTo>
                <a:lnTo>
                  <a:pt x="85606" y="5028"/>
                </a:lnTo>
                <a:lnTo>
                  <a:pt x="90435" y="2235"/>
                </a:lnTo>
                <a:lnTo>
                  <a:pt x="100002" y="442"/>
                </a:lnTo>
                <a:lnTo>
                  <a:pt x="134241" y="4"/>
                </a:lnTo>
                <a:lnTo>
                  <a:pt x="167283" y="0"/>
                </a:lnTo>
                <a:lnTo>
                  <a:pt x="202091" y="0"/>
                </a:lnTo>
                <a:lnTo>
                  <a:pt x="234471" y="0"/>
                </a:lnTo>
                <a:lnTo>
                  <a:pt x="269037" y="0"/>
                </a:lnTo>
                <a:lnTo>
                  <a:pt x="301159" y="794"/>
                </a:lnTo>
                <a:lnTo>
                  <a:pt x="331677" y="6482"/>
                </a:lnTo>
                <a:lnTo>
                  <a:pt x="366041" y="7086"/>
                </a:lnTo>
                <a:lnTo>
                  <a:pt x="400138" y="7139"/>
                </a:lnTo>
                <a:lnTo>
                  <a:pt x="435714" y="7143"/>
                </a:lnTo>
                <a:lnTo>
                  <a:pt x="471421" y="7144"/>
                </a:lnTo>
                <a:lnTo>
                  <a:pt x="507138" y="7144"/>
                </a:lnTo>
                <a:lnTo>
                  <a:pt x="542857" y="7144"/>
                </a:lnTo>
                <a:lnTo>
                  <a:pt x="578576" y="7144"/>
                </a:lnTo>
                <a:lnTo>
                  <a:pt x="614294" y="7144"/>
                </a:lnTo>
                <a:lnTo>
                  <a:pt x="650013" y="7144"/>
                </a:lnTo>
                <a:lnTo>
                  <a:pt x="673145" y="9261"/>
                </a:lnTo>
                <a:lnTo>
                  <a:pt x="706653" y="13626"/>
                </a:lnTo>
                <a:lnTo>
                  <a:pt x="736828" y="14201"/>
                </a:lnTo>
                <a:lnTo>
                  <a:pt x="766005" y="14276"/>
                </a:lnTo>
                <a:lnTo>
                  <a:pt x="799520" y="15080"/>
                </a:lnTo>
                <a:lnTo>
                  <a:pt x="831590" y="20769"/>
                </a:lnTo>
                <a:lnTo>
                  <a:pt x="864778" y="21344"/>
                </a:lnTo>
                <a:lnTo>
                  <a:pt x="897347" y="21424"/>
                </a:lnTo>
                <a:lnTo>
                  <a:pt x="932423" y="27582"/>
                </a:lnTo>
                <a:lnTo>
                  <a:pt x="968086" y="28488"/>
                </a:lnTo>
                <a:lnTo>
                  <a:pt x="1003800" y="28567"/>
                </a:lnTo>
                <a:lnTo>
                  <a:pt x="1037159" y="28574"/>
                </a:lnTo>
                <a:lnTo>
                  <a:pt x="1071736" y="30692"/>
                </a:lnTo>
                <a:lnTo>
                  <a:pt x="1106510" y="35057"/>
                </a:lnTo>
                <a:lnTo>
                  <a:pt x="1136852" y="35632"/>
                </a:lnTo>
                <a:lnTo>
                  <a:pt x="1171706" y="35707"/>
                </a:lnTo>
                <a:lnTo>
                  <a:pt x="1193045" y="37832"/>
                </a:lnTo>
                <a:lnTo>
                  <a:pt x="1223821" y="42200"/>
                </a:lnTo>
                <a:lnTo>
                  <a:pt x="1256948" y="42732"/>
                </a:lnTo>
                <a:lnTo>
                  <a:pt x="1286564" y="44941"/>
                </a:lnTo>
                <a:lnTo>
                  <a:pt x="1321684" y="49339"/>
                </a:lnTo>
                <a:lnTo>
                  <a:pt x="1357325" y="49919"/>
                </a:lnTo>
                <a:lnTo>
                  <a:pt x="1390916" y="52111"/>
                </a:lnTo>
                <a:lnTo>
                  <a:pt x="1415456" y="56155"/>
                </a:lnTo>
                <a:lnTo>
                  <a:pt x="1450312" y="57019"/>
                </a:lnTo>
                <a:lnTo>
                  <a:pt x="1485917" y="57133"/>
                </a:lnTo>
                <a:lnTo>
                  <a:pt x="1517829" y="57148"/>
                </a:lnTo>
                <a:lnTo>
                  <a:pt x="1548519" y="62804"/>
                </a:lnTo>
                <a:lnTo>
                  <a:pt x="1578695" y="64098"/>
                </a:lnTo>
                <a:lnTo>
                  <a:pt x="1608431" y="64268"/>
                </a:lnTo>
                <a:lnTo>
                  <a:pt x="1637552" y="64291"/>
                </a:lnTo>
                <a:lnTo>
                  <a:pt x="1671154" y="64294"/>
                </a:lnTo>
                <a:lnTo>
                  <a:pt x="1701090" y="64294"/>
                </a:lnTo>
                <a:lnTo>
                  <a:pt x="1732254" y="64294"/>
                </a:lnTo>
                <a:lnTo>
                  <a:pt x="1762846" y="64294"/>
                </a:lnTo>
                <a:lnTo>
                  <a:pt x="1797747" y="64294"/>
                </a:lnTo>
                <a:lnTo>
                  <a:pt x="1832561" y="64294"/>
                </a:lnTo>
                <a:lnTo>
                  <a:pt x="1868201" y="64294"/>
                </a:lnTo>
                <a:lnTo>
                  <a:pt x="1897762" y="64294"/>
                </a:lnTo>
                <a:lnTo>
                  <a:pt x="1929088" y="64294"/>
                </a:lnTo>
                <a:lnTo>
                  <a:pt x="1964203" y="62177"/>
                </a:lnTo>
                <a:lnTo>
                  <a:pt x="1980838" y="58640"/>
                </a:lnTo>
                <a:lnTo>
                  <a:pt x="2014088" y="57281"/>
                </a:lnTo>
                <a:lnTo>
                  <a:pt x="2047849" y="57158"/>
                </a:lnTo>
                <a:lnTo>
                  <a:pt x="2066920" y="56358"/>
                </a:lnTo>
                <a:lnTo>
                  <a:pt x="2095499" y="50669"/>
                </a:lnTo>
                <a:lnTo>
                  <a:pt x="2128838" y="50045"/>
                </a:lnTo>
                <a:lnTo>
                  <a:pt x="2162175" y="50009"/>
                </a:lnTo>
                <a:lnTo>
                  <a:pt x="2195513" y="50007"/>
                </a:lnTo>
                <a:lnTo>
                  <a:pt x="2228850" y="50007"/>
                </a:lnTo>
                <a:lnTo>
                  <a:pt x="2262188" y="50007"/>
                </a:lnTo>
                <a:lnTo>
                  <a:pt x="2297123" y="50007"/>
                </a:lnTo>
                <a:lnTo>
                  <a:pt x="2330455" y="50007"/>
                </a:lnTo>
                <a:lnTo>
                  <a:pt x="2366112" y="50007"/>
                </a:lnTo>
                <a:lnTo>
                  <a:pt x="2401591" y="50007"/>
                </a:lnTo>
                <a:lnTo>
                  <a:pt x="2409502" y="50007"/>
                </a:lnTo>
                <a:lnTo>
                  <a:pt x="2445145" y="42993"/>
                </a:lnTo>
                <a:lnTo>
                  <a:pt x="2458812" y="42889"/>
                </a:lnTo>
                <a:lnTo>
                  <a:pt x="2464141" y="44991"/>
                </a:lnTo>
                <a:lnTo>
                  <a:pt x="2469155" y="47777"/>
                </a:lnTo>
                <a:lnTo>
                  <a:pt x="2478841" y="49566"/>
                </a:lnTo>
                <a:lnTo>
                  <a:pt x="2512823" y="50005"/>
                </a:lnTo>
                <a:lnTo>
                  <a:pt x="2536031" y="500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5"/>
          <p:cNvSpPr/>
          <p:nvPr/>
        </p:nvSpPr>
        <p:spPr>
          <a:xfrm>
            <a:off x="2993231" y="2807520"/>
            <a:ext cx="420487" cy="364306"/>
          </a:xfrm>
          <a:custGeom>
            <a:avLst/>
            <a:gdLst/>
            <a:ahLst/>
            <a:cxnLst/>
            <a:rect l="0" t="0" r="0" b="0"/>
            <a:pathLst>
              <a:path w="420487" h="364306">
                <a:moveTo>
                  <a:pt x="0" y="107130"/>
                </a:moveTo>
                <a:lnTo>
                  <a:pt x="0" y="124191"/>
                </a:lnTo>
                <a:lnTo>
                  <a:pt x="2117" y="128736"/>
                </a:lnTo>
                <a:lnTo>
                  <a:pt x="4910" y="133401"/>
                </a:lnTo>
                <a:lnTo>
                  <a:pt x="6703" y="142864"/>
                </a:lnTo>
                <a:lnTo>
                  <a:pt x="7118" y="175612"/>
                </a:lnTo>
                <a:lnTo>
                  <a:pt x="7936" y="202215"/>
                </a:lnTo>
                <a:lnTo>
                  <a:pt x="12798" y="215900"/>
                </a:lnTo>
                <a:lnTo>
                  <a:pt x="16274" y="243003"/>
                </a:lnTo>
                <a:lnTo>
                  <a:pt x="19903" y="257191"/>
                </a:lnTo>
                <a:lnTo>
                  <a:pt x="22024" y="276057"/>
                </a:lnTo>
                <a:lnTo>
                  <a:pt x="27556" y="294133"/>
                </a:lnTo>
                <a:lnTo>
                  <a:pt x="29168" y="309463"/>
                </a:lnTo>
                <a:lnTo>
                  <a:pt x="34699" y="323501"/>
                </a:lnTo>
                <a:lnTo>
                  <a:pt x="35719" y="342845"/>
                </a:lnTo>
                <a:lnTo>
                  <a:pt x="35719" y="336720"/>
                </a:lnTo>
                <a:lnTo>
                  <a:pt x="40629" y="330222"/>
                </a:lnTo>
                <a:lnTo>
                  <a:pt x="41870" y="325874"/>
                </a:lnTo>
                <a:lnTo>
                  <a:pt x="42837" y="294123"/>
                </a:lnTo>
                <a:lnTo>
                  <a:pt x="49343" y="261051"/>
                </a:lnTo>
                <a:lnTo>
                  <a:pt x="49016" y="242695"/>
                </a:lnTo>
                <a:lnTo>
                  <a:pt x="43507" y="211306"/>
                </a:lnTo>
                <a:lnTo>
                  <a:pt x="42919" y="176865"/>
                </a:lnTo>
                <a:lnTo>
                  <a:pt x="42866" y="142889"/>
                </a:lnTo>
                <a:lnTo>
                  <a:pt x="42070" y="133342"/>
                </a:lnTo>
                <a:lnTo>
                  <a:pt x="38747" y="119041"/>
                </a:lnTo>
                <a:lnTo>
                  <a:pt x="42656" y="84729"/>
                </a:lnTo>
                <a:lnTo>
                  <a:pt x="44887" y="79182"/>
                </a:lnTo>
                <a:lnTo>
                  <a:pt x="59650" y="55772"/>
                </a:lnTo>
                <a:lnTo>
                  <a:pt x="91608" y="33338"/>
                </a:lnTo>
                <a:lnTo>
                  <a:pt x="124684" y="23920"/>
                </a:lnTo>
                <a:lnTo>
                  <a:pt x="159682" y="20832"/>
                </a:lnTo>
                <a:lnTo>
                  <a:pt x="190468" y="15794"/>
                </a:lnTo>
                <a:lnTo>
                  <a:pt x="218625" y="14715"/>
                </a:lnTo>
                <a:lnTo>
                  <a:pt x="239932" y="12279"/>
                </a:lnTo>
                <a:lnTo>
                  <a:pt x="265146" y="8137"/>
                </a:lnTo>
                <a:lnTo>
                  <a:pt x="297311" y="7207"/>
                </a:lnTo>
                <a:lnTo>
                  <a:pt x="330974" y="641"/>
                </a:lnTo>
                <a:lnTo>
                  <a:pt x="359150" y="0"/>
                </a:lnTo>
                <a:lnTo>
                  <a:pt x="364145" y="2102"/>
                </a:lnTo>
                <a:lnTo>
                  <a:pt x="369011" y="4888"/>
                </a:lnTo>
                <a:lnTo>
                  <a:pt x="378603" y="6677"/>
                </a:lnTo>
                <a:lnTo>
                  <a:pt x="388141" y="7031"/>
                </a:lnTo>
                <a:lnTo>
                  <a:pt x="392905" y="9196"/>
                </a:lnTo>
                <a:lnTo>
                  <a:pt x="398639" y="13261"/>
                </a:lnTo>
                <a:lnTo>
                  <a:pt x="399423" y="15933"/>
                </a:lnTo>
                <a:lnTo>
                  <a:pt x="399632" y="17757"/>
                </a:lnTo>
                <a:lnTo>
                  <a:pt x="400565" y="18973"/>
                </a:lnTo>
                <a:lnTo>
                  <a:pt x="403719" y="20324"/>
                </a:lnTo>
                <a:lnTo>
                  <a:pt x="404877" y="21478"/>
                </a:lnTo>
                <a:lnTo>
                  <a:pt x="408853" y="29034"/>
                </a:lnTo>
                <a:lnTo>
                  <a:pt x="411900" y="33527"/>
                </a:lnTo>
                <a:lnTo>
                  <a:pt x="413615" y="40519"/>
                </a:lnTo>
                <a:lnTo>
                  <a:pt x="415113" y="61888"/>
                </a:lnTo>
                <a:lnTo>
                  <a:pt x="419242" y="69824"/>
                </a:lnTo>
                <a:lnTo>
                  <a:pt x="420486" y="77585"/>
                </a:lnTo>
                <a:lnTo>
                  <a:pt x="414606" y="112922"/>
                </a:lnTo>
                <a:lnTo>
                  <a:pt x="413560" y="145290"/>
                </a:lnTo>
                <a:lnTo>
                  <a:pt x="407858" y="178720"/>
                </a:lnTo>
                <a:lnTo>
                  <a:pt x="407252" y="214238"/>
                </a:lnTo>
                <a:lnTo>
                  <a:pt x="407197" y="249863"/>
                </a:lnTo>
                <a:lnTo>
                  <a:pt x="405078" y="266367"/>
                </a:lnTo>
                <a:lnTo>
                  <a:pt x="400492" y="299566"/>
                </a:lnTo>
                <a:lnTo>
                  <a:pt x="400137" y="315181"/>
                </a:lnTo>
                <a:lnTo>
                  <a:pt x="407064" y="349869"/>
                </a:lnTo>
                <a:lnTo>
                  <a:pt x="407107" y="352300"/>
                </a:lnTo>
                <a:lnTo>
                  <a:pt x="409272" y="357117"/>
                </a:lnTo>
                <a:lnTo>
                  <a:pt x="414338" y="3643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6"/>
          <p:cNvSpPr/>
          <p:nvPr/>
        </p:nvSpPr>
        <p:spPr>
          <a:xfrm>
            <a:off x="2614639" y="2414644"/>
            <a:ext cx="1671602" cy="592876"/>
          </a:xfrm>
          <a:custGeom>
            <a:avLst/>
            <a:gdLst/>
            <a:ahLst/>
            <a:cxnLst/>
            <a:rect l="0" t="0" r="0" b="0"/>
            <a:pathLst>
              <a:path w="1671602" h="592876">
                <a:moveTo>
                  <a:pt x="1650180" y="592875"/>
                </a:moveTo>
                <a:lnTo>
                  <a:pt x="1650180" y="589082"/>
                </a:lnTo>
                <a:lnTo>
                  <a:pt x="1650974" y="587965"/>
                </a:lnTo>
                <a:lnTo>
                  <a:pt x="1652296" y="587220"/>
                </a:lnTo>
                <a:lnTo>
                  <a:pt x="1653972" y="586724"/>
                </a:lnTo>
                <a:lnTo>
                  <a:pt x="1655089" y="585599"/>
                </a:lnTo>
                <a:lnTo>
                  <a:pt x="1658999" y="578091"/>
                </a:lnTo>
                <a:lnTo>
                  <a:pt x="1667179" y="565172"/>
                </a:lnTo>
                <a:lnTo>
                  <a:pt x="1670298" y="551946"/>
                </a:lnTo>
                <a:lnTo>
                  <a:pt x="1671534" y="518236"/>
                </a:lnTo>
                <a:lnTo>
                  <a:pt x="1671601" y="485297"/>
                </a:lnTo>
                <a:lnTo>
                  <a:pt x="1663839" y="455599"/>
                </a:lnTo>
                <a:lnTo>
                  <a:pt x="1654818" y="424471"/>
                </a:lnTo>
                <a:lnTo>
                  <a:pt x="1640483" y="393451"/>
                </a:lnTo>
                <a:lnTo>
                  <a:pt x="1627068" y="362277"/>
                </a:lnTo>
                <a:lnTo>
                  <a:pt x="1609367" y="329573"/>
                </a:lnTo>
                <a:lnTo>
                  <a:pt x="1584880" y="295272"/>
                </a:lnTo>
                <a:lnTo>
                  <a:pt x="1554996" y="262627"/>
                </a:lnTo>
                <a:lnTo>
                  <a:pt x="1528050" y="237319"/>
                </a:lnTo>
                <a:lnTo>
                  <a:pt x="1499958" y="212623"/>
                </a:lnTo>
                <a:lnTo>
                  <a:pt x="1471526" y="187314"/>
                </a:lnTo>
                <a:lnTo>
                  <a:pt x="1440877" y="162617"/>
                </a:lnTo>
                <a:lnTo>
                  <a:pt x="1406660" y="137308"/>
                </a:lnTo>
                <a:lnTo>
                  <a:pt x="1371386" y="114728"/>
                </a:lnTo>
                <a:lnTo>
                  <a:pt x="1346884" y="100965"/>
                </a:lnTo>
                <a:lnTo>
                  <a:pt x="1320119" y="89557"/>
                </a:lnTo>
                <a:lnTo>
                  <a:pt x="1292348" y="79194"/>
                </a:lnTo>
                <a:lnTo>
                  <a:pt x="1264131" y="69297"/>
                </a:lnTo>
                <a:lnTo>
                  <a:pt x="1235715" y="59607"/>
                </a:lnTo>
                <a:lnTo>
                  <a:pt x="1207211" y="50008"/>
                </a:lnTo>
                <a:lnTo>
                  <a:pt x="1178667" y="40451"/>
                </a:lnTo>
                <a:lnTo>
                  <a:pt x="1150106" y="30911"/>
                </a:lnTo>
                <a:lnTo>
                  <a:pt x="1119421" y="23497"/>
                </a:lnTo>
                <a:lnTo>
                  <a:pt x="1088056" y="17555"/>
                </a:lnTo>
                <a:lnTo>
                  <a:pt x="1058240" y="12269"/>
                </a:lnTo>
                <a:lnTo>
                  <a:pt x="1029114" y="7273"/>
                </a:lnTo>
                <a:lnTo>
                  <a:pt x="999500" y="3201"/>
                </a:lnTo>
                <a:lnTo>
                  <a:pt x="967818" y="1391"/>
                </a:lnTo>
                <a:lnTo>
                  <a:pt x="935216" y="587"/>
                </a:lnTo>
                <a:lnTo>
                  <a:pt x="902999" y="230"/>
                </a:lnTo>
                <a:lnTo>
                  <a:pt x="872806" y="71"/>
                </a:lnTo>
                <a:lnTo>
                  <a:pt x="841395" y="0"/>
                </a:lnTo>
                <a:lnTo>
                  <a:pt x="809707" y="762"/>
                </a:lnTo>
                <a:lnTo>
                  <a:pt x="779749" y="3747"/>
                </a:lnTo>
                <a:lnTo>
                  <a:pt x="750559" y="7719"/>
                </a:lnTo>
                <a:lnTo>
                  <a:pt x="722505" y="12131"/>
                </a:lnTo>
                <a:lnTo>
                  <a:pt x="696807" y="16737"/>
                </a:lnTo>
                <a:lnTo>
                  <a:pt x="670040" y="23547"/>
                </a:lnTo>
                <a:lnTo>
                  <a:pt x="643062" y="31071"/>
                </a:lnTo>
                <a:lnTo>
                  <a:pt x="617843" y="37062"/>
                </a:lnTo>
                <a:lnTo>
                  <a:pt x="593405" y="44487"/>
                </a:lnTo>
                <a:lnTo>
                  <a:pt x="568521" y="53078"/>
                </a:lnTo>
                <a:lnTo>
                  <a:pt x="541586" y="62188"/>
                </a:lnTo>
                <a:lnTo>
                  <a:pt x="515857" y="71528"/>
                </a:lnTo>
                <a:lnTo>
                  <a:pt x="481176" y="85712"/>
                </a:lnTo>
                <a:lnTo>
                  <a:pt x="448675" y="99969"/>
                </a:lnTo>
                <a:lnTo>
                  <a:pt x="416026" y="116364"/>
                </a:lnTo>
                <a:lnTo>
                  <a:pt x="386244" y="134186"/>
                </a:lnTo>
                <a:lnTo>
                  <a:pt x="357312" y="151638"/>
                </a:lnTo>
                <a:lnTo>
                  <a:pt x="322883" y="178868"/>
                </a:lnTo>
                <a:lnTo>
                  <a:pt x="288242" y="207178"/>
                </a:lnTo>
                <a:lnTo>
                  <a:pt x="257646" y="237817"/>
                </a:lnTo>
                <a:lnTo>
                  <a:pt x="228672" y="270415"/>
                </a:lnTo>
                <a:lnTo>
                  <a:pt x="200812" y="299785"/>
                </a:lnTo>
                <a:lnTo>
                  <a:pt x="179198" y="330634"/>
                </a:lnTo>
                <a:lnTo>
                  <a:pt x="155849" y="363274"/>
                </a:lnTo>
                <a:lnTo>
                  <a:pt x="129019" y="397745"/>
                </a:lnTo>
                <a:lnTo>
                  <a:pt x="104809" y="428419"/>
                </a:lnTo>
                <a:lnTo>
                  <a:pt x="85711" y="447383"/>
                </a:lnTo>
                <a:lnTo>
                  <a:pt x="76973" y="454393"/>
                </a:lnTo>
                <a:lnTo>
                  <a:pt x="62779" y="469712"/>
                </a:lnTo>
                <a:lnTo>
                  <a:pt x="51656" y="475949"/>
                </a:lnTo>
                <a:lnTo>
                  <a:pt x="44578" y="478056"/>
                </a:lnTo>
                <a:lnTo>
                  <a:pt x="41494" y="476228"/>
                </a:lnTo>
                <a:lnTo>
                  <a:pt x="39560" y="474629"/>
                </a:lnTo>
                <a:lnTo>
                  <a:pt x="37411" y="470735"/>
                </a:lnTo>
                <a:lnTo>
                  <a:pt x="36838" y="468586"/>
                </a:lnTo>
                <a:lnTo>
                  <a:pt x="31009" y="458639"/>
                </a:lnTo>
                <a:lnTo>
                  <a:pt x="28692" y="426261"/>
                </a:lnTo>
                <a:lnTo>
                  <a:pt x="28567" y="392546"/>
                </a:lnTo>
                <a:lnTo>
                  <a:pt x="28551" y="360883"/>
                </a:lnTo>
                <a:lnTo>
                  <a:pt x="28549" y="328109"/>
                </a:lnTo>
                <a:lnTo>
                  <a:pt x="28549" y="293572"/>
                </a:lnTo>
                <a:lnTo>
                  <a:pt x="28549" y="262155"/>
                </a:lnTo>
                <a:lnTo>
                  <a:pt x="28549" y="228734"/>
                </a:lnTo>
                <a:lnTo>
                  <a:pt x="28549" y="221829"/>
                </a:lnTo>
                <a:lnTo>
                  <a:pt x="28549" y="253323"/>
                </a:lnTo>
                <a:lnTo>
                  <a:pt x="27755" y="285925"/>
                </a:lnTo>
                <a:lnTo>
                  <a:pt x="22398" y="315397"/>
                </a:lnTo>
                <a:lnTo>
                  <a:pt x="13765" y="350136"/>
                </a:lnTo>
                <a:lnTo>
                  <a:pt x="8430" y="378592"/>
                </a:lnTo>
                <a:lnTo>
                  <a:pt x="5174" y="414285"/>
                </a:lnTo>
                <a:lnTo>
                  <a:pt x="430" y="449373"/>
                </a:lnTo>
                <a:lnTo>
                  <a:pt x="14" y="482057"/>
                </a:lnTo>
                <a:lnTo>
                  <a:pt x="0" y="485659"/>
                </a:lnTo>
                <a:lnTo>
                  <a:pt x="2102" y="491777"/>
                </a:lnTo>
                <a:lnTo>
                  <a:pt x="4888" y="497143"/>
                </a:lnTo>
                <a:lnTo>
                  <a:pt x="7251" y="504625"/>
                </a:lnTo>
                <a:lnTo>
                  <a:pt x="10616" y="509467"/>
                </a:lnTo>
                <a:lnTo>
                  <a:pt x="16874" y="512149"/>
                </a:lnTo>
                <a:lnTo>
                  <a:pt x="41601" y="514168"/>
                </a:lnTo>
                <a:lnTo>
                  <a:pt x="72189" y="508623"/>
                </a:lnTo>
                <a:lnTo>
                  <a:pt x="90956" y="505469"/>
                </a:lnTo>
                <a:lnTo>
                  <a:pt x="119104" y="497293"/>
                </a:lnTo>
                <a:lnTo>
                  <a:pt x="149535" y="483125"/>
                </a:lnTo>
                <a:lnTo>
                  <a:pt x="178477" y="471859"/>
                </a:lnTo>
                <a:lnTo>
                  <a:pt x="210917" y="461990"/>
                </a:lnTo>
                <a:lnTo>
                  <a:pt x="243907" y="447894"/>
                </a:lnTo>
                <a:lnTo>
                  <a:pt x="257613" y="441126"/>
                </a:lnTo>
                <a:lnTo>
                  <a:pt x="281582" y="434665"/>
                </a:lnTo>
                <a:lnTo>
                  <a:pt x="292867" y="4285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7"/>
          <p:cNvSpPr/>
          <p:nvPr/>
        </p:nvSpPr>
        <p:spPr>
          <a:xfrm>
            <a:off x="5779294" y="3143250"/>
            <a:ext cx="1485901" cy="50007"/>
          </a:xfrm>
          <a:custGeom>
            <a:avLst/>
            <a:gdLst/>
            <a:ahLst/>
            <a:cxnLst/>
            <a:rect l="0" t="0" r="0" b="0"/>
            <a:pathLst>
              <a:path w="1485901" h="50007">
                <a:moveTo>
                  <a:pt x="0" y="50006"/>
                </a:moveTo>
                <a:lnTo>
                  <a:pt x="33357" y="50006"/>
                </a:lnTo>
                <a:lnTo>
                  <a:pt x="64921" y="50006"/>
                </a:lnTo>
                <a:lnTo>
                  <a:pt x="100470" y="50006"/>
                </a:lnTo>
                <a:lnTo>
                  <a:pt x="116552" y="47890"/>
                </a:lnTo>
                <a:lnTo>
                  <a:pt x="149589" y="43304"/>
                </a:lnTo>
                <a:lnTo>
                  <a:pt x="166295" y="40877"/>
                </a:lnTo>
                <a:lnTo>
                  <a:pt x="201689" y="36171"/>
                </a:lnTo>
                <a:lnTo>
                  <a:pt x="232721" y="35808"/>
                </a:lnTo>
                <a:lnTo>
                  <a:pt x="265410" y="35731"/>
                </a:lnTo>
                <a:lnTo>
                  <a:pt x="300181" y="34927"/>
                </a:lnTo>
                <a:lnTo>
                  <a:pt x="335775" y="29568"/>
                </a:lnTo>
                <a:lnTo>
                  <a:pt x="365823" y="28706"/>
                </a:lnTo>
                <a:lnTo>
                  <a:pt x="395337" y="27799"/>
                </a:lnTo>
                <a:lnTo>
                  <a:pt x="425152" y="22427"/>
                </a:lnTo>
                <a:lnTo>
                  <a:pt x="460600" y="21628"/>
                </a:lnTo>
                <a:lnTo>
                  <a:pt x="495777" y="21457"/>
                </a:lnTo>
                <a:lnTo>
                  <a:pt x="529013" y="15780"/>
                </a:lnTo>
                <a:lnTo>
                  <a:pt x="564406" y="14484"/>
                </a:lnTo>
                <a:lnTo>
                  <a:pt x="600081" y="14313"/>
                </a:lnTo>
                <a:lnTo>
                  <a:pt x="635794" y="14291"/>
                </a:lnTo>
                <a:lnTo>
                  <a:pt x="668161" y="14288"/>
                </a:lnTo>
                <a:lnTo>
                  <a:pt x="699425" y="14288"/>
                </a:lnTo>
                <a:lnTo>
                  <a:pt x="730648" y="14288"/>
                </a:lnTo>
                <a:lnTo>
                  <a:pt x="763362" y="14288"/>
                </a:lnTo>
                <a:lnTo>
                  <a:pt x="797664" y="14288"/>
                </a:lnTo>
                <a:lnTo>
                  <a:pt x="830310" y="14288"/>
                </a:lnTo>
                <a:lnTo>
                  <a:pt x="863306" y="14288"/>
                </a:lnTo>
                <a:lnTo>
                  <a:pt x="893548" y="14288"/>
                </a:lnTo>
                <a:lnTo>
                  <a:pt x="927156" y="14288"/>
                </a:lnTo>
                <a:lnTo>
                  <a:pt x="949665" y="12171"/>
                </a:lnTo>
                <a:lnTo>
                  <a:pt x="982396" y="8137"/>
                </a:lnTo>
                <a:lnTo>
                  <a:pt x="1013732" y="7340"/>
                </a:lnTo>
                <a:lnTo>
                  <a:pt x="1042853" y="7183"/>
                </a:lnTo>
                <a:lnTo>
                  <a:pt x="1075328" y="7152"/>
                </a:lnTo>
                <a:lnTo>
                  <a:pt x="1107407" y="7145"/>
                </a:lnTo>
                <a:lnTo>
                  <a:pt x="1141378" y="7144"/>
                </a:lnTo>
                <a:lnTo>
                  <a:pt x="1171255" y="7144"/>
                </a:lnTo>
                <a:lnTo>
                  <a:pt x="1204996" y="2234"/>
                </a:lnTo>
                <a:lnTo>
                  <a:pt x="1228044" y="1456"/>
                </a:lnTo>
                <a:lnTo>
                  <a:pt x="1259282" y="5785"/>
                </a:lnTo>
                <a:lnTo>
                  <a:pt x="1291998" y="6875"/>
                </a:lnTo>
                <a:lnTo>
                  <a:pt x="1321392" y="7091"/>
                </a:lnTo>
                <a:lnTo>
                  <a:pt x="1350129" y="7133"/>
                </a:lnTo>
                <a:lnTo>
                  <a:pt x="1380973" y="7142"/>
                </a:lnTo>
                <a:lnTo>
                  <a:pt x="1416098" y="7143"/>
                </a:lnTo>
                <a:lnTo>
                  <a:pt x="1440444" y="6350"/>
                </a:lnTo>
                <a:lnTo>
                  <a:pt x="1461337" y="662"/>
                </a:lnTo>
                <a:lnTo>
                  <a:pt x="14859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8"/>
          <p:cNvSpPr/>
          <p:nvPr/>
        </p:nvSpPr>
        <p:spPr>
          <a:xfrm>
            <a:off x="2185988" y="3814824"/>
            <a:ext cx="792957" cy="57090"/>
          </a:xfrm>
          <a:custGeom>
            <a:avLst/>
            <a:gdLst/>
            <a:ahLst/>
            <a:cxnLst/>
            <a:rect l="0" t="0" r="0" b="0"/>
            <a:pathLst>
              <a:path w="792957" h="57090">
                <a:moveTo>
                  <a:pt x="0" y="57089"/>
                </a:moveTo>
                <a:lnTo>
                  <a:pt x="6150" y="50938"/>
                </a:lnTo>
                <a:lnTo>
                  <a:pt x="10641" y="50239"/>
                </a:lnTo>
                <a:lnTo>
                  <a:pt x="23910" y="49971"/>
                </a:lnTo>
                <a:lnTo>
                  <a:pt x="28618" y="47839"/>
                </a:lnTo>
                <a:lnTo>
                  <a:pt x="30985" y="46160"/>
                </a:lnTo>
                <a:lnTo>
                  <a:pt x="41900" y="43796"/>
                </a:lnTo>
                <a:lnTo>
                  <a:pt x="59017" y="42204"/>
                </a:lnTo>
                <a:lnTo>
                  <a:pt x="69786" y="37950"/>
                </a:lnTo>
                <a:lnTo>
                  <a:pt x="101935" y="35065"/>
                </a:lnTo>
                <a:lnTo>
                  <a:pt x="129938" y="29533"/>
                </a:lnTo>
                <a:lnTo>
                  <a:pt x="159810" y="27921"/>
                </a:lnTo>
                <a:lnTo>
                  <a:pt x="194988" y="22870"/>
                </a:lnTo>
                <a:lnTo>
                  <a:pt x="230106" y="17140"/>
                </a:lnTo>
                <a:lnTo>
                  <a:pt x="262560" y="14295"/>
                </a:lnTo>
                <a:lnTo>
                  <a:pt x="288143" y="10818"/>
                </a:lnTo>
                <a:lnTo>
                  <a:pt x="317944" y="8189"/>
                </a:lnTo>
                <a:lnTo>
                  <a:pt x="351069" y="7228"/>
                </a:lnTo>
                <a:lnTo>
                  <a:pt x="385897" y="7102"/>
                </a:lnTo>
                <a:lnTo>
                  <a:pt x="416480" y="4969"/>
                </a:lnTo>
                <a:lnTo>
                  <a:pt x="445276" y="932"/>
                </a:lnTo>
                <a:lnTo>
                  <a:pt x="476070" y="135"/>
                </a:lnTo>
                <a:lnTo>
                  <a:pt x="511758" y="3756"/>
                </a:lnTo>
                <a:lnTo>
                  <a:pt x="525369" y="3488"/>
                </a:lnTo>
                <a:lnTo>
                  <a:pt x="557722" y="406"/>
                </a:lnTo>
                <a:lnTo>
                  <a:pt x="589206" y="0"/>
                </a:lnTo>
                <a:lnTo>
                  <a:pt x="614244" y="745"/>
                </a:lnTo>
                <a:lnTo>
                  <a:pt x="631084" y="4058"/>
                </a:lnTo>
                <a:lnTo>
                  <a:pt x="650008" y="2305"/>
                </a:lnTo>
                <a:lnTo>
                  <a:pt x="679744" y="6297"/>
                </a:lnTo>
                <a:lnTo>
                  <a:pt x="711671" y="7013"/>
                </a:lnTo>
                <a:lnTo>
                  <a:pt x="744518" y="7078"/>
                </a:lnTo>
                <a:lnTo>
                  <a:pt x="778171" y="7082"/>
                </a:lnTo>
                <a:lnTo>
                  <a:pt x="792956" y="70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9"/>
          <p:cNvGrpSpPr/>
          <p:nvPr/>
        </p:nvGrpSpPr>
        <p:grpSpPr>
          <a:xfrm>
            <a:off x="1678781" y="3529014"/>
            <a:ext cx="664370" cy="328612"/>
            <a:chOff x="1678781" y="3529014"/>
            <a:chExt cx="664370" cy="328612"/>
          </a:xfrm>
        </p:grpSpPr>
        <p:sp>
          <p:nvSpPr>
            <p:cNvPr id="11" name="SMARTInkShape-9"/>
            <p:cNvSpPr/>
            <p:nvPr/>
          </p:nvSpPr>
          <p:spPr>
            <a:xfrm>
              <a:off x="1678781" y="3843338"/>
              <a:ext cx="357189" cy="14288"/>
            </a:xfrm>
            <a:custGeom>
              <a:avLst/>
              <a:gdLst/>
              <a:ahLst/>
              <a:cxnLst/>
              <a:rect l="0" t="0" r="0" b="0"/>
              <a:pathLst>
                <a:path w="357189" h="14288">
                  <a:moveTo>
                    <a:pt x="0" y="14287"/>
                  </a:moveTo>
                  <a:lnTo>
                    <a:pt x="33357" y="14287"/>
                  </a:lnTo>
                  <a:lnTo>
                    <a:pt x="45247" y="14287"/>
                  </a:lnTo>
                  <a:lnTo>
                    <a:pt x="50008" y="12170"/>
                  </a:lnTo>
                  <a:lnTo>
                    <a:pt x="54770" y="9378"/>
                  </a:lnTo>
                  <a:lnTo>
                    <a:pt x="64294" y="7585"/>
                  </a:lnTo>
                  <a:lnTo>
                    <a:pt x="100013" y="7144"/>
                  </a:lnTo>
                  <a:lnTo>
                    <a:pt x="128059" y="7143"/>
                  </a:lnTo>
                  <a:lnTo>
                    <a:pt x="157447" y="7143"/>
                  </a:lnTo>
                  <a:lnTo>
                    <a:pt x="187498" y="7143"/>
                  </a:lnTo>
                  <a:lnTo>
                    <a:pt x="220120" y="3606"/>
                  </a:lnTo>
                  <a:lnTo>
                    <a:pt x="254912" y="6677"/>
                  </a:lnTo>
                  <a:lnTo>
                    <a:pt x="287532" y="7125"/>
                  </a:lnTo>
                  <a:lnTo>
                    <a:pt x="322196" y="7143"/>
                  </a:lnTo>
                  <a:lnTo>
                    <a:pt x="328605" y="7143"/>
                  </a:lnTo>
                  <a:lnTo>
                    <a:pt x="335462" y="294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/>
            <p:cNvSpPr/>
            <p:nvPr/>
          </p:nvSpPr>
          <p:spPr>
            <a:xfrm>
              <a:off x="1857375" y="3529014"/>
              <a:ext cx="478632" cy="128471"/>
            </a:xfrm>
            <a:custGeom>
              <a:avLst/>
              <a:gdLst/>
              <a:ahLst/>
              <a:cxnLst/>
              <a:rect l="0" t="0" r="0" b="0"/>
              <a:pathLst>
                <a:path w="478632" h="128471">
                  <a:moveTo>
                    <a:pt x="0" y="78580"/>
                  </a:moveTo>
                  <a:lnTo>
                    <a:pt x="0" y="71730"/>
                  </a:lnTo>
                  <a:lnTo>
                    <a:pt x="17000" y="54439"/>
                  </a:lnTo>
                  <a:lnTo>
                    <a:pt x="21578" y="51975"/>
                  </a:lnTo>
                  <a:lnTo>
                    <a:pt x="26259" y="50087"/>
                  </a:lnTo>
                  <a:lnTo>
                    <a:pt x="33357" y="45355"/>
                  </a:lnTo>
                  <a:lnTo>
                    <a:pt x="40487" y="42806"/>
                  </a:lnTo>
                  <a:lnTo>
                    <a:pt x="55563" y="31535"/>
                  </a:lnTo>
                  <a:lnTo>
                    <a:pt x="90423" y="21375"/>
                  </a:lnTo>
                  <a:lnTo>
                    <a:pt x="121794" y="10103"/>
                  </a:lnTo>
                  <a:lnTo>
                    <a:pt x="157044" y="5199"/>
                  </a:lnTo>
                  <a:lnTo>
                    <a:pt x="171415" y="1539"/>
                  </a:lnTo>
                  <a:lnTo>
                    <a:pt x="205676" y="134"/>
                  </a:lnTo>
                  <a:lnTo>
                    <a:pt x="237729" y="11"/>
                  </a:lnTo>
                  <a:lnTo>
                    <a:pt x="270930" y="0"/>
                  </a:lnTo>
                  <a:lnTo>
                    <a:pt x="302163" y="792"/>
                  </a:lnTo>
                  <a:lnTo>
                    <a:pt x="335741" y="8818"/>
                  </a:lnTo>
                  <a:lnTo>
                    <a:pt x="350039" y="12666"/>
                  </a:lnTo>
                  <a:lnTo>
                    <a:pt x="358773" y="14360"/>
                  </a:lnTo>
                  <a:lnTo>
                    <a:pt x="392410" y="30106"/>
                  </a:lnTo>
                  <a:lnTo>
                    <a:pt x="410559" y="46262"/>
                  </a:lnTo>
                  <a:lnTo>
                    <a:pt x="412658" y="50458"/>
                  </a:lnTo>
                  <a:lnTo>
                    <a:pt x="413218" y="52688"/>
                  </a:lnTo>
                  <a:lnTo>
                    <a:pt x="419026" y="62764"/>
                  </a:lnTo>
                  <a:lnTo>
                    <a:pt x="421548" y="73982"/>
                  </a:lnTo>
                  <a:lnTo>
                    <a:pt x="426992" y="85286"/>
                  </a:lnTo>
                  <a:lnTo>
                    <a:pt x="427536" y="87813"/>
                  </a:lnTo>
                  <a:lnTo>
                    <a:pt x="432095" y="95162"/>
                  </a:lnTo>
                  <a:lnTo>
                    <a:pt x="463021" y="127262"/>
                  </a:lnTo>
                  <a:lnTo>
                    <a:pt x="465872" y="127998"/>
                  </a:lnTo>
                  <a:lnTo>
                    <a:pt x="470378" y="128470"/>
                  </a:lnTo>
                  <a:lnTo>
                    <a:pt x="478631" y="121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/>
            <p:cNvSpPr/>
            <p:nvPr/>
          </p:nvSpPr>
          <p:spPr>
            <a:xfrm>
              <a:off x="2185988" y="3550447"/>
              <a:ext cx="157163" cy="171448"/>
            </a:xfrm>
            <a:custGeom>
              <a:avLst/>
              <a:gdLst/>
              <a:ahLst/>
              <a:cxnLst/>
              <a:rect l="0" t="0" r="0" b="0"/>
              <a:pathLst>
                <a:path w="157163" h="171448">
                  <a:moveTo>
                    <a:pt x="157162" y="35716"/>
                  </a:moveTo>
                  <a:lnTo>
                    <a:pt x="153370" y="31923"/>
                  </a:lnTo>
                  <a:lnTo>
                    <a:pt x="151508" y="27945"/>
                  </a:lnTo>
                  <a:lnTo>
                    <a:pt x="151011" y="25773"/>
                  </a:lnTo>
                  <a:lnTo>
                    <a:pt x="146520" y="18923"/>
                  </a:lnTo>
                  <a:lnTo>
                    <a:pt x="129969" y="1405"/>
                  </a:lnTo>
                  <a:lnTo>
                    <a:pt x="127085" y="623"/>
                  </a:lnTo>
                  <a:lnTo>
                    <a:pt x="108265" y="0"/>
                  </a:lnTo>
                  <a:lnTo>
                    <a:pt x="107895" y="793"/>
                  </a:lnTo>
                  <a:lnTo>
                    <a:pt x="107253" y="6148"/>
                  </a:lnTo>
                  <a:lnTo>
                    <a:pt x="112085" y="12648"/>
                  </a:lnTo>
                  <a:lnTo>
                    <a:pt x="114437" y="19267"/>
                  </a:lnTo>
                  <a:lnTo>
                    <a:pt x="119015" y="26256"/>
                  </a:lnTo>
                  <a:lnTo>
                    <a:pt x="120364" y="30982"/>
                  </a:lnTo>
                  <a:lnTo>
                    <a:pt x="121517" y="32560"/>
                  </a:lnTo>
                  <a:lnTo>
                    <a:pt x="123080" y="33612"/>
                  </a:lnTo>
                  <a:lnTo>
                    <a:pt x="126933" y="35574"/>
                  </a:lnTo>
                  <a:lnTo>
                    <a:pt x="131292" y="39092"/>
                  </a:lnTo>
                  <a:lnTo>
                    <a:pt x="133758" y="43302"/>
                  </a:lnTo>
                  <a:lnTo>
                    <a:pt x="135648" y="47819"/>
                  </a:lnTo>
                  <a:lnTo>
                    <a:pt x="145558" y="59554"/>
                  </a:lnTo>
                  <a:lnTo>
                    <a:pt x="146251" y="63514"/>
                  </a:lnTo>
                  <a:lnTo>
                    <a:pt x="144904" y="74264"/>
                  </a:lnTo>
                  <a:lnTo>
                    <a:pt x="139543" y="84863"/>
                  </a:lnTo>
                  <a:lnTo>
                    <a:pt x="131869" y="94071"/>
                  </a:lnTo>
                  <a:lnTo>
                    <a:pt x="109342" y="109066"/>
                  </a:lnTo>
                  <a:lnTo>
                    <a:pt x="77084" y="121864"/>
                  </a:lnTo>
                  <a:lnTo>
                    <a:pt x="54571" y="132609"/>
                  </a:lnTo>
                  <a:lnTo>
                    <a:pt x="41216" y="135597"/>
                  </a:lnTo>
                  <a:lnTo>
                    <a:pt x="31879" y="141158"/>
                  </a:lnTo>
                  <a:lnTo>
                    <a:pt x="12634" y="154837"/>
                  </a:lnTo>
                  <a:lnTo>
                    <a:pt x="0" y="171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12"/>
          <p:cNvSpPr/>
          <p:nvPr/>
        </p:nvSpPr>
        <p:spPr>
          <a:xfrm>
            <a:off x="7429500" y="3129001"/>
            <a:ext cx="564357" cy="28511"/>
          </a:xfrm>
          <a:custGeom>
            <a:avLst/>
            <a:gdLst/>
            <a:ahLst/>
            <a:cxnLst/>
            <a:rect l="0" t="0" r="0" b="0"/>
            <a:pathLst>
              <a:path w="564357" h="28511">
                <a:moveTo>
                  <a:pt x="0" y="7105"/>
                </a:moveTo>
                <a:lnTo>
                  <a:pt x="26037" y="954"/>
                </a:lnTo>
                <a:lnTo>
                  <a:pt x="57585" y="0"/>
                </a:lnTo>
                <a:lnTo>
                  <a:pt x="90839" y="4876"/>
                </a:lnTo>
                <a:lnTo>
                  <a:pt x="122274" y="6812"/>
                </a:lnTo>
                <a:lnTo>
                  <a:pt x="150976" y="7047"/>
                </a:lnTo>
                <a:lnTo>
                  <a:pt x="184280" y="9211"/>
                </a:lnTo>
                <a:lnTo>
                  <a:pt x="214025" y="13254"/>
                </a:lnTo>
                <a:lnTo>
                  <a:pt x="247740" y="14846"/>
                </a:lnTo>
                <a:lnTo>
                  <a:pt x="278154" y="19865"/>
                </a:lnTo>
                <a:lnTo>
                  <a:pt x="310885" y="21091"/>
                </a:lnTo>
                <a:lnTo>
                  <a:pt x="342220" y="22127"/>
                </a:lnTo>
                <a:lnTo>
                  <a:pt x="371341" y="27035"/>
                </a:lnTo>
                <a:lnTo>
                  <a:pt x="406382" y="28339"/>
                </a:lnTo>
                <a:lnTo>
                  <a:pt x="436759" y="28510"/>
                </a:lnTo>
                <a:lnTo>
                  <a:pt x="458836" y="27738"/>
                </a:lnTo>
                <a:lnTo>
                  <a:pt x="491502" y="21687"/>
                </a:lnTo>
                <a:lnTo>
                  <a:pt x="527104" y="21396"/>
                </a:lnTo>
                <a:lnTo>
                  <a:pt x="534067" y="21394"/>
                </a:lnTo>
                <a:lnTo>
                  <a:pt x="543327" y="15739"/>
                </a:lnTo>
                <a:lnTo>
                  <a:pt x="564356" y="142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13"/>
          <p:cNvSpPr/>
          <p:nvPr/>
        </p:nvSpPr>
        <p:spPr>
          <a:xfrm>
            <a:off x="7943850" y="3057525"/>
            <a:ext cx="557214" cy="92870"/>
          </a:xfrm>
          <a:custGeom>
            <a:avLst/>
            <a:gdLst/>
            <a:ahLst/>
            <a:cxnLst/>
            <a:rect l="0" t="0" r="0" b="0"/>
            <a:pathLst>
              <a:path w="557214" h="92870">
                <a:moveTo>
                  <a:pt x="0" y="0"/>
                </a:moveTo>
                <a:lnTo>
                  <a:pt x="6151" y="6151"/>
                </a:lnTo>
                <a:lnTo>
                  <a:pt x="12651" y="7741"/>
                </a:lnTo>
                <a:lnTo>
                  <a:pt x="19270" y="11995"/>
                </a:lnTo>
                <a:lnTo>
                  <a:pt x="27053" y="13608"/>
                </a:lnTo>
                <a:lnTo>
                  <a:pt x="51878" y="15022"/>
                </a:lnTo>
                <a:lnTo>
                  <a:pt x="62643" y="19179"/>
                </a:lnTo>
                <a:lnTo>
                  <a:pt x="94791" y="22027"/>
                </a:lnTo>
                <a:lnTo>
                  <a:pt x="124578" y="27896"/>
                </a:lnTo>
                <a:lnTo>
                  <a:pt x="148521" y="30557"/>
                </a:lnTo>
                <a:lnTo>
                  <a:pt x="165979" y="34189"/>
                </a:lnTo>
                <a:lnTo>
                  <a:pt x="201039" y="40427"/>
                </a:lnTo>
                <a:lnTo>
                  <a:pt x="234298" y="42382"/>
                </a:lnTo>
                <a:lnTo>
                  <a:pt x="264033" y="46560"/>
                </a:lnTo>
                <a:lnTo>
                  <a:pt x="297747" y="54235"/>
                </a:lnTo>
                <a:lnTo>
                  <a:pt x="328160" y="58691"/>
                </a:lnTo>
                <a:lnTo>
                  <a:pt x="357098" y="66979"/>
                </a:lnTo>
                <a:lnTo>
                  <a:pt x="385745" y="71351"/>
                </a:lnTo>
                <a:lnTo>
                  <a:pt x="414334" y="76918"/>
                </a:lnTo>
                <a:lnTo>
                  <a:pt x="440001" y="80205"/>
                </a:lnTo>
                <a:lnTo>
                  <a:pt x="470625" y="86206"/>
                </a:lnTo>
                <a:lnTo>
                  <a:pt x="499807" y="90894"/>
                </a:lnTo>
                <a:lnTo>
                  <a:pt x="534319" y="92479"/>
                </a:lnTo>
                <a:lnTo>
                  <a:pt x="545402" y="92753"/>
                </a:lnTo>
                <a:lnTo>
                  <a:pt x="546958" y="91998"/>
                </a:lnTo>
                <a:lnTo>
                  <a:pt x="547994" y="90701"/>
                </a:lnTo>
                <a:lnTo>
                  <a:pt x="549659" y="86708"/>
                </a:lnTo>
                <a:lnTo>
                  <a:pt x="552004" y="86162"/>
                </a:lnTo>
                <a:lnTo>
                  <a:pt x="556908" y="85751"/>
                </a:lnTo>
                <a:lnTo>
                  <a:pt x="557213" y="928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14"/>
          <p:cNvSpPr/>
          <p:nvPr/>
        </p:nvSpPr>
        <p:spPr>
          <a:xfrm>
            <a:off x="421776" y="3507581"/>
            <a:ext cx="1428456" cy="100014"/>
          </a:xfrm>
          <a:custGeom>
            <a:avLst/>
            <a:gdLst/>
            <a:ahLst/>
            <a:cxnLst/>
            <a:rect l="0" t="0" r="0" b="0"/>
            <a:pathLst>
              <a:path w="1428456" h="100014">
                <a:moveTo>
                  <a:pt x="6849" y="100013"/>
                </a:moveTo>
                <a:lnTo>
                  <a:pt x="0" y="100013"/>
                </a:lnTo>
                <a:lnTo>
                  <a:pt x="35464" y="100013"/>
                </a:lnTo>
                <a:lnTo>
                  <a:pt x="67321" y="100013"/>
                </a:lnTo>
                <a:lnTo>
                  <a:pt x="95038" y="99219"/>
                </a:lnTo>
                <a:lnTo>
                  <a:pt x="123538" y="93531"/>
                </a:lnTo>
                <a:lnTo>
                  <a:pt x="157015" y="92927"/>
                </a:lnTo>
                <a:lnTo>
                  <a:pt x="188422" y="93668"/>
                </a:lnTo>
                <a:lnTo>
                  <a:pt x="206963" y="96986"/>
                </a:lnTo>
                <a:lnTo>
                  <a:pt x="236558" y="93568"/>
                </a:lnTo>
                <a:lnTo>
                  <a:pt x="271314" y="92961"/>
                </a:lnTo>
                <a:lnTo>
                  <a:pt x="303564" y="92887"/>
                </a:lnTo>
                <a:lnTo>
                  <a:pt x="334805" y="92872"/>
                </a:lnTo>
                <a:lnTo>
                  <a:pt x="363907" y="92870"/>
                </a:lnTo>
                <a:lnTo>
                  <a:pt x="392586" y="92869"/>
                </a:lnTo>
                <a:lnTo>
                  <a:pt x="426091" y="92075"/>
                </a:lnTo>
                <a:lnTo>
                  <a:pt x="456463" y="87215"/>
                </a:lnTo>
                <a:lnTo>
                  <a:pt x="491772" y="85128"/>
                </a:lnTo>
                <a:lnTo>
                  <a:pt x="522184" y="79600"/>
                </a:lnTo>
                <a:lnTo>
                  <a:pt x="557047" y="78716"/>
                </a:lnTo>
                <a:lnTo>
                  <a:pt x="592654" y="77806"/>
                </a:lnTo>
                <a:lnTo>
                  <a:pt x="628357" y="72433"/>
                </a:lnTo>
                <a:lnTo>
                  <a:pt x="664074" y="71569"/>
                </a:lnTo>
                <a:lnTo>
                  <a:pt x="699793" y="71455"/>
                </a:lnTo>
                <a:lnTo>
                  <a:pt x="728368" y="69325"/>
                </a:lnTo>
                <a:lnTo>
                  <a:pt x="756943" y="65288"/>
                </a:lnTo>
                <a:lnTo>
                  <a:pt x="790427" y="63697"/>
                </a:lnTo>
                <a:lnTo>
                  <a:pt x="820795" y="58678"/>
                </a:lnTo>
                <a:lnTo>
                  <a:pt x="849724" y="57452"/>
                </a:lnTo>
                <a:lnTo>
                  <a:pt x="878369" y="52301"/>
                </a:lnTo>
                <a:lnTo>
                  <a:pt x="906958" y="50460"/>
                </a:lnTo>
                <a:lnTo>
                  <a:pt x="935536" y="46304"/>
                </a:lnTo>
                <a:lnTo>
                  <a:pt x="964111" y="43543"/>
                </a:lnTo>
                <a:lnTo>
                  <a:pt x="994803" y="40880"/>
                </a:lnTo>
                <a:lnTo>
                  <a:pt x="1027412" y="36739"/>
                </a:lnTo>
                <a:lnTo>
                  <a:pt x="1061694" y="35921"/>
                </a:lnTo>
                <a:lnTo>
                  <a:pt x="1092219" y="35759"/>
                </a:lnTo>
                <a:lnTo>
                  <a:pt x="1121179" y="35727"/>
                </a:lnTo>
                <a:lnTo>
                  <a:pt x="1149830" y="30811"/>
                </a:lnTo>
                <a:lnTo>
                  <a:pt x="1178420" y="29017"/>
                </a:lnTo>
                <a:lnTo>
                  <a:pt x="1206998" y="28662"/>
                </a:lnTo>
                <a:lnTo>
                  <a:pt x="1240601" y="22933"/>
                </a:lnTo>
                <a:lnTo>
                  <a:pt x="1271161" y="21629"/>
                </a:lnTo>
                <a:lnTo>
                  <a:pt x="1294344" y="19354"/>
                </a:lnTo>
                <a:lnTo>
                  <a:pt x="1325411" y="15288"/>
                </a:lnTo>
                <a:lnTo>
                  <a:pt x="1356560" y="10792"/>
                </a:lnTo>
                <a:lnTo>
                  <a:pt x="1392068" y="7286"/>
                </a:lnTo>
                <a:lnTo>
                  <a:pt x="1412841" y="7145"/>
                </a:lnTo>
                <a:lnTo>
                  <a:pt x="1420202" y="994"/>
                </a:lnTo>
                <a:lnTo>
                  <a:pt x="142845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15"/>
          <p:cNvSpPr/>
          <p:nvPr/>
        </p:nvSpPr>
        <p:spPr>
          <a:xfrm>
            <a:off x="3071813" y="3779045"/>
            <a:ext cx="3636169" cy="57150"/>
          </a:xfrm>
          <a:custGeom>
            <a:avLst/>
            <a:gdLst/>
            <a:ahLst/>
            <a:cxnLst/>
            <a:rect l="0" t="0" r="0" b="0"/>
            <a:pathLst>
              <a:path w="3636169" h="57150">
                <a:moveTo>
                  <a:pt x="0" y="50005"/>
                </a:moveTo>
                <a:lnTo>
                  <a:pt x="13293" y="50005"/>
                </a:lnTo>
                <a:lnTo>
                  <a:pt x="20351" y="43854"/>
                </a:lnTo>
                <a:lnTo>
                  <a:pt x="24903" y="43155"/>
                </a:lnTo>
                <a:lnTo>
                  <a:pt x="39121" y="42869"/>
                </a:lnTo>
                <a:lnTo>
                  <a:pt x="43316" y="40748"/>
                </a:lnTo>
                <a:lnTo>
                  <a:pt x="47826" y="37953"/>
                </a:lnTo>
                <a:lnTo>
                  <a:pt x="57189" y="36159"/>
                </a:lnTo>
                <a:lnTo>
                  <a:pt x="59557" y="36012"/>
                </a:lnTo>
                <a:lnTo>
                  <a:pt x="64305" y="33732"/>
                </a:lnTo>
                <a:lnTo>
                  <a:pt x="69061" y="30866"/>
                </a:lnTo>
                <a:lnTo>
                  <a:pt x="76995" y="29253"/>
                </a:lnTo>
                <a:lnTo>
                  <a:pt x="112654" y="28579"/>
                </a:lnTo>
                <a:lnTo>
                  <a:pt x="123954" y="27782"/>
                </a:lnTo>
                <a:lnTo>
                  <a:pt x="137816" y="22423"/>
                </a:lnTo>
                <a:lnTo>
                  <a:pt x="173183" y="21435"/>
                </a:lnTo>
                <a:lnTo>
                  <a:pt x="194476" y="21430"/>
                </a:lnTo>
                <a:lnTo>
                  <a:pt x="199675" y="19313"/>
                </a:lnTo>
                <a:lnTo>
                  <a:pt x="204632" y="16521"/>
                </a:lnTo>
                <a:lnTo>
                  <a:pt x="212678" y="14948"/>
                </a:lnTo>
                <a:lnTo>
                  <a:pt x="245218" y="14303"/>
                </a:lnTo>
                <a:lnTo>
                  <a:pt x="279966" y="14287"/>
                </a:lnTo>
                <a:lnTo>
                  <a:pt x="312335" y="14286"/>
                </a:lnTo>
                <a:lnTo>
                  <a:pt x="326161" y="15080"/>
                </a:lnTo>
                <a:lnTo>
                  <a:pt x="347966" y="20437"/>
                </a:lnTo>
                <a:lnTo>
                  <a:pt x="380120" y="21391"/>
                </a:lnTo>
                <a:lnTo>
                  <a:pt x="412043" y="21428"/>
                </a:lnTo>
                <a:lnTo>
                  <a:pt x="444331" y="21430"/>
                </a:lnTo>
                <a:lnTo>
                  <a:pt x="475956" y="27581"/>
                </a:lnTo>
                <a:lnTo>
                  <a:pt x="510363" y="28516"/>
                </a:lnTo>
                <a:lnTo>
                  <a:pt x="544642" y="28568"/>
                </a:lnTo>
                <a:lnTo>
                  <a:pt x="559397" y="29366"/>
                </a:lnTo>
                <a:lnTo>
                  <a:pt x="592919" y="35276"/>
                </a:lnTo>
                <a:lnTo>
                  <a:pt x="627159" y="37795"/>
                </a:lnTo>
                <a:lnTo>
                  <a:pt x="647405" y="41861"/>
                </a:lnTo>
                <a:lnTo>
                  <a:pt x="682399" y="42774"/>
                </a:lnTo>
                <a:lnTo>
                  <a:pt x="702267" y="43638"/>
                </a:lnTo>
                <a:lnTo>
                  <a:pt x="735794" y="49563"/>
                </a:lnTo>
                <a:lnTo>
                  <a:pt x="769142" y="49979"/>
                </a:lnTo>
                <a:lnTo>
                  <a:pt x="788193" y="50794"/>
                </a:lnTo>
                <a:lnTo>
                  <a:pt x="816768" y="56486"/>
                </a:lnTo>
                <a:lnTo>
                  <a:pt x="850106" y="57110"/>
                </a:lnTo>
                <a:lnTo>
                  <a:pt x="883443" y="57146"/>
                </a:lnTo>
                <a:lnTo>
                  <a:pt x="915889" y="57149"/>
                </a:lnTo>
                <a:lnTo>
                  <a:pt x="947824" y="57149"/>
                </a:lnTo>
                <a:lnTo>
                  <a:pt x="981080" y="57149"/>
                </a:lnTo>
                <a:lnTo>
                  <a:pt x="1010875" y="57149"/>
                </a:lnTo>
                <a:lnTo>
                  <a:pt x="1043750" y="57149"/>
                </a:lnTo>
                <a:lnTo>
                  <a:pt x="1076493" y="56355"/>
                </a:lnTo>
                <a:lnTo>
                  <a:pt x="1109154" y="50667"/>
                </a:lnTo>
                <a:lnTo>
                  <a:pt x="1142970" y="50044"/>
                </a:lnTo>
                <a:lnTo>
                  <a:pt x="1177226" y="50008"/>
                </a:lnTo>
                <a:lnTo>
                  <a:pt x="1211969" y="50005"/>
                </a:lnTo>
                <a:lnTo>
                  <a:pt x="1246182" y="50005"/>
                </a:lnTo>
                <a:lnTo>
                  <a:pt x="1280450" y="49211"/>
                </a:lnTo>
                <a:lnTo>
                  <a:pt x="1314539" y="43523"/>
                </a:lnTo>
                <a:lnTo>
                  <a:pt x="1350034" y="42900"/>
                </a:lnTo>
                <a:lnTo>
                  <a:pt x="1384386" y="42865"/>
                </a:lnTo>
                <a:lnTo>
                  <a:pt x="1419137" y="42862"/>
                </a:lnTo>
                <a:lnTo>
                  <a:pt x="1453943" y="36710"/>
                </a:lnTo>
                <a:lnTo>
                  <a:pt x="1489581" y="35805"/>
                </a:lnTo>
                <a:lnTo>
                  <a:pt x="1525293" y="35725"/>
                </a:lnTo>
                <a:lnTo>
                  <a:pt x="1552167" y="33602"/>
                </a:lnTo>
                <a:lnTo>
                  <a:pt x="1582951" y="29567"/>
                </a:lnTo>
                <a:lnTo>
                  <a:pt x="1614696" y="23860"/>
                </a:lnTo>
                <a:lnTo>
                  <a:pt x="1642242" y="22150"/>
                </a:lnTo>
                <a:lnTo>
                  <a:pt x="1673599" y="21643"/>
                </a:lnTo>
                <a:lnTo>
                  <a:pt x="1704216" y="21472"/>
                </a:lnTo>
                <a:lnTo>
                  <a:pt x="1735664" y="21435"/>
                </a:lnTo>
                <a:lnTo>
                  <a:pt x="1751815" y="20638"/>
                </a:lnTo>
                <a:lnTo>
                  <a:pt x="1786809" y="14948"/>
                </a:lnTo>
                <a:lnTo>
                  <a:pt x="1817978" y="14373"/>
                </a:lnTo>
                <a:lnTo>
                  <a:pt x="1838068" y="13510"/>
                </a:lnTo>
                <a:lnTo>
                  <a:pt x="1871786" y="7806"/>
                </a:lnTo>
                <a:lnTo>
                  <a:pt x="1901351" y="3437"/>
                </a:lnTo>
                <a:lnTo>
                  <a:pt x="1933985" y="451"/>
                </a:lnTo>
                <a:lnTo>
                  <a:pt x="1965212" y="58"/>
                </a:lnTo>
                <a:lnTo>
                  <a:pt x="1996547" y="7"/>
                </a:lnTo>
                <a:lnTo>
                  <a:pt x="2026477" y="0"/>
                </a:lnTo>
                <a:lnTo>
                  <a:pt x="2061980" y="3791"/>
                </a:lnTo>
                <a:lnTo>
                  <a:pt x="2092612" y="6481"/>
                </a:lnTo>
                <a:lnTo>
                  <a:pt x="2121593" y="9128"/>
                </a:lnTo>
                <a:lnTo>
                  <a:pt x="2150248" y="13267"/>
                </a:lnTo>
                <a:lnTo>
                  <a:pt x="2178839" y="14879"/>
                </a:lnTo>
                <a:lnTo>
                  <a:pt x="2207417" y="19901"/>
                </a:lnTo>
                <a:lnTo>
                  <a:pt x="2235993" y="24920"/>
                </a:lnTo>
                <a:lnTo>
                  <a:pt x="2269478" y="27852"/>
                </a:lnTo>
                <a:lnTo>
                  <a:pt x="2299846" y="30548"/>
                </a:lnTo>
                <a:lnTo>
                  <a:pt x="2328775" y="34696"/>
                </a:lnTo>
                <a:lnTo>
                  <a:pt x="2359801" y="35516"/>
                </a:lnTo>
                <a:lnTo>
                  <a:pt x="2393592" y="35658"/>
                </a:lnTo>
                <a:lnTo>
                  <a:pt x="2427550" y="35705"/>
                </a:lnTo>
                <a:lnTo>
                  <a:pt x="2447797" y="37831"/>
                </a:lnTo>
                <a:lnTo>
                  <a:pt x="2468083" y="41371"/>
                </a:lnTo>
                <a:lnTo>
                  <a:pt x="2483607" y="41405"/>
                </a:lnTo>
                <a:lnTo>
                  <a:pt x="2519171" y="36623"/>
                </a:lnTo>
                <a:lnTo>
                  <a:pt x="2551469" y="35837"/>
                </a:lnTo>
                <a:lnTo>
                  <a:pt x="2586189" y="35733"/>
                </a:lnTo>
                <a:lnTo>
                  <a:pt x="2621776" y="35719"/>
                </a:lnTo>
                <a:lnTo>
                  <a:pt x="2657478" y="35718"/>
                </a:lnTo>
                <a:lnTo>
                  <a:pt x="2693194" y="35718"/>
                </a:lnTo>
                <a:lnTo>
                  <a:pt x="2728912" y="35718"/>
                </a:lnTo>
                <a:lnTo>
                  <a:pt x="2764631" y="33601"/>
                </a:lnTo>
                <a:lnTo>
                  <a:pt x="2795440" y="29236"/>
                </a:lnTo>
                <a:lnTo>
                  <a:pt x="2829219" y="28661"/>
                </a:lnTo>
                <a:lnTo>
                  <a:pt x="2864682" y="28585"/>
                </a:lnTo>
                <a:lnTo>
                  <a:pt x="2900367" y="28575"/>
                </a:lnTo>
                <a:lnTo>
                  <a:pt x="2936082" y="28574"/>
                </a:lnTo>
                <a:lnTo>
                  <a:pt x="2971800" y="28574"/>
                </a:lnTo>
                <a:lnTo>
                  <a:pt x="3007518" y="28574"/>
                </a:lnTo>
                <a:lnTo>
                  <a:pt x="3033976" y="26457"/>
                </a:lnTo>
                <a:lnTo>
                  <a:pt x="3058517" y="22423"/>
                </a:lnTo>
                <a:lnTo>
                  <a:pt x="3093374" y="21561"/>
                </a:lnTo>
                <a:lnTo>
                  <a:pt x="3128979" y="21447"/>
                </a:lnTo>
                <a:lnTo>
                  <a:pt x="3164683" y="21432"/>
                </a:lnTo>
                <a:lnTo>
                  <a:pt x="3194746" y="21430"/>
                </a:lnTo>
                <a:lnTo>
                  <a:pt x="3228377" y="21430"/>
                </a:lnTo>
                <a:lnTo>
                  <a:pt x="3258568" y="21430"/>
                </a:lnTo>
                <a:lnTo>
                  <a:pt x="3287748" y="19313"/>
                </a:lnTo>
                <a:lnTo>
                  <a:pt x="3321359" y="14728"/>
                </a:lnTo>
                <a:lnTo>
                  <a:pt x="3356030" y="14325"/>
                </a:lnTo>
                <a:lnTo>
                  <a:pt x="3390810" y="14289"/>
                </a:lnTo>
                <a:lnTo>
                  <a:pt x="3424232" y="7804"/>
                </a:lnTo>
                <a:lnTo>
                  <a:pt x="3457575" y="7181"/>
                </a:lnTo>
                <a:lnTo>
                  <a:pt x="3489193" y="7144"/>
                </a:lnTo>
                <a:lnTo>
                  <a:pt x="3524135" y="7143"/>
                </a:lnTo>
                <a:lnTo>
                  <a:pt x="3538208" y="7143"/>
                </a:lnTo>
                <a:lnTo>
                  <a:pt x="3552907" y="11258"/>
                </a:lnTo>
                <a:lnTo>
                  <a:pt x="3585165" y="7204"/>
                </a:lnTo>
                <a:lnTo>
                  <a:pt x="3619763" y="7143"/>
                </a:lnTo>
                <a:lnTo>
                  <a:pt x="3632468" y="7143"/>
                </a:lnTo>
                <a:lnTo>
                  <a:pt x="3633701" y="7936"/>
                </a:lnTo>
                <a:lnTo>
                  <a:pt x="3634523" y="9259"/>
                </a:lnTo>
                <a:lnTo>
                  <a:pt x="3636168" y="142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16"/>
          <p:cNvSpPr/>
          <p:nvPr/>
        </p:nvSpPr>
        <p:spPr>
          <a:xfrm>
            <a:off x="2007394" y="3500438"/>
            <a:ext cx="2178845" cy="42201"/>
          </a:xfrm>
          <a:custGeom>
            <a:avLst/>
            <a:gdLst/>
            <a:ahLst/>
            <a:cxnLst/>
            <a:rect l="0" t="0" r="0" b="0"/>
            <a:pathLst>
              <a:path w="2178845" h="42201">
                <a:moveTo>
                  <a:pt x="0" y="21431"/>
                </a:moveTo>
                <a:lnTo>
                  <a:pt x="3792" y="21431"/>
                </a:lnTo>
                <a:lnTo>
                  <a:pt x="7771" y="23547"/>
                </a:lnTo>
                <a:lnTo>
                  <a:pt x="9943" y="25223"/>
                </a:lnTo>
                <a:lnTo>
                  <a:pt x="16590" y="27085"/>
                </a:lnTo>
                <a:lnTo>
                  <a:pt x="51555" y="30652"/>
                </a:lnTo>
                <a:lnTo>
                  <a:pt x="64753" y="34217"/>
                </a:lnTo>
                <a:lnTo>
                  <a:pt x="97658" y="35631"/>
                </a:lnTo>
                <a:lnTo>
                  <a:pt x="130970" y="36507"/>
                </a:lnTo>
                <a:lnTo>
                  <a:pt x="159544" y="42200"/>
                </a:lnTo>
                <a:lnTo>
                  <a:pt x="188119" y="42010"/>
                </a:lnTo>
                <a:lnTo>
                  <a:pt x="221456" y="36156"/>
                </a:lnTo>
                <a:lnTo>
                  <a:pt x="254794" y="35744"/>
                </a:lnTo>
                <a:lnTo>
                  <a:pt x="273844" y="34930"/>
                </a:lnTo>
                <a:lnTo>
                  <a:pt x="307328" y="29237"/>
                </a:lnTo>
                <a:lnTo>
                  <a:pt x="338735" y="27839"/>
                </a:lnTo>
                <a:lnTo>
                  <a:pt x="373971" y="22098"/>
                </a:lnTo>
                <a:lnTo>
                  <a:pt x="409647" y="21489"/>
                </a:lnTo>
                <a:lnTo>
                  <a:pt x="436253" y="19326"/>
                </a:lnTo>
                <a:lnTo>
                  <a:pt x="461577" y="15780"/>
                </a:lnTo>
                <a:lnTo>
                  <a:pt x="494215" y="14729"/>
                </a:lnTo>
                <a:lnTo>
                  <a:pt x="518101" y="14483"/>
                </a:lnTo>
                <a:lnTo>
                  <a:pt x="544592" y="14374"/>
                </a:lnTo>
                <a:lnTo>
                  <a:pt x="574904" y="14313"/>
                </a:lnTo>
                <a:lnTo>
                  <a:pt x="605686" y="9383"/>
                </a:lnTo>
                <a:lnTo>
                  <a:pt x="636689" y="7438"/>
                </a:lnTo>
                <a:lnTo>
                  <a:pt x="671630" y="5065"/>
                </a:lnTo>
                <a:lnTo>
                  <a:pt x="707247" y="667"/>
                </a:lnTo>
                <a:lnTo>
                  <a:pt x="742952" y="87"/>
                </a:lnTo>
                <a:lnTo>
                  <a:pt x="778669" y="11"/>
                </a:lnTo>
                <a:lnTo>
                  <a:pt x="807244" y="2"/>
                </a:lnTo>
                <a:lnTo>
                  <a:pt x="840728" y="4909"/>
                </a:lnTo>
                <a:lnTo>
                  <a:pt x="871096" y="6702"/>
                </a:lnTo>
                <a:lnTo>
                  <a:pt x="900025" y="7056"/>
                </a:lnTo>
                <a:lnTo>
                  <a:pt x="929464" y="7126"/>
                </a:lnTo>
                <a:lnTo>
                  <a:pt x="962913" y="7140"/>
                </a:lnTo>
                <a:lnTo>
                  <a:pt x="992686" y="7142"/>
                </a:lnTo>
                <a:lnTo>
                  <a:pt x="1018117" y="7143"/>
                </a:lnTo>
                <a:lnTo>
                  <a:pt x="1042782" y="7143"/>
                </a:lnTo>
                <a:lnTo>
                  <a:pt x="1069090" y="7937"/>
                </a:lnTo>
                <a:lnTo>
                  <a:pt x="1098082" y="12053"/>
                </a:lnTo>
                <a:lnTo>
                  <a:pt x="1125634" y="13625"/>
                </a:lnTo>
                <a:lnTo>
                  <a:pt x="1156679" y="14156"/>
                </a:lnTo>
                <a:lnTo>
                  <a:pt x="1185742" y="14261"/>
                </a:lnTo>
                <a:lnTo>
                  <a:pt x="1219323" y="15076"/>
                </a:lnTo>
                <a:lnTo>
                  <a:pt x="1249710" y="19940"/>
                </a:lnTo>
                <a:lnTo>
                  <a:pt x="1278643" y="21136"/>
                </a:lnTo>
                <a:lnTo>
                  <a:pt x="1307289" y="21373"/>
                </a:lnTo>
                <a:lnTo>
                  <a:pt x="1339230" y="21423"/>
                </a:lnTo>
                <a:lnTo>
                  <a:pt x="1369233" y="20635"/>
                </a:lnTo>
                <a:lnTo>
                  <a:pt x="1400960" y="15280"/>
                </a:lnTo>
                <a:lnTo>
                  <a:pt x="1435997" y="16535"/>
                </a:lnTo>
                <a:lnTo>
                  <a:pt x="1471626" y="20786"/>
                </a:lnTo>
                <a:lnTo>
                  <a:pt x="1507333" y="21346"/>
                </a:lnTo>
                <a:lnTo>
                  <a:pt x="1543050" y="21420"/>
                </a:lnTo>
                <a:lnTo>
                  <a:pt x="1578769" y="21429"/>
                </a:lnTo>
                <a:lnTo>
                  <a:pt x="1607344" y="23547"/>
                </a:lnTo>
                <a:lnTo>
                  <a:pt x="1643062" y="27913"/>
                </a:lnTo>
                <a:lnTo>
                  <a:pt x="1678781" y="28487"/>
                </a:lnTo>
                <a:lnTo>
                  <a:pt x="1714500" y="28563"/>
                </a:lnTo>
                <a:lnTo>
                  <a:pt x="1750219" y="28573"/>
                </a:lnTo>
                <a:lnTo>
                  <a:pt x="1785937" y="28574"/>
                </a:lnTo>
                <a:lnTo>
                  <a:pt x="1816002" y="28575"/>
                </a:lnTo>
                <a:lnTo>
                  <a:pt x="1850427" y="28575"/>
                </a:lnTo>
                <a:lnTo>
                  <a:pt x="1885976" y="28575"/>
                </a:lnTo>
                <a:lnTo>
                  <a:pt x="1921672" y="28575"/>
                </a:lnTo>
                <a:lnTo>
                  <a:pt x="1940984" y="26458"/>
                </a:lnTo>
                <a:lnTo>
                  <a:pt x="1965524" y="22424"/>
                </a:lnTo>
                <a:lnTo>
                  <a:pt x="1994726" y="21561"/>
                </a:lnTo>
                <a:lnTo>
                  <a:pt x="2024129" y="21448"/>
                </a:lnTo>
                <a:lnTo>
                  <a:pt x="2053929" y="21433"/>
                </a:lnTo>
                <a:lnTo>
                  <a:pt x="2084342" y="21431"/>
                </a:lnTo>
                <a:lnTo>
                  <a:pt x="2119101" y="20637"/>
                </a:lnTo>
                <a:lnTo>
                  <a:pt x="2140787" y="14949"/>
                </a:lnTo>
                <a:lnTo>
                  <a:pt x="2152575" y="13689"/>
                </a:lnTo>
                <a:lnTo>
                  <a:pt x="2164194" y="7823"/>
                </a:lnTo>
                <a:lnTo>
                  <a:pt x="2170554" y="7233"/>
                </a:lnTo>
                <a:lnTo>
                  <a:pt x="217884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7"/>
          <p:cNvSpPr/>
          <p:nvPr/>
        </p:nvSpPr>
        <p:spPr>
          <a:xfrm>
            <a:off x="6908006" y="3779044"/>
            <a:ext cx="1414464" cy="85726"/>
          </a:xfrm>
          <a:custGeom>
            <a:avLst/>
            <a:gdLst/>
            <a:ahLst/>
            <a:cxnLst/>
            <a:rect l="0" t="0" r="0" b="0"/>
            <a:pathLst>
              <a:path w="1414464" h="85726">
                <a:moveTo>
                  <a:pt x="0" y="0"/>
                </a:moveTo>
                <a:lnTo>
                  <a:pt x="17699" y="0"/>
                </a:lnTo>
                <a:lnTo>
                  <a:pt x="21890" y="2116"/>
                </a:lnTo>
                <a:lnTo>
                  <a:pt x="26397" y="4909"/>
                </a:lnTo>
                <a:lnTo>
                  <a:pt x="35759" y="6702"/>
                </a:lnTo>
                <a:lnTo>
                  <a:pt x="55564" y="7920"/>
                </a:lnTo>
                <a:lnTo>
                  <a:pt x="72065" y="12794"/>
                </a:lnTo>
                <a:lnTo>
                  <a:pt x="100068" y="16273"/>
                </a:lnTo>
                <a:lnTo>
                  <a:pt x="114317" y="19903"/>
                </a:lnTo>
                <a:lnTo>
                  <a:pt x="143818" y="21230"/>
                </a:lnTo>
                <a:lnTo>
                  <a:pt x="171636" y="23508"/>
                </a:lnTo>
                <a:lnTo>
                  <a:pt x="203854" y="27574"/>
                </a:lnTo>
                <a:lnTo>
                  <a:pt x="235883" y="28377"/>
                </a:lnTo>
                <a:lnTo>
                  <a:pt x="262685" y="29310"/>
                </a:lnTo>
                <a:lnTo>
                  <a:pt x="290734" y="33467"/>
                </a:lnTo>
                <a:lnTo>
                  <a:pt x="319947" y="35845"/>
                </a:lnTo>
                <a:lnTo>
                  <a:pt x="352591" y="40431"/>
                </a:lnTo>
                <a:lnTo>
                  <a:pt x="382725" y="42142"/>
                </a:lnTo>
                <a:lnTo>
                  <a:pt x="411763" y="42649"/>
                </a:lnTo>
                <a:lnTo>
                  <a:pt x="441268" y="43593"/>
                </a:lnTo>
                <a:lnTo>
                  <a:pt x="474793" y="47753"/>
                </a:lnTo>
                <a:lnTo>
                  <a:pt x="509068" y="49339"/>
                </a:lnTo>
                <a:lnTo>
                  <a:pt x="539684" y="49808"/>
                </a:lnTo>
                <a:lnTo>
                  <a:pt x="569658" y="49947"/>
                </a:lnTo>
                <a:lnTo>
                  <a:pt x="603322" y="49989"/>
                </a:lnTo>
                <a:lnTo>
                  <a:pt x="638432" y="49207"/>
                </a:lnTo>
                <a:lnTo>
                  <a:pt x="673970" y="45095"/>
                </a:lnTo>
                <a:lnTo>
                  <a:pt x="708841" y="43524"/>
                </a:lnTo>
                <a:lnTo>
                  <a:pt x="740429" y="42265"/>
                </a:lnTo>
                <a:lnTo>
                  <a:pt x="774570" y="38011"/>
                </a:lnTo>
                <a:lnTo>
                  <a:pt x="809822" y="36398"/>
                </a:lnTo>
                <a:lnTo>
                  <a:pt x="845402" y="35920"/>
                </a:lnTo>
                <a:lnTo>
                  <a:pt x="880286" y="35778"/>
                </a:lnTo>
                <a:lnTo>
                  <a:pt x="911877" y="35736"/>
                </a:lnTo>
                <a:lnTo>
                  <a:pt x="946020" y="34930"/>
                </a:lnTo>
                <a:lnTo>
                  <a:pt x="980478" y="30811"/>
                </a:lnTo>
                <a:lnTo>
                  <a:pt x="1011943" y="29237"/>
                </a:lnTo>
                <a:lnTo>
                  <a:pt x="1045254" y="28771"/>
                </a:lnTo>
                <a:lnTo>
                  <a:pt x="1075586" y="28633"/>
                </a:lnTo>
                <a:lnTo>
                  <a:pt x="1104681" y="28592"/>
                </a:lnTo>
                <a:lnTo>
                  <a:pt x="1133411" y="28580"/>
                </a:lnTo>
                <a:lnTo>
                  <a:pt x="1162031" y="29370"/>
                </a:lnTo>
                <a:lnTo>
                  <a:pt x="1190619" y="33485"/>
                </a:lnTo>
                <a:lnTo>
                  <a:pt x="1218405" y="35057"/>
                </a:lnTo>
                <a:lnTo>
                  <a:pt x="1249529" y="37704"/>
                </a:lnTo>
                <a:lnTo>
                  <a:pt x="1282399" y="41843"/>
                </a:lnTo>
                <a:lnTo>
                  <a:pt x="1313763" y="48364"/>
                </a:lnTo>
                <a:lnTo>
                  <a:pt x="1346286" y="55836"/>
                </a:lnTo>
                <a:lnTo>
                  <a:pt x="1370657" y="62594"/>
                </a:lnTo>
                <a:lnTo>
                  <a:pt x="1395853" y="75466"/>
                </a:lnTo>
                <a:lnTo>
                  <a:pt x="1408243" y="78452"/>
                </a:lnTo>
                <a:lnTo>
                  <a:pt x="1410316" y="80082"/>
                </a:lnTo>
                <a:lnTo>
                  <a:pt x="1414463" y="857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18"/>
          <p:cNvSpPr/>
          <p:nvPr/>
        </p:nvSpPr>
        <p:spPr>
          <a:xfrm>
            <a:off x="521501" y="4150520"/>
            <a:ext cx="907250" cy="92869"/>
          </a:xfrm>
          <a:custGeom>
            <a:avLst/>
            <a:gdLst/>
            <a:ahLst/>
            <a:cxnLst/>
            <a:rect l="0" t="0" r="0" b="0"/>
            <a:pathLst>
              <a:path w="907250" h="92869">
                <a:moveTo>
                  <a:pt x="7137" y="7143"/>
                </a:moveTo>
                <a:lnTo>
                  <a:pt x="7137" y="3350"/>
                </a:lnTo>
                <a:lnTo>
                  <a:pt x="6343" y="2233"/>
                </a:lnTo>
                <a:lnTo>
                  <a:pt x="5020" y="1488"/>
                </a:lnTo>
                <a:lnTo>
                  <a:pt x="0" y="1"/>
                </a:lnTo>
                <a:lnTo>
                  <a:pt x="3787" y="0"/>
                </a:lnTo>
                <a:lnTo>
                  <a:pt x="4904" y="793"/>
                </a:lnTo>
                <a:lnTo>
                  <a:pt x="5648" y="2116"/>
                </a:lnTo>
                <a:lnTo>
                  <a:pt x="6144" y="3791"/>
                </a:lnTo>
                <a:lnTo>
                  <a:pt x="8062" y="4909"/>
                </a:lnTo>
                <a:lnTo>
                  <a:pt x="23143" y="6848"/>
                </a:lnTo>
                <a:lnTo>
                  <a:pt x="53765" y="7131"/>
                </a:lnTo>
                <a:lnTo>
                  <a:pt x="87538" y="9258"/>
                </a:lnTo>
                <a:lnTo>
                  <a:pt x="100814" y="11258"/>
                </a:lnTo>
                <a:lnTo>
                  <a:pt x="130857" y="8190"/>
                </a:lnTo>
                <a:lnTo>
                  <a:pt x="157830" y="7453"/>
                </a:lnTo>
                <a:lnTo>
                  <a:pt x="185930" y="7234"/>
                </a:lnTo>
                <a:lnTo>
                  <a:pt x="214364" y="7170"/>
                </a:lnTo>
                <a:lnTo>
                  <a:pt x="242898" y="9267"/>
                </a:lnTo>
                <a:lnTo>
                  <a:pt x="273577" y="12799"/>
                </a:lnTo>
                <a:lnTo>
                  <a:pt x="307803" y="13846"/>
                </a:lnTo>
                <a:lnTo>
                  <a:pt x="343079" y="14156"/>
                </a:lnTo>
                <a:lnTo>
                  <a:pt x="376550" y="16364"/>
                </a:lnTo>
                <a:lnTo>
                  <a:pt x="408692" y="19929"/>
                </a:lnTo>
                <a:lnTo>
                  <a:pt x="443351" y="23102"/>
                </a:lnTo>
                <a:lnTo>
                  <a:pt x="478756" y="26953"/>
                </a:lnTo>
                <a:lnTo>
                  <a:pt x="512265" y="30210"/>
                </a:lnTo>
                <a:lnTo>
                  <a:pt x="544419" y="36202"/>
                </a:lnTo>
                <a:lnTo>
                  <a:pt x="579081" y="43005"/>
                </a:lnTo>
                <a:lnTo>
                  <a:pt x="612370" y="47931"/>
                </a:lnTo>
                <a:lnTo>
                  <a:pt x="644459" y="51507"/>
                </a:lnTo>
                <a:lnTo>
                  <a:pt x="676985" y="57594"/>
                </a:lnTo>
                <a:lnTo>
                  <a:pt x="706731" y="64424"/>
                </a:lnTo>
                <a:lnTo>
                  <a:pt x="741434" y="73844"/>
                </a:lnTo>
                <a:lnTo>
                  <a:pt x="767719" y="80969"/>
                </a:lnTo>
                <a:lnTo>
                  <a:pt x="803201" y="84315"/>
                </a:lnTo>
                <a:lnTo>
                  <a:pt x="835044" y="90355"/>
                </a:lnTo>
                <a:lnTo>
                  <a:pt x="865383" y="92537"/>
                </a:lnTo>
                <a:lnTo>
                  <a:pt x="899614" y="92862"/>
                </a:lnTo>
                <a:lnTo>
                  <a:pt x="907249" y="928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19"/>
          <p:cNvSpPr/>
          <p:nvPr/>
        </p:nvSpPr>
        <p:spPr>
          <a:xfrm>
            <a:off x="4500563" y="3429000"/>
            <a:ext cx="3443288" cy="71439"/>
          </a:xfrm>
          <a:custGeom>
            <a:avLst/>
            <a:gdLst/>
            <a:ahLst/>
            <a:cxnLst/>
            <a:rect l="0" t="0" r="0" b="0"/>
            <a:pathLst>
              <a:path w="3443288" h="71439">
                <a:moveTo>
                  <a:pt x="0" y="42863"/>
                </a:moveTo>
                <a:lnTo>
                  <a:pt x="0" y="46655"/>
                </a:lnTo>
                <a:lnTo>
                  <a:pt x="1587" y="47772"/>
                </a:lnTo>
                <a:lnTo>
                  <a:pt x="16093" y="49712"/>
                </a:lnTo>
                <a:lnTo>
                  <a:pt x="39007" y="50783"/>
                </a:lnTo>
                <a:lnTo>
                  <a:pt x="66754" y="56486"/>
                </a:lnTo>
                <a:lnTo>
                  <a:pt x="100166" y="57092"/>
                </a:lnTo>
                <a:lnTo>
                  <a:pt x="133497" y="57142"/>
                </a:lnTo>
                <a:lnTo>
                  <a:pt x="168774" y="57148"/>
                </a:lnTo>
                <a:lnTo>
                  <a:pt x="201613" y="57150"/>
                </a:lnTo>
                <a:lnTo>
                  <a:pt x="229070" y="55033"/>
                </a:lnTo>
                <a:lnTo>
                  <a:pt x="259431" y="51496"/>
                </a:lnTo>
                <a:lnTo>
                  <a:pt x="291445" y="50448"/>
                </a:lnTo>
                <a:lnTo>
                  <a:pt x="323156" y="50137"/>
                </a:lnTo>
                <a:lnTo>
                  <a:pt x="357687" y="50045"/>
                </a:lnTo>
                <a:lnTo>
                  <a:pt x="393054" y="47901"/>
                </a:lnTo>
                <a:lnTo>
                  <a:pt x="417578" y="45102"/>
                </a:lnTo>
                <a:lnTo>
                  <a:pt x="444353" y="43858"/>
                </a:lnTo>
                <a:lnTo>
                  <a:pt x="470011" y="41188"/>
                </a:lnTo>
                <a:lnTo>
                  <a:pt x="495437" y="38150"/>
                </a:lnTo>
                <a:lnTo>
                  <a:pt x="522613" y="36799"/>
                </a:lnTo>
                <a:lnTo>
                  <a:pt x="550566" y="36199"/>
                </a:lnTo>
                <a:lnTo>
                  <a:pt x="578864" y="35932"/>
                </a:lnTo>
                <a:lnTo>
                  <a:pt x="607317" y="35813"/>
                </a:lnTo>
                <a:lnTo>
                  <a:pt x="635837" y="35761"/>
                </a:lnTo>
                <a:lnTo>
                  <a:pt x="664388" y="34944"/>
                </a:lnTo>
                <a:lnTo>
                  <a:pt x="692952" y="31934"/>
                </a:lnTo>
                <a:lnTo>
                  <a:pt x="721522" y="30068"/>
                </a:lnTo>
                <a:lnTo>
                  <a:pt x="750889" y="29239"/>
                </a:lnTo>
                <a:lnTo>
                  <a:pt x="782461" y="28870"/>
                </a:lnTo>
                <a:lnTo>
                  <a:pt x="815014" y="28706"/>
                </a:lnTo>
                <a:lnTo>
                  <a:pt x="847209" y="28633"/>
                </a:lnTo>
                <a:lnTo>
                  <a:pt x="877394" y="28601"/>
                </a:lnTo>
                <a:lnTo>
                  <a:pt x="906684" y="28587"/>
                </a:lnTo>
                <a:lnTo>
                  <a:pt x="936370" y="29374"/>
                </a:lnTo>
                <a:lnTo>
                  <a:pt x="968085" y="32369"/>
                </a:lnTo>
                <a:lnTo>
                  <a:pt x="998584" y="34230"/>
                </a:lnTo>
                <a:lnTo>
                  <a:pt x="1028809" y="35057"/>
                </a:lnTo>
                <a:lnTo>
                  <a:pt x="1060763" y="35425"/>
                </a:lnTo>
                <a:lnTo>
                  <a:pt x="1091369" y="35588"/>
                </a:lnTo>
                <a:lnTo>
                  <a:pt x="1121640" y="35661"/>
                </a:lnTo>
                <a:lnTo>
                  <a:pt x="1153614" y="35693"/>
                </a:lnTo>
                <a:lnTo>
                  <a:pt x="1184230" y="35707"/>
                </a:lnTo>
                <a:lnTo>
                  <a:pt x="1214506" y="35713"/>
                </a:lnTo>
                <a:lnTo>
                  <a:pt x="1246482" y="35716"/>
                </a:lnTo>
                <a:lnTo>
                  <a:pt x="1277098" y="35718"/>
                </a:lnTo>
                <a:lnTo>
                  <a:pt x="1306580" y="35718"/>
                </a:lnTo>
                <a:lnTo>
                  <a:pt x="1335558" y="35718"/>
                </a:lnTo>
                <a:lnTo>
                  <a:pt x="1366429" y="35719"/>
                </a:lnTo>
                <a:lnTo>
                  <a:pt x="1397876" y="35719"/>
                </a:lnTo>
                <a:lnTo>
                  <a:pt x="1427728" y="35719"/>
                </a:lnTo>
                <a:lnTo>
                  <a:pt x="1456870" y="33602"/>
                </a:lnTo>
                <a:lnTo>
                  <a:pt x="1486491" y="30809"/>
                </a:lnTo>
                <a:lnTo>
                  <a:pt x="1518177" y="29568"/>
                </a:lnTo>
                <a:lnTo>
                  <a:pt x="1548664" y="29016"/>
                </a:lnTo>
                <a:lnTo>
                  <a:pt x="1578088" y="28771"/>
                </a:lnTo>
                <a:lnTo>
                  <a:pt x="1607041" y="28662"/>
                </a:lnTo>
                <a:lnTo>
                  <a:pt x="1637901" y="28614"/>
                </a:lnTo>
                <a:lnTo>
                  <a:pt x="1669343" y="27799"/>
                </a:lnTo>
                <a:lnTo>
                  <a:pt x="1699192" y="24790"/>
                </a:lnTo>
                <a:lnTo>
                  <a:pt x="1728334" y="22924"/>
                </a:lnTo>
                <a:lnTo>
                  <a:pt x="1757161" y="22095"/>
                </a:lnTo>
                <a:lnTo>
                  <a:pt x="1785847" y="21726"/>
                </a:lnTo>
                <a:lnTo>
                  <a:pt x="1814472" y="21562"/>
                </a:lnTo>
                <a:lnTo>
                  <a:pt x="1843863" y="20696"/>
                </a:lnTo>
                <a:lnTo>
                  <a:pt x="1875447" y="17665"/>
                </a:lnTo>
                <a:lnTo>
                  <a:pt x="1905888" y="15789"/>
                </a:lnTo>
                <a:lnTo>
                  <a:pt x="1935292" y="14161"/>
                </a:lnTo>
                <a:lnTo>
                  <a:pt x="1964236" y="10792"/>
                </a:lnTo>
                <a:lnTo>
                  <a:pt x="1995091" y="8765"/>
                </a:lnTo>
                <a:lnTo>
                  <a:pt x="2026532" y="7864"/>
                </a:lnTo>
                <a:lnTo>
                  <a:pt x="2056380" y="7464"/>
                </a:lnTo>
                <a:lnTo>
                  <a:pt x="2085522" y="7286"/>
                </a:lnTo>
                <a:lnTo>
                  <a:pt x="2114348" y="6413"/>
                </a:lnTo>
                <a:lnTo>
                  <a:pt x="2143035" y="3380"/>
                </a:lnTo>
                <a:lnTo>
                  <a:pt x="2171660" y="1502"/>
                </a:lnTo>
                <a:lnTo>
                  <a:pt x="2200257" y="667"/>
                </a:lnTo>
                <a:lnTo>
                  <a:pt x="2228842" y="296"/>
                </a:lnTo>
                <a:lnTo>
                  <a:pt x="2257421" y="132"/>
                </a:lnTo>
                <a:lnTo>
                  <a:pt x="2285998" y="59"/>
                </a:lnTo>
                <a:lnTo>
                  <a:pt x="2314574" y="26"/>
                </a:lnTo>
                <a:lnTo>
                  <a:pt x="2343150" y="12"/>
                </a:lnTo>
                <a:lnTo>
                  <a:pt x="2371725" y="5"/>
                </a:lnTo>
                <a:lnTo>
                  <a:pt x="2400300" y="2"/>
                </a:lnTo>
                <a:lnTo>
                  <a:pt x="2428875" y="1"/>
                </a:lnTo>
                <a:lnTo>
                  <a:pt x="2456656" y="1"/>
                </a:lnTo>
                <a:lnTo>
                  <a:pt x="2482232" y="0"/>
                </a:lnTo>
                <a:lnTo>
                  <a:pt x="2508945" y="0"/>
                </a:lnTo>
                <a:lnTo>
                  <a:pt x="2536693" y="0"/>
                </a:lnTo>
                <a:lnTo>
                  <a:pt x="2564900" y="0"/>
                </a:lnTo>
                <a:lnTo>
                  <a:pt x="2591195" y="0"/>
                </a:lnTo>
                <a:lnTo>
                  <a:pt x="2616111" y="0"/>
                </a:lnTo>
                <a:lnTo>
                  <a:pt x="2640414" y="0"/>
                </a:lnTo>
                <a:lnTo>
                  <a:pt x="2664444" y="0"/>
                </a:lnTo>
                <a:lnTo>
                  <a:pt x="2689147" y="794"/>
                </a:lnTo>
                <a:lnTo>
                  <a:pt x="2716001" y="3792"/>
                </a:lnTo>
                <a:lnTo>
                  <a:pt x="2741695" y="5654"/>
                </a:lnTo>
                <a:lnTo>
                  <a:pt x="2766344" y="6482"/>
                </a:lnTo>
                <a:lnTo>
                  <a:pt x="2790528" y="6850"/>
                </a:lnTo>
                <a:lnTo>
                  <a:pt x="2814505" y="7013"/>
                </a:lnTo>
                <a:lnTo>
                  <a:pt x="2838391" y="7879"/>
                </a:lnTo>
                <a:lnTo>
                  <a:pt x="2862236" y="10910"/>
                </a:lnTo>
                <a:lnTo>
                  <a:pt x="2888180" y="14903"/>
                </a:lnTo>
                <a:lnTo>
                  <a:pt x="2914791" y="18530"/>
                </a:lnTo>
                <a:lnTo>
                  <a:pt x="2939848" y="20142"/>
                </a:lnTo>
                <a:lnTo>
                  <a:pt x="2972475" y="24842"/>
                </a:lnTo>
                <a:lnTo>
                  <a:pt x="3006042" y="27469"/>
                </a:lnTo>
                <a:lnTo>
                  <a:pt x="3041124" y="32040"/>
                </a:lnTo>
                <a:lnTo>
                  <a:pt x="3072862" y="34629"/>
                </a:lnTo>
                <a:lnTo>
                  <a:pt x="3106166" y="39188"/>
                </a:lnTo>
                <a:lnTo>
                  <a:pt x="3137377" y="41773"/>
                </a:lnTo>
                <a:lnTo>
                  <a:pt x="3172252" y="47557"/>
                </a:lnTo>
                <a:lnTo>
                  <a:pt x="3202731" y="50074"/>
                </a:lnTo>
                <a:lnTo>
                  <a:pt x="3237284" y="55517"/>
                </a:lnTo>
                <a:lnTo>
                  <a:pt x="3270656" y="56828"/>
                </a:lnTo>
                <a:lnTo>
                  <a:pt x="3300179" y="61996"/>
                </a:lnTo>
                <a:lnTo>
                  <a:pt x="3328940" y="63840"/>
                </a:lnTo>
                <a:lnTo>
                  <a:pt x="3364075" y="64254"/>
                </a:lnTo>
                <a:lnTo>
                  <a:pt x="3398007" y="64291"/>
                </a:lnTo>
                <a:lnTo>
                  <a:pt x="3426471" y="64294"/>
                </a:lnTo>
                <a:lnTo>
                  <a:pt x="3443287" y="71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18"/>
          <p:cNvGrpSpPr/>
          <p:nvPr/>
        </p:nvGrpSpPr>
        <p:grpSpPr>
          <a:xfrm>
            <a:off x="1678781" y="4114800"/>
            <a:ext cx="5172051" cy="107157"/>
            <a:chOff x="1678781" y="4114800"/>
            <a:chExt cx="5172051" cy="107157"/>
          </a:xfrm>
        </p:grpSpPr>
        <p:sp>
          <p:nvSpPr>
            <p:cNvPr id="23" name="SMARTInkShape-20"/>
            <p:cNvSpPr/>
            <p:nvPr/>
          </p:nvSpPr>
          <p:spPr>
            <a:xfrm>
              <a:off x="1678781" y="4171950"/>
              <a:ext cx="942976" cy="28576"/>
            </a:xfrm>
            <a:custGeom>
              <a:avLst/>
              <a:gdLst/>
              <a:ahLst/>
              <a:cxnLst/>
              <a:rect l="0" t="0" r="0" b="0"/>
              <a:pathLst>
                <a:path w="942976" h="28576">
                  <a:moveTo>
                    <a:pt x="0" y="7144"/>
                  </a:moveTo>
                  <a:lnTo>
                    <a:pt x="16793" y="7144"/>
                  </a:lnTo>
                  <a:lnTo>
                    <a:pt x="21487" y="5027"/>
                  </a:lnTo>
                  <a:lnTo>
                    <a:pt x="26218" y="2234"/>
                  </a:lnTo>
                  <a:lnTo>
                    <a:pt x="30967" y="993"/>
                  </a:lnTo>
                  <a:lnTo>
                    <a:pt x="46981" y="4312"/>
                  </a:lnTo>
                  <a:lnTo>
                    <a:pt x="64720" y="2424"/>
                  </a:lnTo>
                  <a:lnTo>
                    <a:pt x="99988" y="6625"/>
                  </a:lnTo>
                  <a:lnTo>
                    <a:pt x="133474" y="7076"/>
                  </a:lnTo>
                  <a:lnTo>
                    <a:pt x="164654" y="7131"/>
                  </a:lnTo>
                  <a:lnTo>
                    <a:pt x="191309" y="6346"/>
                  </a:lnTo>
                  <a:lnTo>
                    <a:pt x="219315" y="2233"/>
                  </a:lnTo>
                  <a:lnTo>
                    <a:pt x="247721" y="662"/>
                  </a:lnTo>
                  <a:lnTo>
                    <a:pt x="277040" y="196"/>
                  </a:lnTo>
                  <a:lnTo>
                    <a:pt x="309716" y="58"/>
                  </a:lnTo>
                  <a:lnTo>
                    <a:pt x="340653" y="17"/>
                  </a:lnTo>
                  <a:lnTo>
                    <a:pt x="373808" y="5"/>
                  </a:lnTo>
                  <a:lnTo>
                    <a:pt x="404887" y="2"/>
                  </a:lnTo>
                  <a:lnTo>
                    <a:pt x="438084" y="1"/>
                  </a:lnTo>
                  <a:lnTo>
                    <a:pt x="469175" y="0"/>
                  </a:lnTo>
                  <a:lnTo>
                    <a:pt x="502376" y="0"/>
                  </a:lnTo>
                  <a:lnTo>
                    <a:pt x="533468" y="0"/>
                  </a:lnTo>
                  <a:lnTo>
                    <a:pt x="567463" y="0"/>
                  </a:lnTo>
                  <a:lnTo>
                    <a:pt x="601878" y="0"/>
                  </a:lnTo>
                  <a:lnTo>
                    <a:pt x="633329" y="794"/>
                  </a:lnTo>
                  <a:lnTo>
                    <a:pt x="666637" y="4909"/>
                  </a:lnTo>
                  <a:lnTo>
                    <a:pt x="696968" y="6482"/>
                  </a:lnTo>
                  <a:lnTo>
                    <a:pt x="726063" y="7741"/>
                  </a:lnTo>
                  <a:lnTo>
                    <a:pt x="754792" y="11995"/>
                  </a:lnTo>
                  <a:lnTo>
                    <a:pt x="782618" y="13608"/>
                  </a:lnTo>
                  <a:lnTo>
                    <a:pt x="813757" y="16270"/>
                  </a:lnTo>
                  <a:lnTo>
                    <a:pt x="842838" y="20412"/>
                  </a:lnTo>
                  <a:lnTo>
                    <a:pt x="876548" y="26951"/>
                  </a:lnTo>
                  <a:lnTo>
                    <a:pt x="911894" y="28480"/>
                  </a:lnTo>
                  <a:lnTo>
                    <a:pt x="9429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2986088" y="4165799"/>
              <a:ext cx="1178719" cy="56158"/>
            </a:xfrm>
            <a:custGeom>
              <a:avLst/>
              <a:gdLst/>
              <a:ahLst/>
              <a:cxnLst/>
              <a:rect l="0" t="0" r="0" b="0"/>
              <a:pathLst>
                <a:path w="1178719" h="56158">
                  <a:moveTo>
                    <a:pt x="0" y="6151"/>
                  </a:moveTo>
                  <a:lnTo>
                    <a:pt x="31921" y="6151"/>
                  </a:lnTo>
                  <a:lnTo>
                    <a:pt x="45529" y="5357"/>
                  </a:lnTo>
                  <a:lnTo>
                    <a:pt x="72886" y="0"/>
                  </a:lnTo>
                  <a:lnTo>
                    <a:pt x="108276" y="5245"/>
                  </a:lnTo>
                  <a:lnTo>
                    <a:pt x="136746" y="5972"/>
                  </a:lnTo>
                  <a:lnTo>
                    <a:pt x="170004" y="6116"/>
                  </a:lnTo>
                  <a:lnTo>
                    <a:pt x="196686" y="6141"/>
                  </a:lnTo>
                  <a:lnTo>
                    <a:pt x="227610" y="6148"/>
                  </a:lnTo>
                  <a:lnTo>
                    <a:pt x="256881" y="6150"/>
                  </a:lnTo>
                  <a:lnTo>
                    <a:pt x="285663" y="6151"/>
                  </a:lnTo>
                  <a:lnTo>
                    <a:pt x="314299" y="8268"/>
                  </a:lnTo>
                  <a:lnTo>
                    <a:pt x="345009" y="11805"/>
                  </a:lnTo>
                  <a:lnTo>
                    <a:pt x="377126" y="12853"/>
                  </a:lnTo>
                  <a:lnTo>
                    <a:pt x="408868" y="13164"/>
                  </a:lnTo>
                  <a:lnTo>
                    <a:pt x="443408" y="13256"/>
                  </a:lnTo>
                  <a:lnTo>
                    <a:pt x="478778" y="15400"/>
                  </a:lnTo>
                  <a:lnTo>
                    <a:pt x="503302" y="18199"/>
                  </a:lnTo>
                  <a:lnTo>
                    <a:pt x="530077" y="19443"/>
                  </a:lnTo>
                  <a:lnTo>
                    <a:pt x="555735" y="19996"/>
                  </a:lnTo>
                  <a:lnTo>
                    <a:pt x="580368" y="21036"/>
                  </a:lnTo>
                  <a:lnTo>
                    <a:pt x="604545" y="24144"/>
                  </a:lnTo>
                  <a:lnTo>
                    <a:pt x="628520" y="26054"/>
                  </a:lnTo>
                  <a:lnTo>
                    <a:pt x="652404" y="26903"/>
                  </a:lnTo>
                  <a:lnTo>
                    <a:pt x="676249" y="27281"/>
                  </a:lnTo>
                  <a:lnTo>
                    <a:pt x="702192" y="29565"/>
                  </a:lnTo>
                  <a:lnTo>
                    <a:pt x="728804" y="32432"/>
                  </a:lnTo>
                  <a:lnTo>
                    <a:pt x="753860" y="33706"/>
                  </a:lnTo>
                  <a:lnTo>
                    <a:pt x="778226" y="36389"/>
                  </a:lnTo>
                  <a:lnTo>
                    <a:pt x="802284" y="39434"/>
                  </a:lnTo>
                  <a:lnTo>
                    <a:pt x="837348" y="41148"/>
                  </a:lnTo>
                  <a:lnTo>
                    <a:pt x="868991" y="42450"/>
                  </a:lnTo>
                  <a:lnTo>
                    <a:pt x="902356" y="46716"/>
                  </a:lnTo>
                  <a:lnTo>
                    <a:pt x="933497" y="49127"/>
                  </a:lnTo>
                  <a:lnTo>
                    <a:pt x="965919" y="53721"/>
                  </a:lnTo>
                  <a:lnTo>
                    <a:pt x="1001129" y="55676"/>
                  </a:lnTo>
                  <a:lnTo>
                    <a:pt x="1028997" y="56015"/>
                  </a:lnTo>
                  <a:lnTo>
                    <a:pt x="1063066" y="56129"/>
                  </a:lnTo>
                  <a:lnTo>
                    <a:pt x="1094305" y="56154"/>
                  </a:lnTo>
                  <a:lnTo>
                    <a:pt x="1128200" y="56157"/>
                  </a:lnTo>
                  <a:lnTo>
                    <a:pt x="1152076" y="56157"/>
                  </a:lnTo>
                  <a:lnTo>
                    <a:pt x="1157088" y="54041"/>
                  </a:lnTo>
                  <a:lnTo>
                    <a:pt x="1164001" y="49308"/>
                  </a:lnTo>
                  <a:lnTo>
                    <a:pt x="1168096" y="49101"/>
                  </a:lnTo>
                  <a:lnTo>
                    <a:pt x="1169255" y="48278"/>
                  </a:lnTo>
                  <a:lnTo>
                    <a:pt x="1170028" y="46936"/>
                  </a:lnTo>
                  <a:lnTo>
                    <a:pt x="1170544" y="45247"/>
                  </a:lnTo>
                  <a:lnTo>
                    <a:pt x="1171681" y="44122"/>
                  </a:lnTo>
                  <a:lnTo>
                    <a:pt x="1175061" y="42870"/>
                  </a:lnTo>
                  <a:lnTo>
                    <a:pt x="1176280" y="41743"/>
                  </a:lnTo>
                  <a:lnTo>
                    <a:pt x="1178718" y="3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4429125" y="4114800"/>
              <a:ext cx="2421707" cy="78452"/>
            </a:xfrm>
            <a:custGeom>
              <a:avLst/>
              <a:gdLst/>
              <a:ahLst/>
              <a:cxnLst/>
              <a:rect l="0" t="0" r="0" b="0"/>
              <a:pathLst>
                <a:path w="2421707" h="78452">
                  <a:moveTo>
                    <a:pt x="0" y="28575"/>
                  </a:moveTo>
                  <a:lnTo>
                    <a:pt x="34553" y="28575"/>
                  </a:lnTo>
                  <a:lnTo>
                    <a:pt x="68170" y="28575"/>
                  </a:lnTo>
                  <a:lnTo>
                    <a:pt x="100523" y="30692"/>
                  </a:lnTo>
                  <a:lnTo>
                    <a:pt x="132481" y="38518"/>
                  </a:lnTo>
                  <a:lnTo>
                    <a:pt x="159992" y="41575"/>
                  </a:lnTo>
                  <a:lnTo>
                    <a:pt x="192823" y="43402"/>
                  </a:lnTo>
                  <a:lnTo>
                    <a:pt x="220557" y="47697"/>
                  </a:lnTo>
                  <a:lnTo>
                    <a:pt x="252763" y="50116"/>
                  </a:lnTo>
                  <a:lnTo>
                    <a:pt x="283561" y="54713"/>
                  </a:lnTo>
                  <a:lnTo>
                    <a:pt x="316675" y="57222"/>
                  </a:lnTo>
                  <a:lnTo>
                    <a:pt x="347741" y="61845"/>
                  </a:lnTo>
                  <a:lnTo>
                    <a:pt x="381729" y="63569"/>
                  </a:lnTo>
                  <a:lnTo>
                    <a:pt x="405137" y="63971"/>
                  </a:lnTo>
                  <a:lnTo>
                    <a:pt x="430886" y="66267"/>
                  </a:lnTo>
                  <a:lnTo>
                    <a:pt x="457411" y="69140"/>
                  </a:lnTo>
                  <a:lnTo>
                    <a:pt x="482429" y="70416"/>
                  </a:lnTo>
                  <a:lnTo>
                    <a:pt x="506778" y="70984"/>
                  </a:lnTo>
                  <a:lnTo>
                    <a:pt x="530828" y="71236"/>
                  </a:lnTo>
                  <a:lnTo>
                    <a:pt x="554746" y="71348"/>
                  </a:lnTo>
                  <a:lnTo>
                    <a:pt x="580723" y="71398"/>
                  </a:lnTo>
                  <a:lnTo>
                    <a:pt x="607349" y="71420"/>
                  </a:lnTo>
                  <a:lnTo>
                    <a:pt x="632412" y="71429"/>
                  </a:lnTo>
                  <a:lnTo>
                    <a:pt x="658897" y="71434"/>
                  </a:lnTo>
                  <a:lnTo>
                    <a:pt x="685750" y="71436"/>
                  </a:lnTo>
                  <a:lnTo>
                    <a:pt x="710913" y="71437"/>
                  </a:lnTo>
                  <a:lnTo>
                    <a:pt x="737443" y="71437"/>
                  </a:lnTo>
                  <a:lnTo>
                    <a:pt x="765108" y="72231"/>
                  </a:lnTo>
                  <a:lnTo>
                    <a:pt x="793279" y="75230"/>
                  </a:lnTo>
                  <a:lnTo>
                    <a:pt x="819558" y="77092"/>
                  </a:lnTo>
                  <a:lnTo>
                    <a:pt x="845261" y="77919"/>
                  </a:lnTo>
                  <a:lnTo>
                    <a:pt x="872559" y="78287"/>
                  </a:lnTo>
                  <a:lnTo>
                    <a:pt x="900567" y="78451"/>
                  </a:lnTo>
                  <a:lnTo>
                    <a:pt x="928889" y="77729"/>
                  </a:lnTo>
                  <a:lnTo>
                    <a:pt x="957352" y="74763"/>
                  </a:lnTo>
                  <a:lnTo>
                    <a:pt x="987994" y="72916"/>
                  </a:lnTo>
                  <a:lnTo>
                    <a:pt x="1018546" y="72094"/>
                  </a:lnTo>
                  <a:lnTo>
                    <a:pt x="1045354" y="71729"/>
                  </a:lnTo>
                  <a:lnTo>
                    <a:pt x="1072614" y="71567"/>
                  </a:lnTo>
                  <a:lnTo>
                    <a:pt x="1100605" y="71495"/>
                  </a:lnTo>
                  <a:lnTo>
                    <a:pt x="1128920" y="71463"/>
                  </a:lnTo>
                  <a:lnTo>
                    <a:pt x="1157380" y="71449"/>
                  </a:lnTo>
                  <a:lnTo>
                    <a:pt x="1186697" y="71443"/>
                  </a:lnTo>
                  <a:lnTo>
                    <a:pt x="1218248" y="71440"/>
                  </a:lnTo>
                  <a:lnTo>
                    <a:pt x="1248675" y="71439"/>
                  </a:lnTo>
                  <a:lnTo>
                    <a:pt x="1278073" y="71438"/>
                  </a:lnTo>
                  <a:lnTo>
                    <a:pt x="1307014" y="71438"/>
                  </a:lnTo>
                  <a:lnTo>
                    <a:pt x="1335752" y="71438"/>
                  </a:lnTo>
                  <a:lnTo>
                    <a:pt x="1364399" y="71438"/>
                  </a:lnTo>
                  <a:lnTo>
                    <a:pt x="1393006" y="71438"/>
                  </a:lnTo>
                  <a:lnTo>
                    <a:pt x="1421595" y="71438"/>
                  </a:lnTo>
                  <a:lnTo>
                    <a:pt x="1450176" y="71438"/>
                  </a:lnTo>
                  <a:lnTo>
                    <a:pt x="1478754" y="71438"/>
                  </a:lnTo>
                  <a:lnTo>
                    <a:pt x="1507330" y="71438"/>
                  </a:lnTo>
                  <a:lnTo>
                    <a:pt x="1535905" y="71438"/>
                  </a:lnTo>
                  <a:lnTo>
                    <a:pt x="1564481" y="71438"/>
                  </a:lnTo>
                  <a:lnTo>
                    <a:pt x="1593056" y="69321"/>
                  </a:lnTo>
                  <a:lnTo>
                    <a:pt x="1620838" y="67322"/>
                  </a:lnTo>
                  <a:lnTo>
                    <a:pt x="1646414" y="69079"/>
                  </a:lnTo>
                  <a:lnTo>
                    <a:pt x="1673127" y="70390"/>
                  </a:lnTo>
                  <a:lnTo>
                    <a:pt x="1700874" y="70972"/>
                  </a:lnTo>
                  <a:lnTo>
                    <a:pt x="1729082" y="71231"/>
                  </a:lnTo>
                  <a:lnTo>
                    <a:pt x="1755377" y="71346"/>
                  </a:lnTo>
                  <a:lnTo>
                    <a:pt x="1781086" y="71397"/>
                  </a:lnTo>
                  <a:lnTo>
                    <a:pt x="1808387" y="71420"/>
                  </a:lnTo>
                  <a:lnTo>
                    <a:pt x="1834280" y="71429"/>
                  </a:lnTo>
                  <a:lnTo>
                    <a:pt x="1859811" y="71434"/>
                  </a:lnTo>
                  <a:lnTo>
                    <a:pt x="1887032" y="71436"/>
                  </a:lnTo>
                  <a:lnTo>
                    <a:pt x="1912889" y="71437"/>
                  </a:lnTo>
                  <a:lnTo>
                    <a:pt x="1937611" y="71437"/>
                  </a:lnTo>
                  <a:lnTo>
                    <a:pt x="1961827" y="71437"/>
                  </a:lnTo>
                  <a:lnTo>
                    <a:pt x="1985819" y="71438"/>
                  </a:lnTo>
                  <a:lnTo>
                    <a:pt x="2009711" y="70644"/>
                  </a:lnTo>
                  <a:lnTo>
                    <a:pt x="2033559" y="67645"/>
                  </a:lnTo>
                  <a:lnTo>
                    <a:pt x="2057387" y="65783"/>
                  </a:lnTo>
                  <a:lnTo>
                    <a:pt x="2090998" y="62618"/>
                  </a:lnTo>
                  <a:lnTo>
                    <a:pt x="2121065" y="58770"/>
                  </a:lnTo>
                  <a:lnTo>
                    <a:pt x="2150083" y="55513"/>
                  </a:lnTo>
                  <a:lnTo>
                    <a:pt x="2184540" y="51094"/>
                  </a:lnTo>
                  <a:lnTo>
                    <a:pt x="2219186" y="49427"/>
                  </a:lnTo>
                  <a:lnTo>
                    <a:pt x="2249784" y="44395"/>
                  </a:lnTo>
                  <a:lnTo>
                    <a:pt x="2278758" y="39373"/>
                  </a:lnTo>
                  <a:lnTo>
                    <a:pt x="2311767" y="29889"/>
                  </a:lnTo>
                  <a:lnTo>
                    <a:pt x="2345506" y="22170"/>
                  </a:lnTo>
                  <a:lnTo>
                    <a:pt x="2359811" y="20856"/>
                  </a:lnTo>
                  <a:lnTo>
                    <a:pt x="2385385" y="14742"/>
                  </a:lnTo>
                  <a:lnTo>
                    <a:pt x="2395413" y="14377"/>
                  </a:lnTo>
                  <a:lnTo>
                    <a:pt x="2400245" y="12210"/>
                  </a:lnTo>
                  <a:lnTo>
                    <a:pt x="2406022" y="8144"/>
                  </a:lnTo>
                  <a:lnTo>
                    <a:pt x="2410814" y="7440"/>
                  </a:lnTo>
                  <a:lnTo>
                    <a:pt x="2412072" y="6548"/>
                  </a:lnTo>
                  <a:lnTo>
                    <a:pt x="2412911" y="5159"/>
                  </a:lnTo>
                  <a:lnTo>
                    <a:pt x="2414489" y="302"/>
                  </a:lnTo>
                  <a:lnTo>
                    <a:pt x="2421706" y="1"/>
                  </a:lnTo>
                  <a:lnTo>
                    <a:pt x="2417931" y="0"/>
                  </a:lnTo>
                  <a:lnTo>
                    <a:pt x="2416817" y="794"/>
                  </a:lnTo>
                  <a:lnTo>
                    <a:pt x="2416073" y="2117"/>
                  </a:lnTo>
                  <a:lnTo>
                    <a:pt x="2414588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19"/>
          <p:cNvGrpSpPr/>
          <p:nvPr/>
        </p:nvGrpSpPr>
        <p:grpSpPr>
          <a:xfrm>
            <a:off x="1807369" y="4323502"/>
            <a:ext cx="2406998" cy="298505"/>
            <a:chOff x="1807369" y="4323502"/>
            <a:chExt cx="2406998" cy="298505"/>
          </a:xfrm>
        </p:grpSpPr>
        <p:sp>
          <p:nvSpPr>
            <p:cNvPr id="27" name="SMARTInkShape-23"/>
            <p:cNvSpPr/>
            <p:nvPr/>
          </p:nvSpPr>
          <p:spPr>
            <a:xfrm>
              <a:off x="1978878" y="4350544"/>
              <a:ext cx="14229" cy="257176"/>
            </a:xfrm>
            <a:custGeom>
              <a:avLst/>
              <a:gdLst/>
              <a:ahLst/>
              <a:cxnLst/>
              <a:rect l="0" t="0" r="0" b="0"/>
              <a:pathLst>
                <a:path w="14229" h="257176">
                  <a:moveTo>
                    <a:pt x="14228" y="0"/>
                  </a:moveTo>
                  <a:lnTo>
                    <a:pt x="14228" y="33871"/>
                  </a:lnTo>
                  <a:lnTo>
                    <a:pt x="13435" y="52493"/>
                  </a:lnTo>
                  <a:lnTo>
                    <a:pt x="7746" y="86675"/>
                  </a:lnTo>
                  <a:lnTo>
                    <a:pt x="3379" y="121568"/>
                  </a:lnTo>
                  <a:lnTo>
                    <a:pt x="394" y="157179"/>
                  </a:lnTo>
                  <a:lnTo>
                    <a:pt x="0" y="192089"/>
                  </a:lnTo>
                  <a:lnTo>
                    <a:pt x="752" y="208609"/>
                  </a:lnTo>
                  <a:lnTo>
                    <a:pt x="6791" y="243821"/>
                  </a:lnTo>
                  <a:lnTo>
                    <a:pt x="708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1807369" y="4323502"/>
              <a:ext cx="435770" cy="289815"/>
            </a:xfrm>
            <a:custGeom>
              <a:avLst/>
              <a:gdLst/>
              <a:ahLst/>
              <a:cxnLst/>
              <a:rect l="0" t="0" r="0" b="0"/>
              <a:pathLst>
                <a:path w="435770" h="289815">
                  <a:moveTo>
                    <a:pt x="0" y="48473"/>
                  </a:moveTo>
                  <a:lnTo>
                    <a:pt x="35649" y="39654"/>
                  </a:lnTo>
                  <a:lnTo>
                    <a:pt x="66132" y="31473"/>
                  </a:lnTo>
                  <a:lnTo>
                    <a:pt x="95089" y="24562"/>
                  </a:lnTo>
                  <a:lnTo>
                    <a:pt x="123777" y="21280"/>
                  </a:lnTo>
                  <a:lnTo>
                    <a:pt x="152386" y="16515"/>
                  </a:lnTo>
                  <a:lnTo>
                    <a:pt x="184763" y="10077"/>
                  </a:lnTo>
                  <a:lnTo>
                    <a:pt x="211907" y="6934"/>
                  </a:lnTo>
                  <a:lnTo>
                    <a:pt x="247321" y="962"/>
                  </a:lnTo>
                  <a:lnTo>
                    <a:pt x="270659" y="0"/>
                  </a:lnTo>
                  <a:lnTo>
                    <a:pt x="305880" y="5212"/>
                  </a:lnTo>
                  <a:lnTo>
                    <a:pt x="308695" y="5345"/>
                  </a:lnTo>
                  <a:lnTo>
                    <a:pt x="313939" y="7609"/>
                  </a:lnTo>
                  <a:lnTo>
                    <a:pt x="316449" y="9324"/>
                  </a:lnTo>
                  <a:lnTo>
                    <a:pt x="319238" y="13346"/>
                  </a:lnTo>
                  <a:lnTo>
                    <a:pt x="320477" y="18574"/>
                  </a:lnTo>
                  <a:lnTo>
                    <a:pt x="321338" y="39401"/>
                  </a:lnTo>
                  <a:lnTo>
                    <a:pt x="315306" y="71355"/>
                  </a:lnTo>
                  <a:lnTo>
                    <a:pt x="308815" y="99560"/>
                  </a:lnTo>
                  <a:lnTo>
                    <a:pt x="302006" y="132765"/>
                  </a:lnTo>
                  <a:lnTo>
                    <a:pt x="296634" y="166282"/>
                  </a:lnTo>
                  <a:lnTo>
                    <a:pt x="288723" y="197774"/>
                  </a:lnTo>
                  <a:lnTo>
                    <a:pt x="286337" y="226925"/>
                  </a:lnTo>
                  <a:lnTo>
                    <a:pt x="285801" y="262146"/>
                  </a:lnTo>
                  <a:lnTo>
                    <a:pt x="285760" y="277917"/>
                  </a:lnTo>
                  <a:lnTo>
                    <a:pt x="287871" y="283533"/>
                  </a:lnTo>
                  <a:lnTo>
                    <a:pt x="291901" y="289814"/>
                  </a:lnTo>
                  <a:lnTo>
                    <a:pt x="292232" y="289536"/>
                  </a:lnTo>
                  <a:lnTo>
                    <a:pt x="301701" y="258921"/>
                  </a:lnTo>
                  <a:lnTo>
                    <a:pt x="314471" y="227355"/>
                  </a:lnTo>
                  <a:lnTo>
                    <a:pt x="334279" y="194980"/>
                  </a:lnTo>
                  <a:lnTo>
                    <a:pt x="352338" y="174892"/>
                  </a:lnTo>
                  <a:lnTo>
                    <a:pt x="357149" y="172128"/>
                  </a:lnTo>
                  <a:lnTo>
                    <a:pt x="362912" y="170353"/>
                  </a:lnTo>
                  <a:lnTo>
                    <a:pt x="365817" y="172227"/>
                  </a:lnTo>
                  <a:lnTo>
                    <a:pt x="367703" y="173839"/>
                  </a:lnTo>
                  <a:lnTo>
                    <a:pt x="369798" y="177745"/>
                  </a:lnTo>
                  <a:lnTo>
                    <a:pt x="370357" y="179898"/>
                  </a:lnTo>
                  <a:lnTo>
                    <a:pt x="376164" y="189851"/>
                  </a:lnTo>
                  <a:lnTo>
                    <a:pt x="388466" y="224813"/>
                  </a:lnTo>
                  <a:lnTo>
                    <a:pt x="405625" y="258030"/>
                  </a:lnTo>
                  <a:lnTo>
                    <a:pt x="417665" y="271519"/>
                  </a:lnTo>
                  <a:lnTo>
                    <a:pt x="435769" y="284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/>
            <p:cNvSpPr/>
            <p:nvPr/>
          </p:nvSpPr>
          <p:spPr>
            <a:xfrm>
              <a:off x="2243138" y="4436687"/>
              <a:ext cx="105407" cy="113883"/>
            </a:xfrm>
            <a:custGeom>
              <a:avLst/>
              <a:gdLst/>
              <a:ahLst/>
              <a:cxnLst/>
              <a:rect l="0" t="0" r="0" b="0"/>
              <a:pathLst>
                <a:path w="105407" h="113883">
                  <a:moveTo>
                    <a:pt x="0" y="78163"/>
                  </a:moveTo>
                  <a:lnTo>
                    <a:pt x="16589" y="63690"/>
                  </a:lnTo>
                  <a:lnTo>
                    <a:pt x="51552" y="41045"/>
                  </a:lnTo>
                  <a:lnTo>
                    <a:pt x="87089" y="21051"/>
                  </a:lnTo>
                  <a:lnTo>
                    <a:pt x="101252" y="11496"/>
                  </a:lnTo>
                  <a:lnTo>
                    <a:pt x="104532" y="6729"/>
                  </a:lnTo>
                  <a:lnTo>
                    <a:pt x="105406" y="4347"/>
                  </a:lnTo>
                  <a:lnTo>
                    <a:pt x="105196" y="2758"/>
                  </a:lnTo>
                  <a:lnTo>
                    <a:pt x="104262" y="1699"/>
                  </a:lnTo>
                  <a:lnTo>
                    <a:pt x="102845" y="994"/>
                  </a:lnTo>
                  <a:lnTo>
                    <a:pt x="89474" y="0"/>
                  </a:lnTo>
                  <a:lnTo>
                    <a:pt x="62847" y="7290"/>
                  </a:lnTo>
                  <a:lnTo>
                    <a:pt x="47511" y="17295"/>
                  </a:lnTo>
                  <a:lnTo>
                    <a:pt x="28523" y="39329"/>
                  </a:lnTo>
                  <a:lnTo>
                    <a:pt x="24583" y="49262"/>
                  </a:lnTo>
                  <a:lnTo>
                    <a:pt x="22053" y="68574"/>
                  </a:lnTo>
                  <a:lnTo>
                    <a:pt x="25408" y="82906"/>
                  </a:lnTo>
                  <a:lnTo>
                    <a:pt x="31429" y="93415"/>
                  </a:lnTo>
                  <a:lnTo>
                    <a:pt x="46277" y="104077"/>
                  </a:lnTo>
                  <a:lnTo>
                    <a:pt x="55228" y="108995"/>
                  </a:lnTo>
                  <a:lnTo>
                    <a:pt x="92868" y="113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/>
            <p:cNvSpPr/>
            <p:nvPr/>
          </p:nvSpPr>
          <p:spPr>
            <a:xfrm>
              <a:off x="2500402" y="4450985"/>
              <a:ext cx="121355" cy="106689"/>
            </a:xfrm>
            <a:custGeom>
              <a:avLst/>
              <a:gdLst/>
              <a:ahLst/>
              <a:cxnLst/>
              <a:rect l="0" t="0" r="0" b="0"/>
              <a:pathLst>
                <a:path w="121355" h="106689">
                  <a:moveTo>
                    <a:pt x="28486" y="28146"/>
                  </a:moveTo>
                  <a:lnTo>
                    <a:pt x="28486" y="34297"/>
                  </a:lnTo>
                  <a:lnTo>
                    <a:pt x="17844" y="69548"/>
                  </a:lnTo>
                  <a:lnTo>
                    <a:pt x="12561" y="90445"/>
                  </a:lnTo>
                  <a:lnTo>
                    <a:pt x="9502" y="96316"/>
                  </a:lnTo>
                  <a:lnTo>
                    <a:pt x="7377" y="105200"/>
                  </a:lnTo>
                  <a:lnTo>
                    <a:pt x="6476" y="105709"/>
                  </a:lnTo>
                  <a:lnTo>
                    <a:pt x="213" y="106688"/>
                  </a:lnTo>
                  <a:lnTo>
                    <a:pt x="0" y="102923"/>
                  </a:lnTo>
                  <a:lnTo>
                    <a:pt x="2067" y="98951"/>
                  </a:lnTo>
                  <a:lnTo>
                    <a:pt x="3729" y="96781"/>
                  </a:lnTo>
                  <a:lnTo>
                    <a:pt x="5577" y="90136"/>
                  </a:lnTo>
                  <a:lnTo>
                    <a:pt x="8733" y="77470"/>
                  </a:lnTo>
                  <a:lnTo>
                    <a:pt x="19975" y="54250"/>
                  </a:lnTo>
                  <a:lnTo>
                    <a:pt x="44461" y="23114"/>
                  </a:lnTo>
                  <a:lnTo>
                    <a:pt x="76209" y="4457"/>
                  </a:lnTo>
                  <a:lnTo>
                    <a:pt x="86635" y="1019"/>
                  </a:lnTo>
                  <a:lnTo>
                    <a:pt x="94751" y="0"/>
                  </a:lnTo>
                  <a:lnTo>
                    <a:pt x="99741" y="1878"/>
                  </a:lnTo>
                  <a:lnTo>
                    <a:pt x="102183" y="3491"/>
                  </a:lnTo>
                  <a:lnTo>
                    <a:pt x="103811" y="5359"/>
                  </a:lnTo>
                  <a:lnTo>
                    <a:pt x="111690" y="19505"/>
                  </a:lnTo>
                  <a:lnTo>
                    <a:pt x="114167" y="55102"/>
                  </a:lnTo>
                  <a:lnTo>
                    <a:pt x="114210" y="76713"/>
                  </a:lnTo>
                  <a:lnTo>
                    <a:pt x="121354" y="85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/>
            <p:cNvSpPr/>
            <p:nvPr/>
          </p:nvSpPr>
          <p:spPr>
            <a:xfrm>
              <a:off x="2662245" y="4436563"/>
              <a:ext cx="138106" cy="149726"/>
            </a:xfrm>
            <a:custGeom>
              <a:avLst/>
              <a:gdLst/>
              <a:ahLst/>
              <a:cxnLst/>
              <a:rect l="0" t="0" r="0" b="0"/>
              <a:pathLst>
                <a:path w="138106" h="149726">
                  <a:moveTo>
                    <a:pt x="102386" y="6850"/>
                  </a:moveTo>
                  <a:lnTo>
                    <a:pt x="98594" y="3057"/>
                  </a:lnTo>
                  <a:lnTo>
                    <a:pt x="94615" y="1195"/>
                  </a:lnTo>
                  <a:lnTo>
                    <a:pt x="89386" y="0"/>
                  </a:lnTo>
                  <a:lnTo>
                    <a:pt x="68326" y="9675"/>
                  </a:lnTo>
                  <a:lnTo>
                    <a:pt x="36618" y="33500"/>
                  </a:lnTo>
                  <a:lnTo>
                    <a:pt x="15605" y="59033"/>
                  </a:lnTo>
                  <a:lnTo>
                    <a:pt x="1195" y="78276"/>
                  </a:lnTo>
                  <a:lnTo>
                    <a:pt x="0" y="82248"/>
                  </a:lnTo>
                  <a:lnTo>
                    <a:pt x="1904" y="100896"/>
                  </a:lnTo>
                  <a:lnTo>
                    <a:pt x="3648" y="103679"/>
                  </a:lnTo>
                  <a:lnTo>
                    <a:pt x="9819" y="108887"/>
                  </a:lnTo>
                  <a:lnTo>
                    <a:pt x="15737" y="111731"/>
                  </a:lnTo>
                  <a:lnTo>
                    <a:pt x="27764" y="113332"/>
                  </a:lnTo>
                  <a:lnTo>
                    <a:pt x="33589" y="113556"/>
                  </a:lnTo>
                  <a:lnTo>
                    <a:pt x="44293" y="109573"/>
                  </a:lnTo>
                  <a:lnTo>
                    <a:pt x="68924" y="93725"/>
                  </a:lnTo>
                  <a:lnTo>
                    <a:pt x="89053" y="70795"/>
                  </a:lnTo>
                  <a:lnTo>
                    <a:pt x="92492" y="62786"/>
                  </a:lnTo>
                  <a:lnTo>
                    <a:pt x="95238" y="28708"/>
                  </a:lnTo>
                  <a:lnTo>
                    <a:pt x="91449" y="32200"/>
                  </a:lnTo>
                  <a:lnTo>
                    <a:pt x="89588" y="36108"/>
                  </a:lnTo>
                  <a:lnTo>
                    <a:pt x="88186" y="65868"/>
                  </a:lnTo>
                  <a:lnTo>
                    <a:pt x="98050" y="100875"/>
                  </a:lnTo>
                  <a:lnTo>
                    <a:pt x="108027" y="122818"/>
                  </a:lnTo>
                  <a:lnTo>
                    <a:pt x="125217" y="143457"/>
                  </a:lnTo>
                  <a:lnTo>
                    <a:pt x="138105" y="149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"/>
            <p:cNvSpPr/>
            <p:nvPr/>
          </p:nvSpPr>
          <p:spPr>
            <a:xfrm>
              <a:off x="2886701" y="4336256"/>
              <a:ext cx="77956" cy="242889"/>
            </a:xfrm>
            <a:custGeom>
              <a:avLst/>
              <a:gdLst/>
              <a:ahLst/>
              <a:cxnLst/>
              <a:rect l="0" t="0" r="0" b="0"/>
              <a:pathLst>
                <a:path w="77956" h="242889">
                  <a:moveTo>
                    <a:pt x="42237" y="0"/>
                  </a:moveTo>
                  <a:lnTo>
                    <a:pt x="38444" y="3792"/>
                  </a:lnTo>
                  <a:lnTo>
                    <a:pt x="36582" y="9888"/>
                  </a:lnTo>
                  <a:lnTo>
                    <a:pt x="31388" y="44434"/>
                  </a:lnTo>
                  <a:lnTo>
                    <a:pt x="20631" y="78788"/>
                  </a:lnTo>
                  <a:lnTo>
                    <a:pt x="11246" y="110990"/>
                  </a:lnTo>
                  <a:lnTo>
                    <a:pt x="2542" y="142221"/>
                  </a:lnTo>
                  <a:lnTo>
                    <a:pt x="0" y="171321"/>
                  </a:lnTo>
                  <a:lnTo>
                    <a:pt x="250" y="201449"/>
                  </a:lnTo>
                  <a:lnTo>
                    <a:pt x="3203" y="211506"/>
                  </a:lnTo>
                  <a:lnTo>
                    <a:pt x="13120" y="226093"/>
                  </a:lnTo>
                  <a:lnTo>
                    <a:pt x="26113" y="236677"/>
                  </a:lnTo>
                  <a:lnTo>
                    <a:pt x="35335" y="240127"/>
                  </a:lnTo>
                  <a:lnTo>
                    <a:pt x="68445" y="242726"/>
                  </a:lnTo>
                  <a:lnTo>
                    <a:pt x="77955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9"/>
            <p:cNvSpPr/>
            <p:nvPr/>
          </p:nvSpPr>
          <p:spPr>
            <a:xfrm>
              <a:off x="2722063" y="4407694"/>
              <a:ext cx="298132" cy="164307"/>
            </a:xfrm>
            <a:custGeom>
              <a:avLst/>
              <a:gdLst/>
              <a:ahLst/>
              <a:cxnLst/>
              <a:rect l="0" t="0" r="0" b="0"/>
              <a:pathLst>
                <a:path w="298132" h="164307">
                  <a:moveTo>
                    <a:pt x="6850" y="0"/>
                  </a:moveTo>
                  <a:lnTo>
                    <a:pt x="0" y="0"/>
                  </a:lnTo>
                  <a:lnTo>
                    <a:pt x="35014" y="0"/>
                  </a:lnTo>
                  <a:lnTo>
                    <a:pt x="65994" y="2116"/>
                  </a:lnTo>
                  <a:lnTo>
                    <a:pt x="100309" y="5654"/>
                  </a:lnTo>
                  <a:lnTo>
                    <a:pt x="124587" y="7275"/>
                  </a:lnTo>
                  <a:lnTo>
                    <a:pt x="151252" y="10642"/>
                  </a:lnTo>
                  <a:lnTo>
                    <a:pt x="176862" y="14784"/>
                  </a:lnTo>
                  <a:lnTo>
                    <a:pt x="211476" y="21578"/>
                  </a:lnTo>
                  <a:lnTo>
                    <a:pt x="241840" y="26502"/>
                  </a:lnTo>
                  <a:lnTo>
                    <a:pt x="272960" y="31957"/>
                  </a:lnTo>
                  <a:lnTo>
                    <a:pt x="285546" y="38396"/>
                  </a:lnTo>
                  <a:lnTo>
                    <a:pt x="294302" y="45331"/>
                  </a:lnTo>
                  <a:lnTo>
                    <a:pt x="297325" y="50045"/>
                  </a:lnTo>
                  <a:lnTo>
                    <a:pt x="298131" y="52414"/>
                  </a:lnTo>
                  <a:lnTo>
                    <a:pt x="295473" y="67124"/>
                  </a:lnTo>
                  <a:lnTo>
                    <a:pt x="281761" y="99131"/>
                  </a:lnTo>
                  <a:lnTo>
                    <a:pt x="269985" y="126651"/>
                  </a:lnTo>
                  <a:lnTo>
                    <a:pt x="264025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"/>
            <p:cNvSpPr/>
            <p:nvPr/>
          </p:nvSpPr>
          <p:spPr>
            <a:xfrm>
              <a:off x="3021806" y="4357688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14288" y="28575"/>
                  </a:moveTo>
                  <a:lnTo>
                    <a:pt x="10495" y="28575"/>
                  </a:lnTo>
                  <a:lnTo>
                    <a:pt x="9378" y="27781"/>
                  </a:lnTo>
                  <a:lnTo>
                    <a:pt x="8633" y="264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1"/>
            <p:cNvSpPr/>
            <p:nvPr/>
          </p:nvSpPr>
          <p:spPr>
            <a:xfrm>
              <a:off x="3072309" y="4414838"/>
              <a:ext cx="77006" cy="121079"/>
            </a:xfrm>
            <a:custGeom>
              <a:avLst/>
              <a:gdLst/>
              <a:ahLst/>
              <a:cxnLst/>
              <a:rect l="0" t="0" r="0" b="0"/>
              <a:pathLst>
                <a:path w="77006" h="121079">
                  <a:moveTo>
                    <a:pt x="35222" y="14287"/>
                  </a:moveTo>
                  <a:lnTo>
                    <a:pt x="35222" y="18079"/>
                  </a:lnTo>
                  <a:lnTo>
                    <a:pt x="34429" y="19196"/>
                  </a:lnTo>
                  <a:lnTo>
                    <a:pt x="33106" y="19941"/>
                  </a:lnTo>
                  <a:lnTo>
                    <a:pt x="31430" y="20438"/>
                  </a:lnTo>
                  <a:lnTo>
                    <a:pt x="30313" y="22356"/>
                  </a:lnTo>
                  <a:lnTo>
                    <a:pt x="24580" y="41230"/>
                  </a:lnTo>
                  <a:lnTo>
                    <a:pt x="2018" y="76493"/>
                  </a:lnTo>
                  <a:lnTo>
                    <a:pt x="0" y="91486"/>
                  </a:lnTo>
                  <a:lnTo>
                    <a:pt x="3443" y="105071"/>
                  </a:lnTo>
                  <a:lnTo>
                    <a:pt x="5305" y="108147"/>
                  </a:lnTo>
                  <a:lnTo>
                    <a:pt x="9490" y="111565"/>
                  </a:lnTo>
                  <a:lnTo>
                    <a:pt x="24348" y="118669"/>
                  </a:lnTo>
                  <a:lnTo>
                    <a:pt x="47265" y="121078"/>
                  </a:lnTo>
                  <a:lnTo>
                    <a:pt x="54597" y="119164"/>
                  </a:lnTo>
                  <a:lnTo>
                    <a:pt x="65772" y="111468"/>
                  </a:lnTo>
                  <a:lnTo>
                    <a:pt x="73202" y="100849"/>
                  </a:lnTo>
                  <a:lnTo>
                    <a:pt x="76638" y="87648"/>
                  </a:lnTo>
                  <a:lnTo>
                    <a:pt x="77005" y="64056"/>
                  </a:lnTo>
                  <a:lnTo>
                    <a:pt x="68104" y="34589"/>
                  </a:lnTo>
                  <a:lnTo>
                    <a:pt x="495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2"/>
            <p:cNvSpPr/>
            <p:nvPr/>
          </p:nvSpPr>
          <p:spPr>
            <a:xfrm>
              <a:off x="3172818" y="4436429"/>
              <a:ext cx="149027" cy="149860"/>
            </a:xfrm>
            <a:custGeom>
              <a:avLst/>
              <a:gdLst/>
              <a:ahLst/>
              <a:cxnLst/>
              <a:rect l="0" t="0" r="0" b="0"/>
              <a:pathLst>
                <a:path w="149027" h="149860">
                  <a:moveTo>
                    <a:pt x="6151" y="42702"/>
                  </a:moveTo>
                  <a:lnTo>
                    <a:pt x="2358" y="42702"/>
                  </a:lnTo>
                  <a:lnTo>
                    <a:pt x="1241" y="44290"/>
                  </a:lnTo>
                  <a:lnTo>
                    <a:pt x="0" y="50287"/>
                  </a:lnTo>
                  <a:lnTo>
                    <a:pt x="5748" y="83558"/>
                  </a:lnTo>
                  <a:lnTo>
                    <a:pt x="5882" y="86608"/>
                  </a:lnTo>
                  <a:lnTo>
                    <a:pt x="8148" y="92114"/>
                  </a:lnTo>
                  <a:lnTo>
                    <a:pt x="11007" y="97207"/>
                  </a:lnTo>
                  <a:lnTo>
                    <a:pt x="13205" y="106567"/>
                  </a:lnTo>
                  <a:lnTo>
                    <a:pt x="9476" y="103076"/>
                  </a:lnTo>
                  <a:lnTo>
                    <a:pt x="7629" y="99169"/>
                  </a:lnTo>
                  <a:lnTo>
                    <a:pt x="6443" y="86400"/>
                  </a:lnTo>
                  <a:lnTo>
                    <a:pt x="13443" y="54518"/>
                  </a:lnTo>
                  <a:lnTo>
                    <a:pt x="27730" y="21266"/>
                  </a:lnTo>
                  <a:lnTo>
                    <a:pt x="37136" y="6012"/>
                  </a:lnTo>
                  <a:lnTo>
                    <a:pt x="43999" y="2583"/>
                  </a:lnTo>
                  <a:lnTo>
                    <a:pt x="79124" y="0"/>
                  </a:lnTo>
                  <a:lnTo>
                    <a:pt x="88325" y="2028"/>
                  </a:lnTo>
                  <a:lnTo>
                    <a:pt x="91890" y="3680"/>
                  </a:lnTo>
                  <a:lnTo>
                    <a:pt x="94266" y="5575"/>
                  </a:lnTo>
                  <a:lnTo>
                    <a:pt x="110287" y="26853"/>
                  </a:lnTo>
                  <a:lnTo>
                    <a:pt x="112909" y="47886"/>
                  </a:lnTo>
                  <a:lnTo>
                    <a:pt x="114022" y="61689"/>
                  </a:lnTo>
                  <a:lnTo>
                    <a:pt x="122122" y="94961"/>
                  </a:lnTo>
                  <a:lnTo>
                    <a:pt x="134885" y="127998"/>
                  </a:lnTo>
                  <a:lnTo>
                    <a:pt x="149026" y="149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3"/>
            <p:cNvSpPr/>
            <p:nvPr/>
          </p:nvSpPr>
          <p:spPr>
            <a:xfrm>
              <a:off x="3443288" y="4429125"/>
              <a:ext cx="257176" cy="14289"/>
            </a:xfrm>
            <a:custGeom>
              <a:avLst/>
              <a:gdLst/>
              <a:ahLst/>
              <a:cxnLst/>
              <a:rect l="0" t="0" r="0" b="0"/>
              <a:pathLst>
                <a:path w="257176" h="14289">
                  <a:moveTo>
                    <a:pt x="0" y="14288"/>
                  </a:moveTo>
                  <a:lnTo>
                    <a:pt x="31374" y="14288"/>
                  </a:lnTo>
                  <a:lnTo>
                    <a:pt x="61495" y="14288"/>
                  </a:lnTo>
                  <a:lnTo>
                    <a:pt x="88688" y="14288"/>
                  </a:lnTo>
                  <a:lnTo>
                    <a:pt x="121411" y="14288"/>
                  </a:lnTo>
                  <a:lnTo>
                    <a:pt x="148333" y="14288"/>
                  </a:lnTo>
                  <a:lnTo>
                    <a:pt x="183758" y="14288"/>
                  </a:lnTo>
                  <a:lnTo>
                    <a:pt x="204465" y="12171"/>
                  </a:lnTo>
                  <a:lnTo>
                    <a:pt x="237623" y="5468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4"/>
            <p:cNvSpPr/>
            <p:nvPr/>
          </p:nvSpPr>
          <p:spPr>
            <a:xfrm>
              <a:off x="3443288" y="4521999"/>
              <a:ext cx="171451" cy="7140"/>
            </a:xfrm>
            <a:custGeom>
              <a:avLst/>
              <a:gdLst/>
              <a:ahLst/>
              <a:cxnLst/>
              <a:rect l="0" t="0" r="0" b="0"/>
              <a:pathLst>
                <a:path w="171451" h="7140">
                  <a:moveTo>
                    <a:pt x="0" y="7139"/>
                  </a:moveTo>
                  <a:lnTo>
                    <a:pt x="3792" y="3346"/>
                  </a:lnTo>
                  <a:lnTo>
                    <a:pt x="7770" y="1484"/>
                  </a:lnTo>
                  <a:lnTo>
                    <a:pt x="42344" y="21"/>
                  </a:lnTo>
                  <a:lnTo>
                    <a:pt x="72128" y="0"/>
                  </a:lnTo>
                  <a:lnTo>
                    <a:pt x="107763" y="2112"/>
                  </a:lnTo>
                  <a:lnTo>
                    <a:pt x="141583" y="6146"/>
                  </a:lnTo>
                  <a:lnTo>
                    <a:pt x="171450" y="71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5"/>
            <p:cNvSpPr/>
            <p:nvPr/>
          </p:nvSpPr>
          <p:spPr>
            <a:xfrm>
              <a:off x="3815792" y="4394759"/>
              <a:ext cx="398575" cy="227248"/>
            </a:xfrm>
            <a:custGeom>
              <a:avLst/>
              <a:gdLst/>
              <a:ahLst/>
              <a:cxnLst/>
              <a:rect l="0" t="0" r="0" b="0"/>
              <a:pathLst>
                <a:path w="398575" h="227248">
                  <a:moveTo>
                    <a:pt x="41833" y="20079"/>
                  </a:moveTo>
                  <a:lnTo>
                    <a:pt x="38041" y="23871"/>
                  </a:lnTo>
                  <a:lnTo>
                    <a:pt x="36179" y="27849"/>
                  </a:lnTo>
                  <a:lnTo>
                    <a:pt x="24772" y="60989"/>
                  </a:lnTo>
                  <a:lnTo>
                    <a:pt x="10843" y="95324"/>
                  </a:lnTo>
                  <a:lnTo>
                    <a:pt x="7048" y="115140"/>
                  </a:lnTo>
                  <a:lnTo>
                    <a:pt x="4182" y="134341"/>
                  </a:lnTo>
                  <a:lnTo>
                    <a:pt x="0" y="149629"/>
                  </a:lnTo>
                  <a:lnTo>
                    <a:pt x="451" y="152483"/>
                  </a:lnTo>
                  <a:lnTo>
                    <a:pt x="3068" y="157771"/>
                  </a:lnTo>
                  <a:lnTo>
                    <a:pt x="9004" y="165210"/>
                  </a:lnTo>
                  <a:lnTo>
                    <a:pt x="13484" y="167925"/>
                  </a:lnTo>
                  <a:lnTo>
                    <a:pt x="15790" y="168649"/>
                  </a:lnTo>
                  <a:lnTo>
                    <a:pt x="18121" y="168338"/>
                  </a:lnTo>
                  <a:lnTo>
                    <a:pt x="50810" y="149474"/>
                  </a:lnTo>
                  <a:lnTo>
                    <a:pt x="77166" y="119257"/>
                  </a:lnTo>
                  <a:lnTo>
                    <a:pt x="93842" y="100529"/>
                  </a:lnTo>
                  <a:lnTo>
                    <a:pt x="105430" y="89172"/>
                  </a:lnTo>
                  <a:lnTo>
                    <a:pt x="124697" y="54151"/>
                  </a:lnTo>
                  <a:lnTo>
                    <a:pt x="132490" y="36628"/>
                  </a:lnTo>
                  <a:lnTo>
                    <a:pt x="134572" y="27773"/>
                  </a:lnTo>
                  <a:lnTo>
                    <a:pt x="134691" y="37214"/>
                  </a:lnTo>
                  <a:lnTo>
                    <a:pt x="128219" y="72904"/>
                  </a:lnTo>
                  <a:lnTo>
                    <a:pt x="127645" y="106175"/>
                  </a:lnTo>
                  <a:lnTo>
                    <a:pt x="131376" y="123552"/>
                  </a:lnTo>
                  <a:lnTo>
                    <a:pt x="144353" y="153314"/>
                  </a:lnTo>
                  <a:lnTo>
                    <a:pt x="149045" y="158669"/>
                  </a:lnTo>
                  <a:lnTo>
                    <a:pt x="151408" y="160097"/>
                  </a:lnTo>
                  <a:lnTo>
                    <a:pt x="162318" y="162107"/>
                  </a:lnTo>
                  <a:lnTo>
                    <a:pt x="175605" y="158910"/>
                  </a:lnTo>
                  <a:lnTo>
                    <a:pt x="185803" y="152936"/>
                  </a:lnTo>
                  <a:lnTo>
                    <a:pt x="215074" y="124546"/>
                  </a:lnTo>
                  <a:lnTo>
                    <a:pt x="226984" y="103626"/>
                  </a:lnTo>
                  <a:lnTo>
                    <a:pt x="239399" y="70592"/>
                  </a:lnTo>
                  <a:lnTo>
                    <a:pt x="252964" y="39382"/>
                  </a:lnTo>
                  <a:lnTo>
                    <a:pt x="256109" y="13480"/>
                  </a:lnTo>
                  <a:lnTo>
                    <a:pt x="259927" y="13096"/>
                  </a:lnTo>
                  <a:lnTo>
                    <a:pt x="261048" y="13836"/>
                  </a:lnTo>
                  <a:lnTo>
                    <a:pt x="261795" y="15123"/>
                  </a:lnTo>
                  <a:lnTo>
                    <a:pt x="262846" y="20727"/>
                  </a:lnTo>
                  <a:lnTo>
                    <a:pt x="263886" y="25923"/>
                  </a:lnTo>
                  <a:lnTo>
                    <a:pt x="278070" y="61326"/>
                  </a:lnTo>
                  <a:lnTo>
                    <a:pt x="301398" y="93575"/>
                  </a:lnTo>
                  <a:lnTo>
                    <a:pt x="306156" y="96400"/>
                  </a:lnTo>
                  <a:lnTo>
                    <a:pt x="323762" y="102478"/>
                  </a:lnTo>
                  <a:lnTo>
                    <a:pt x="346569" y="98306"/>
                  </a:lnTo>
                  <a:lnTo>
                    <a:pt x="354806" y="95063"/>
                  </a:lnTo>
                  <a:lnTo>
                    <a:pt x="361643" y="88859"/>
                  </a:lnTo>
                  <a:lnTo>
                    <a:pt x="388769" y="53312"/>
                  </a:lnTo>
                  <a:lnTo>
                    <a:pt x="396760" y="36462"/>
                  </a:lnTo>
                  <a:lnTo>
                    <a:pt x="398574" y="21463"/>
                  </a:lnTo>
                  <a:lnTo>
                    <a:pt x="397929" y="18620"/>
                  </a:lnTo>
                  <a:lnTo>
                    <a:pt x="396706" y="16725"/>
                  </a:lnTo>
                  <a:lnTo>
                    <a:pt x="395096" y="15461"/>
                  </a:lnTo>
                  <a:lnTo>
                    <a:pt x="393308" y="11941"/>
                  </a:lnTo>
                  <a:lnTo>
                    <a:pt x="392831" y="9891"/>
                  </a:lnTo>
                  <a:lnTo>
                    <a:pt x="388367" y="3213"/>
                  </a:lnTo>
                  <a:lnTo>
                    <a:pt x="382115" y="677"/>
                  </a:lnTo>
                  <a:lnTo>
                    <a:pt x="378225" y="0"/>
                  </a:lnTo>
                  <a:lnTo>
                    <a:pt x="371787" y="1365"/>
                  </a:lnTo>
                  <a:lnTo>
                    <a:pt x="337761" y="15475"/>
                  </a:lnTo>
                  <a:lnTo>
                    <a:pt x="308590" y="45711"/>
                  </a:lnTo>
                  <a:lnTo>
                    <a:pt x="295197" y="70915"/>
                  </a:lnTo>
                  <a:lnTo>
                    <a:pt x="282464" y="105913"/>
                  </a:lnTo>
                  <a:lnTo>
                    <a:pt x="279025" y="127267"/>
                  </a:lnTo>
                  <a:lnTo>
                    <a:pt x="281798" y="148676"/>
                  </a:lnTo>
                  <a:lnTo>
                    <a:pt x="299878" y="184386"/>
                  </a:lnTo>
                  <a:lnTo>
                    <a:pt x="325543" y="217360"/>
                  </a:lnTo>
                  <a:lnTo>
                    <a:pt x="334727" y="227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20"/>
          <p:cNvGrpSpPr/>
          <p:nvPr/>
        </p:nvGrpSpPr>
        <p:grpSpPr>
          <a:xfrm>
            <a:off x="1921669" y="5543550"/>
            <a:ext cx="4071938" cy="400051"/>
            <a:chOff x="1921669" y="5543550"/>
            <a:chExt cx="4071938" cy="400051"/>
          </a:xfrm>
        </p:grpSpPr>
        <p:sp>
          <p:nvSpPr>
            <p:cNvPr id="73" name="SMARTInkShape-36"/>
            <p:cNvSpPr/>
            <p:nvPr/>
          </p:nvSpPr>
          <p:spPr>
            <a:xfrm>
              <a:off x="1978819" y="57150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33792"/>
                  </a:lnTo>
                  <a:lnTo>
                    <a:pt x="0" y="64981"/>
                  </a:lnTo>
                  <a:lnTo>
                    <a:pt x="0" y="100103"/>
                  </a:lnTo>
                  <a:lnTo>
                    <a:pt x="0" y="130722"/>
                  </a:lnTo>
                  <a:lnTo>
                    <a:pt x="0" y="163317"/>
                  </a:lnTo>
                  <a:lnTo>
                    <a:pt x="0" y="19777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7"/>
            <p:cNvSpPr/>
            <p:nvPr/>
          </p:nvSpPr>
          <p:spPr>
            <a:xfrm>
              <a:off x="1921669" y="5657858"/>
              <a:ext cx="149562" cy="164164"/>
            </a:xfrm>
            <a:custGeom>
              <a:avLst/>
              <a:gdLst/>
              <a:ahLst/>
              <a:cxnLst/>
              <a:rect l="0" t="0" r="0" b="0"/>
              <a:pathLst>
                <a:path w="149562" h="164164">
                  <a:moveTo>
                    <a:pt x="0" y="7136"/>
                  </a:moveTo>
                  <a:lnTo>
                    <a:pt x="0" y="3344"/>
                  </a:lnTo>
                  <a:lnTo>
                    <a:pt x="794" y="2226"/>
                  </a:lnTo>
                  <a:lnTo>
                    <a:pt x="2116" y="1481"/>
                  </a:lnTo>
                  <a:lnTo>
                    <a:pt x="7275" y="188"/>
                  </a:lnTo>
                  <a:lnTo>
                    <a:pt x="33853" y="0"/>
                  </a:lnTo>
                  <a:lnTo>
                    <a:pt x="43092" y="4229"/>
                  </a:lnTo>
                  <a:lnTo>
                    <a:pt x="76213" y="27427"/>
                  </a:lnTo>
                  <a:lnTo>
                    <a:pt x="110927" y="61020"/>
                  </a:lnTo>
                  <a:lnTo>
                    <a:pt x="136614" y="96552"/>
                  </a:lnTo>
                  <a:lnTo>
                    <a:pt x="146548" y="116462"/>
                  </a:lnTo>
                  <a:lnTo>
                    <a:pt x="149561" y="140458"/>
                  </a:lnTo>
                  <a:lnTo>
                    <a:pt x="147699" y="147882"/>
                  </a:lnTo>
                  <a:lnTo>
                    <a:pt x="140035" y="159115"/>
                  </a:lnTo>
                  <a:lnTo>
                    <a:pt x="133411" y="161995"/>
                  </a:lnTo>
                  <a:lnTo>
                    <a:pt x="102258" y="164163"/>
                  </a:lnTo>
                  <a:lnTo>
                    <a:pt x="35719" y="15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8"/>
            <p:cNvSpPr/>
            <p:nvPr/>
          </p:nvSpPr>
          <p:spPr>
            <a:xfrm>
              <a:off x="2107529" y="5693569"/>
              <a:ext cx="85603" cy="92717"/>
            </a:xfrm>
            <a:custGeom>
              <a:avLst/>
              <a:gdLst/>
              <a:ahLst/>
              <a:cxnLst/>
              <a:rect l="0" t="0" r="0" b="0"/>
              <a:pathLst>
                <a:path w="85603" h="92717">
                  <a:moveTo>
                    <a:pt x="28452" y="7144"/>
                  </a:moveTo>
                  <a:lnTo>
                    <a:pt x="28452" y="10936"/>
                  </a:lnTo>
                  <a:lnTo>
                    <a:pt x="27659" y="12053"/>
                  </a:lnTo>
                  <a:lnTo>
                    <a:pt x="26336" y="12798"/>
                  </a:lnTo>
                  <a:lnTo>
                    <a:pt x="24660" y="13294"/>
                  </a:lnTo>
                  <a:lnTo>
                    <a:pt x="20681" y="18079"/>
                  </a:lnTo>
                  <a:lnTo>
                    <a:pt x="3028" y="46054"/>
                  </a:lnTo>
                  <a:lnTo>
                    <a:pt x="0" y="77224"/>
                  </a:lnTo>
                  <a:lnTo>
                    <a:pt x="2049" y="84063"/>
                  </a:lnTo>
                  <a:lnTo>
                    <a:pt x="3706" y="86998"/>
                  </a:lnTo>
                  <a:lnTo>
                    <a:pt x="5605" y="88955"/>
                  </a:lnTo>
                  <a:lnTo>
                    <a:pt x="9831" y="91129"/>
                  </a:lnTo>
                  <a:lnTo>
                    <a:pt x="33671" y="92716"/>
                  </a:lnTo>
                  <a:lnTo>
                    <a:pt x="40826" y="90684"/>
                  </a:lnTo>
                  <a:lnTo>
                    <a:pt x="69240" y="72280"/>
                  </a:lnTo>
                  <a:lnTo>
                    <a:pt x="79519" y="59075"/>
                  </a:lnTo>
                  <a:lnTo>
                    <a:pt x="82899" y="49803"/>
                  </a:lnTo>
                  <a:lnTo>
                    <a:pt x="85246" y="17142"/>
                  </a:lnTo>
                  <a:lnTo>
                    <a:pt x="856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9"/>
            <p:cNvSpPr/>
            <p:nvPr/>
          </p:nvSpPr>
          <p:spPr>
            <a:xfrm>
              <a:off x="2228850" y="5543550"/>
              <a:ext cx="21432" cy="278607"/>
            </a:xfrm>
            <a:custGeom>
              <a:avLst/>
              <a:gdLst/>
              <a:ahLst/>
              <a:cxnLst/>
              <a:rect l="0" t="0" r="0" b="0"/>
              <a:pathLst>
                <a:path w="21432" h="278607">
                  <a:moveTo>
                    <a:pt x="0" y="0"/>
                  </a:moveTo>
                  <a:lnTo>
                    <a:pt x="794" y="17888"/>
                  </a:lnTo>
                  <a:lnTo>
                    <a:pt x="6151" y="40642"/>
                  </a:lnTo>
                  <a:lnTo>
                    <a:pt x="7013" y="72086"/>
                  </a:lnTo>
                  <a:lnTo>
                    <a:pt x="7118" y="100140"/>
                  </a:lnTo>
                  <a:lnTo>
                    <a:pt x="12048" y="133522"/>
                  </a:lnTo>
                  <a:lnTo>
                    <a:pt x="13845" y="163870"/>
                  </a:lnTo>
                  <a:lnTo>
                    <a:pt x="14200" y="192795"/>
                  </a:lnTo>
                  <a:lnTo>
                    <a:pt x="15064" y="225555"/>
                  </a:lnTo>
                  <a:lnTo>
                    <a:pt x="20768" y="259080"/>
                  </a:lnTo>
                  <a:lnTo>
                    <a:pt x="21431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0"/>
            <p:cNvSpPr/>
            <p:nvPr/>
          </p:nvSpPr>
          <p:spPr>
            <a:xfrm>
              <a:off x="2321719" y="5772150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3792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1"/>
            <p:cNvSpPr/>
            <p:nvPr/>
          </p:nvSpPr>
          <p:spPr>
            <a:xfrm>
              <a:off x="2437009" y="5657850"/>
              <a:ext cx="49017" cy="192882"/>
            </a:xfrm>
            <a:custGeom>
              <a:avLst/>
              <a:gdLst/>
              <a:ahLst/>
              <a:cxnLst/>
              <a:rect l="0" t="0" r="0" b="0"/>
              <a:pathLst>
                <a:path w="49017" h="192882">
                  <a:moveTo>
                    <a:pt x="6154" y="0"/>
                  </a:moveTo>
                  <a:lnTo>
                    <a:pt x="6154" y="9943"/>
                  </a:lnTo>
                  <a:lnTo>
                    <a:pt x="4037" y="14473"/>
                  </a:lnTo>
                  <a:lnTo>
                    <a:pt x="2361" y="16793"/>
                  </a:lnTo>
                  <a:lnTo>
                    <a:pt x="3" y="27641"/>
                  </a:lnTo>
                  <a:lnTo>
                    <a:pt x="0" y="50440"/>
                  </a:lnTo>
                  <a:lnTo>
                    <a:pt x="5186" y="79736"/>
                  </a:lnTo>
                  <a:lnTo>
                    <a:pt x="13797" y="114452"/>
                  </a:lnTo>
                  <a:lnTo>
                    <a:pt x="25269" y="145130"/>
                  </a:lnTo>
                  <a:lnTo>
                    <a:pt x="39497" y="179439"/>
                  </a:lnTo>
                  <a:lnTo>
                    <a:pt x="49016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2"/>
            <p:cNvSpPr/>
            <p:nvPr/>
          </p:nvSpPr>
          <p:spPr>
            <a:xfrm>
              <a:off x="2307431" y="5664994"/>
              <a:ext cx="192845" cy="157163"/>
            </a:xfrm>
            <a:custGeom>
              <a:avLst/>
              <a:gdLst/>
              <a:ahLst/>
              <a:cxnLst/>
              <a:rect l="0" t="0" r="0" b="0"/>
              <a:pathLst>
                <a:path w="192845" h="157163">
                  <a:moveTo>
                    <a:pt x="0" y="0"/>
                  </a:moveTo>
                  <a:lnTo>
                    <a:pt x="31064" y="2117"/>
                  </a:lnTo>
                  <a:lnTo>
                    <a:pt x="61434" y="6151"/>
                  </a:lnTo>
                  <a:lnTo>
                    <a:pt x="96098" y="14784"/>
                  </a:lnTo>
                  <a:lnTo>
                    <a:pt x="127815" y="23911"/>
                  </a:lnTo>
                  <a:lnTo>
                    <a:pt x="151307" y="34150"/>
                  </a:lnTo>
                  <a:lnTo>
                    <a:pt x="185533" y="64163"/>
                  </a:lnTo>
                  <a:lnTo>
                    <a:pt x="187982" y="66588"/>
                  </a:lnTo>
                  <a:lnTo>
                    <a:pt x="190704" y="73515"/>
                  </a:lnTo>
                  <a:lnTo>
                    <a:pt x="192844" y="108457"/>
                  </a:lnTo>
                  <a:lnTo>
                    <a:pt x="185868" y="142732"/>
                  </a:lnTo>
                  <a:lnTo>
                    <a:pt x="185738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3"/>
            <p:cNvSpPr/>
            <p:nvPr/>
          </p:nvSpPr>
          <p:spPr>
            <a:xfrm>
              <a:off x="2501305" y="5622131"/>
              <a:ext cx="6152" cy="7145"/>
            </a:xfrm>
            <a:custGeom>
              <a:avLst/>
              <a:gdLst/>
              <a:ahLst/>
              <a:cxnLst/>
              <a:rect l="0" t="0" r="0" b="0"/>
              <a:pathLst>
                <a:path w="6152" h="7145">
                  <a:moveTo>
                    <a:pt x="6151" y="7144"/>
                  </a:moveTo>
                  <a:lnTo>
                    <a:pt x="0" y="993"/>
                  </a:lnTo>
                  <a:lnTo>
                    <a:pt x="463" y="662"/>
                  </a:lnTo>
                  <a:lnTo>
                    <a:pt x="61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4"/>
            <p:cNvSpPr/>
            <p:nvPr/>
          </p:nvSpPr>
          <p:spPr>
            <a:xfrm>
              <a:off x="2558882" y="5686425"/>
              <a:ext cx="84307" cy="135732"/>
            </a:xfrm>
            <a:custGeom>
              <a:avLst/>
              <a:gdLst/>
              <a:ahLst/>
              <a:cxnLst/>
              <a:rect l="0" t="0" r="0" b="0"/>
              <a:pathLst>
                <a:path w="84307" h="135732">
                  <a:moveTo>
                    <a:pt x="84306" y="0"/>
                  </a:moveTo>
                  <a:lnTo>
                    <a:pt x="78155" y="0"/>
                  </a:lnTo>
                  <a:lnTo>
                    <a:pt x="61751" y="5654"/>
                  </a:lnTo>
                  <a:lnTo>
                    <a:pt x="39855" y="9130"/>
                  </a:lnTo>
                  <a:lnTo>
                    <a:pt x="28802" y="14876"/>
                  </a:lnTo>
                  <a:lnTo>
                    <a:pt x="10583" y="30990"/>
                  </a:lnTo>
                  <a:lnTo>
                    <a:pt x="3371" y="41903"/>
                  </a:lnTo>
                  <a:lnTo>
                    <a:pt x="0" y="55190"/>
                  </a:lnTo>
                  <a:lnTo>
                    <a:pt x="1328" y="64481"/>
                  </a:lnTo>
                  <a:lnTo>
                    <a:pt x="8648" y="83381"/>
                  </a:lnTo>
                  <a:lnTo>
                    <a:pt x="19202" y="97642"/>
                  </a:lnTo>
                  <a:lnTo>
                    <a:pt x="46343" y="120057"/>
                  </a:lnTo>
                  <a:lnTo>
                    <a:pt x="81108" y="134570"/>
                  </a:lnTo>
                  <a:lnTo>
                    <a:pt x="84306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5"/>
            <p:cNvSpPr/>
            <p:nvPr/>
          </p:nvSpPr>
          <p:spPr>
            <a:xfrm>
              <a:off x="2686050" y="5743575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21431" y="0"/>
                  </a:moveTo>
                  <a:lnTo>
                    <a:pt x="17639" y="3792"/>
                  </a:lnTo>
                  <a:lnTo>
                    <a:pt x="15777" y="7771"/>
                  </a:lnTo>
                  <a:lnTo>
                    <a:pt x="7597" y="42426"/>
                  </a:lnTo>
                  <a:lnTo>
                    <a:pt x="6551" y="48225"/>
                  </a:lnTo>
                  <a:lnTo>
                    <a:pt x="1020" y="6565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6"/>
            <p:cNvSpPr/>
            <p:nvPr/>
          </p:nvSpPr>
          <p:spPr>
            <a:xfrm>
              <a:off x="2622088" y="5743575"/>
              <a:ext cx="163976" cy="100014"/>
            </a:xfrm>
            <a:custGeom>
              <a:avLst/>
              <a:gdLst/>
              <a:ahLst/>
              <a:cxnLst/>
              <a:rect l="0" t="0" r="0" b="0"/>
              <a:pathLst>
                <a:path w="163976" h="100014">
                  <a:moveTo>
                    <a:pt x="78250" y="0"/>
                  </a:moveTo>
                  <a:lnTo>
                    <a:pt x="45667" y="0"/>
                  </a:lnTo>
                  <a:lnTo>
                    <a:pt x="33318" y="794"/>
                  </a:lnTo>
                  <a:lnTo>
                    <a:pt x="24279" y="5703"/>
                  </a:lnTo>
                  <a:lnTo>
                    <a:pt x="11680" y="16793"/>
                  </a:lnTo>
                  <a:lnTo>
                    <a:pt x="8975" y="23602"/>
                  </a:lnTo>
                  <a:lnTo>
                    <a:pt x="6980" y="31128"/>
                  </a:lnTo>
                  <a:lnTo>
                    <a:pt x="1348" y="42426"/>
                  </a:lnTo>
                  <a:lnTo>
                    <a:pt x="0" y="56093"/>
                  </a:lnTo>
                  <a:lnTo>
                    <a:pt x="1932" y="62766"/>
                  </a:lnTo>
                  <a:lnTo>
                    <a:pt x="4643" y="68377"/>
                  </a:lnTo>
                  <a:lnTo>
                    <a:pt x="5848" y="73517"/>
                  </a:lnTo>
                  <a:lnTo>
                    <a:pt x="10617" y="78447"/>
                  </a:lnTo>
                  <a:lnTo>
                    <a:pt x="17234" y="82490"/>
                  </a:lnTo>
                  <a:lnTo>
                    <a:pt x="27950" y="87203"/>
                  </a:lnTo>
                  <a:lnTo>
                    <a:pt x="30429" y="89091"/>
                  </a:lnTo>
                  <a:lnTo>
                    <a:pt x="37417" y="91190"/>
                  </a:lnTo>
                  <a:lnTo>
                    <a:pt x="51046" y="92537"/>
                  </a:lnTo>
                  <a:lnTo>
                    <a:pt x="67084" y="87100"/>
                  </a:lnTo>
                  <a:lnTo>
                    <a:pt x="76198" y="82896"/>
                  </a:lnTo>
                  <a:lnTo>
                    <a:pt x="83423" y="76266"/>
                  </a:lnTo>
                  <a:lnTo>
                    <a:pt x="94529" y="62866"/>
                  </a:lnTo>
                  <a:lnTo>
                    <a:pt x="112427" y="48015"/>
                  </a:lnTo>
                  <a:lnTo>
                    <a:pt x="117252" y="39596"/>
                  </a:lnTo>
                  <a:lnTo>
                    <a:pt x="122466" y="23373"/>
                  </a:lnTo>
                  <a:lnTo>
                    <a:pt x="125683" y="17531"/>
                  </a:lnTo>
                  <a:lnTo>
                    <a:pt x="127747" y="7314"/>
                  </a:lnTo>
                  <a:lnTo>
                    <a:pt x="128253" y="37"/>
                  </a:lnTo>
                  <a:lnTo>
                    <a:pt x="128256" y="34631"/>
                  </a:lnTo>
                  <a:lnTo>
                    <a:pt x="129050" y="60682"/>
                  </a:lnTo>
                  <a:lnTo>
                    <a:pt x="133959" y="73366"/>
                  </a:lnTo>
                  <a:lnTo>
                    <a:pt x="138199" y="79703"/>
                  </a:lnTo>
                  <a:lnTo>
                    <a:pt x="163975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7"/>
            <p:cNvSpPr/>
            <p:nvPr/>
          </p:nvSpPr>
          <p:spPr>
            <a:xfrm>
              <a:off x="2857512" y="5614988"/>
              <a:ext cx="21420" cy="192882"/>
            </a:xfrm>
            <a:custGeom>
              <a:avLst/>
              <a:gdLst/>
              <a:ahLst/>
              <a:cxnLst/>
              <a:rect l="0" t="0" r="0" b="0"/>
              <a:pathLst>
                <a:path w="21420" h="192882">
                  <a:moveTo>
                    <a:pt x="14276" y="0"/>
                  </a:moveTo>
                  <a:lnTo>
                    <a:pt x="14276" y="3792"/>
                  </a:lnTo>
                  <a:lnTo>
                    <a:pt x="12159" y="7770"/>
                  </a:lnTo>
                  <a:lnTo>
                    <a:pt x="9366" y="12184"/>
                  </a:lnTo>
                  <a:lnTo>
                    <a:pt x="7000" y="19132"/>
                  </a:lnTo>
                  <a:lnTo>
                    <a:pt x="2418" y="27011"/>
                  </a:lnTo>
                  <a:lnTo>
                    <a:pt x="130" y="59453"/>
                  </a:lnTo>
                  <a:lnTo>
                    <a:pt x="0" y="92443"/>
                  </a:lnTo>
                  <a:lnTo>
                    <a:pt x="783" y="121535"/>
                  </a:lnTo>
                  <a:lnTo>
                    <a:pt x="7264" y="157108"/>
                  </a:lnTo>
                  <a:lnTo>
                    <a:pt x="21419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8"/>
            <p:cNvSpPr/>
            <p:nvPr/>
          </p:nvSpPr>
          <p:spPr>
            <a:xfrm>
              <a:off x="3007519" y="5743575"/>
              <a:ext cx="14288" cy="92870"/>
            </a:xfrm>
            <a:custGeom>
              <a:avLst/>
              <a:gdLst/>
              <a:ahLst/>
              <a:cxnLst/>
              <a:rect l="0" t="0" r="0" b="0"/>
              <a:pathLst>
                <a:path w="14288" h="92870">
                  <a:moveTo>
                    <a:pt x="14287" y="0"/>
                  </a:moveTo>
                  <a:lnTo>
                    <a:pt x="14287" y="3792"/>
                  </a:lnTo>
                  <a:lnTo>
                    <a:pt x="12171" y="7771"/>
                  </a:lnTo>
                  <a:lnTo>
                    <a:pt x="10495" y="9943"/>
                  </a:lnTo>
                  <a:lnTo>
                    <a:pt x="8633" y="16590"/>
                  </a:lnTo>
                  <a:lnTo>
                    <a:pt x="5468" y="29257"/>
                  </a:lnTo>
                  <a:lnTo>
                    <a:pt x="2430" y="39197"/>
                  </a:lnTo>
                  <a:lnTo>
                    <a:pt x="213" y="72390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9"/>
            <p:cNvSpPr/>
            <p:nvPr/>
          </p:nvSpPr>
          <p:spPr>
            <a:xfrm>
              <a:off x="3057612" y="5772189"/>
              <a:ext cx="99927" cy="114262"/>
            </a:xfrm>
            <a:custGeom>
              <a:avLst/>
              <a:gdLst/>
              <a:ahLst/>
              <a:cxnLst/>
              <a:rect l="0" t="0" r="0" b="0"/>
              <a:pathLst>
                <a:path w="99927" h="114262">
                  <a:moveTo>
                    <a:pt x="7057" y="21392"/>
                  </a:moveTo>
                  <a:lnTo>
                    <a:pt x="7057" y="45241"/>
                  </a:lnTo>
                  <a:lnTo>
                    <a:pt x="4940" y="49984"/>
                  </a:lnTo>
                  <a:lnTo>
                    <a:pt x="0" y="56987"/>
                  </a:lnTo>
                  <a:lnTo>
                    <a:pt x="6071" y="50949"/>
                  </a:lnTo>
                  <a:lnTo>
                    <a:pt x="7656" y="44458"/>
                  </a:lnTo>
                  <a:lnTo>
                    <a:pt x="11908" y="37840"/>
                  </a:lnTo>
                  <a:lnTo>
                    <a:pt x="19702" y="18845"/>
                  </a:lnTo>
                  <a:lnTo>
                    <a:pt x="24054" y="12852"/>
                  </a:lnTo>
                  <a:lnTo>
                    <a:pt x="34759" y="5015"/>
                  </a:lnTo>
                  <a:lnTo>
                    <a:pt x="48222" y="404"/>
                  </a:lnTo>
                  <a:lnTo>
                    <a:pt x="59713" y="0"/>
                  </a:lnTo>
                  <a:lnTo>
                    <a:pt x="64326" y="2095"/>
                  </a:lnTo>
                  <a:lnTo>
                    <a:pt x="80882" y="16755"/>
                  </a:lnTo>
                  <a:lnTo>
                    <a:pt x="83525" y="21447"/>
                  </a:lnTo>
                  <a:lnTo>
                    <a:pt x="85221" y="30928"/>
                  </a:lnTo>
                  <a:lnTo>
                    <a:pt x="85622" y="66558"/>
                  </a:lnTo>
                  <a:lnTo>
                    <a:pt x="86425" y="78772"/>
                  </a:lnTo>
                  <a:lnTo>
                    <a:pt x="99926" y="11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0"/>
            <p:cNvSpPr/>
            <p:nvPr/>
          </p:nvSpPr>
          <p:spPr>
            <a:xfrm>
              <a:off x="3187854" y="5646973"/>
              <a:ext cx="445007" cy="267480"/>
            </a:xfrm>
            <a:custGeom>
              <a:avLst/>
              <a:gdLst/>
              <a:ahLst/>
              <a:cxnLst/>
              <a:rect l="0" t="0" r="0" b="0"/>
              <a:pathLst>
                <a:path w="445007" h="267480">
                  <a:moveTo>
                    <a:pt x="91127" y="132321"/>
                  </a:moveTo>
                  <a:lnTo>
                    <a:pt x="91127" y="126170"/>
                  </a:lnTo>
                  <a:lnTo>
                    <a:pt x="84976" y="112963"/>
                  </a:lnTo>
                  <a:lnTo>
                    <a:pt x="80485" y="107711"/>
                  </a:lnTo>
                  <a:lnTo>
                    <a:pt x="74227" y="105508"/>
                  </a:lnTo>
                  <a:lnTo>
                    <a:pt x="61066" y="104094"/>
                  </a:lnTo>
                  <a:lnTo>
                    <a:pt x="45120" y="109518"/>
                  </a:lnTo>
                  <a:lnTo>
                    <a:pt x="36019" y="113720"/>
                  </a:lnTo>
                  <a:lnTo>
                    <a:pt x="28799" y="120349"/>
                  </a:lnTo>
                  <a:lnTo>
                    <a:pt x="7860" y="150536"/>
                  </a:lnTo>
                  <a:lnTo>
                    <a:pt x="390" y="173842"/>
                  </a:lnTo>
                  <a:lnTo>
                    <a:pt x="0" y="184112"/>
                  </a:lnTo>
                  <a:lnTo>
                    <a:pt x="4242" y="198025"/>
                  </a:lnTo>
                  <a:lnTo>
                    <a:pt x="8326" y="204650"/>
                  </a:lnTo>
                  <a:lnTo>
                    <a:pt x="18880" y="212842"/>
                  </a:lnTo>
                  <a:lnTo>
                    <a:pt x="36669" y="221928"/>
                  </a:lnTo>
                  <a:lnTo>
                    <a:pt x="60212" y="224760"/>
                  </a:lnTo>
                  <a:lnTo>
                    <a:pt x="74471" y="221270"/>
                  </a:lnTo>
                  <a:lnTo>
                    <a:pt x="88749" y="215209"/>
                  </a:lnTo>
                  <a:lnTo>
                    <a:pt x="96156" y="208583"/>
                  </a:lnTo>
                  <a:lnTo>
                    <a:pt x="123681" y="174352"/>
                  </a:lnTo>
                  <a:lnTo>
                    <a:pt x="138336" y="139355"/>
                  </a:lnTo>
                  <a:lnTo>
                    <a:pt x="150604" y="103731"/>
                  </a:lnTo>
                  <a:lnTo>
                    <a:pt x="154470" y="71052"/>
                  </a:lnTo>
                  <a:lnTo>
                    <a:pt x="155296" y="38753"/>
                  </a:lnTo>
                  <a:lnTo>
                    <a:pt x="149259" y="10264"/>
                  </a:lnTo>
                  <a:lnTo>
                    <a:pt x="148138" y="8087"/>
                  </a:lnTo>
                  <a:lnTo>
                    <a:pt x="146597" y="6636"/>
                  </a:lnTo>
                  <a:lnTo>
                    <a:pt x="144776" y="5668"/>
                  </a:lnTo>
                  <a:lnTo>
                    <a:pt x="143562" y="4230"/>
                  </a:lnTo>
                  <a:lnTo>
                    <a:pt x="141853" y="0"/>
                  </a:lnTo>
                  <a:lnTo>
                    <a:pt x="141613" y="451"/>
                  </a:lnTo>
                  <a:lnTo>
                    <a:pt x="139059" y="13333"/>
                  </a:lnTo>
                  <a:lnTo>
                    <a:pt x="136243" y="21493"/>
                  </a:lnTo>
                  <a:lnTo>
                    <a:pt x="134991" y="30412"/>
                  </a:lnTo>
                  <a:lnTo>
                    <a:pt x="138079" y="55736"/>
                  </a:lnTo>
                  <a:lnTo>
                    <a:pt x="139776" y="79233"/>
                  </a:lnTo>
                  <a:lnTo>
                    <a:pt x="142118" y="103170"/>
                  </a:lnTo>
                  <a:lnTo>
                    <a:pt x="152361" y="132415"/>
                  </a:lnTo>
                  <a:lnTo>
                    <a:pt x="164657" y="167009"/>
                  </a:lnTo>
                  <a:lnTo>
                    <a:pt x="174474" y="187931"/>
                  </a:lnTo>
                  <a:lnTo>
                    <a:pt x="195964" y="212083"/>
                  </a:lnTo>
                  <a:lnTo>
                    <a:pt x="204132" y="215396"/>
                  </a:lnTo>
                  <a:lnTo>
                    <a:pt x="207739" y="215485"/>
                  </a:lnTo>
                  <a:lnTo>
                    <a:pt x="221347" y="209926"/>
                  </a:lnTo>
                  <a:lnTo>
                    <a:pt x="225566" y="207870"/>
                  </a:lnTo>
                  <a:lnTo>
                    <a:pt x="232369" y="201352"/>
                  </a:lnTo>
                  <a:lnTo>
                    <a:pt x="256726" y="170280"/>
                  </a:lnTo>
                  <a:lnTo>
                    <a:pt x="264636" y="156091"/>
                  </a:lnTo>
                  <a:lnTo>
                    <a:pt x="269051" y="128778"/>
                  </a:lnTo>
                  <a:lnTo>
                    <a:pt x="269589" y="112571"/>
                  </a:lnTo>
                  <a:lnTo>
                    <a:pt x="267546" y="105551"/>
                  </a:lnTo>
                  <a:lnTo>
                    <a:pt x="264785" y="99786"/>
                  </a:lnTo>
                  <a:lnTo>
                    <a:pt x="263559" y="94577"/>
                  </a:lnTo>
                  <a:lnTo>
                    <a:pt x="262438" y="92871"/>
                  </a:lnTo>
                  <a:lnTo>
                    <a:pt x="260897" y="91733"/>
                  </a:lnTo>
                  <a:lnTo>
                    <a:pt x="257068" y="90469"/>
                  </a:lnTo>
                  <a:lnTo>
                    <a:pt x="252720" y="89908"/>
                  </a:lnTo>
                  <a:lnTo>
                    <a:pt x="248142" y="91775"/>
                  </a:lnTo>
                  <a:lnTo>
                    <a:pt x="245810" y="93384"/>
                  </a:lnTo>
                  <a:lnTo>
                    <a:pt x="244256" y="96044"/>
                  </a:lnTo>
                  <a:lnTo>
                    <a:pt x="233557" y="127540"/>
                  </a:lnTo>
                  <a:lnTo>
                    <a:pt x="228182" y="150427"/>
                  </a:lnTo>
                  <a:lnTo>
                    <a:pt x="227913" y="176731"/>
                  </a:lnTo>
                  <a:lnTo>
                    <a:pt x="234681" y="207445"/>
                  </a:lnTo>
                  <a:lnTo>
                    <a:pt x="246791" y="239169"/>
                  </a:lnTo>
                  <a:lnTo>
                    <a:pt x="263977" y="261524"/>
                  </a:lnTo>
                  <a:lnTo>
                    <a:pt x="271402" y="265151"/>
                  </a:lnTo>
                  <a:lnTo>
                    <a:pt x="285310" y="267479"/>
                  </a:lnTo>
                  <a:lnTo>
                    <a:pt x="292789" y="263564"/>
                  </a:lnTo>
                  <a:lnTo>
                    <a:pt x="300611" y="256533"/>
                  </a:lnTo>
                  <a:lnTo>
                    <a:pt x="325238" y="222956"/>
                  </a:lnTo>
                  <a:lnTo>
                    <a:pt x="338562" y="189970"/>
                  </a:lnTo>
                  <a:lnTo>
                    <a:pt x="350655" y="159864"/>
                  </a:lnTo>
                  <a:lnTo>
                    <a:pt x="355025" y="127886"/>
                  </a:lnTo>
                  <a:lnTo>
                    <a:pt x="364249" y="95125"/>
                  </a:lnTo>
                  <a:lnTo>
                    <a:pt x="368089" y="88008"/>
                  </a:lnTo>
                  <a:lnTo>
                    <a:pt x="372442" y="84845"/>
                  </a:lnTo>
                  <a:lnTo>
                    <a:pt x="379355" y="83064"/>
                  </a:lnTo>
                  <a:lnTo>
                    <a:pt x="386431" y="82537"/>
                  </a:lnTo>
                  <a:lnTo>
                    <a:pt x="391178" y="84530"/>
                  </a:lnTo>
                  <a:lnTo>
                    <a:pt x="407982" y="95306"/>
                  </a:lnTo>
                  <a:lnTo>
                    <a:pt x="424306" y="120719"/>
                  </a:lnTo>
                  <a:lnTo>
                    <a:pt x="439043" y="151653"/>
                  </a:lnTo>
                  <a:lnTo>
                    <a:pt x="445006" y="170291"/>
                  </a:lnTo>
                  <a:lnTo>
                    <a:pt x="441833" y="184377"/>
                  </a:lnTo>
                  <a:lnTo>
                    <a:pt x="440818" y="186075"/>
                  </a:lnTo>
                  <a:lnTo>
                    <a:pt x="439348" y="187207"/>
                  </a:lnTo>
                  <a:lnTo>
                    <a:pt x="434805" y="188465"/>
                  </a:lnTo>
                  <a:lnTo>
                    <a:pt x="418245" y="189338"/>
                  </a:lnTo>
                  <a:lnTo>
                    <a:pt x="397798" y="181682"/>
                  </a:lnTo>
                  <a:lnTo>
                    <a:pt x="362583" y="165620"/>
                  </a:lnTo>
                  <a:lnTo>
                    <a:pt x="348302" y="153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1"/>
            <p:cNvSpPr/>
            <p:nvPr/>
          </p:nvSpPr>
          <p:spPr>
            <a:xfrm>
              <a:off x="3550444" y="5709267"/>
              <a:ext cx="235745" cy="144552"/>
            </a:xfrm>
            <a:custGeom>
              <a:avLst/>
              <a:gdLst/>
              <a:ahLst/>
              <a:cxnLst/>
              <a:rect l="0" t="0" r="0" b="0"/>
              <a:pathLst>
                <a:path w="235745" h="144552">
                  <a:moveTo>
                    <a:pt x="0" y="55739"/>
                  </a:moveTo>
                  <a:lnTo>
                    <a:pt x="3792" y="55739"/>
                  </a:lnTo>
                  <a:lnTo>
                    <a:pt x="7771" y="57856"/>
                  </a:lnTo>
                  <a:lnTo>
                    <a:pt x="12185" y="60649"/>
                  </a:lnTo>
                  <a:lnTo>
                    <a:pt x="47061" y="68947"/>
                  </a:lnTo>
                  <a:lnTo>
                    <a:pt x="80929" y="69963"/>
                  </a:lnTo>
                  <a:lnTo>
                    <a:pt x="104625" y="69228"/>
                  </a:lnTo>
                  <a:lnTo>
                    <a:pt x="116548" y="64322"/>
                  </a:lnTo>
                  <a:lnTo>
                    <a:pt x="145227" y="39060"/>
                  </a:lnTo>
                  <a:lnTo>
                    <a:pt x="147889" y="34303"/>
                  </a:lnTo>
                  <a:lnTo>
                    <a:pt x="149598" y="24782"/>
                  </a:lnTo>
                  <a:lnTo>
                    <a:pt x="149894" y="17639"/>
                  </a:lnTo>
                  <a:lnTo>
                    <a:pt x="147847" y="12877"/>
                  </a:lnTo>
                  <a:lnTo>
                    <a:pt x="140064" y="3352"/>
                  </a:lnTo>
                  <a:lnTo>
                    <a:pt x="135540" y="706"/>
                  </a:lnTo>
                  <a:lnTo>
                    <a:pt x="133223" y="0"/>
                  </a:lnTo>
                  <a:lnTo>
                    <a:pt x="106750" y="4864"/>
                  </a:lnTo>
                  <a:lnTo>
                    <a:pt x="103710" y="6741"/>
                  </a:lnTo>
                  <a:lnTo>
                    <a:pt x="84106" y="29258"/>
                  </a:lnTo>
                  <a:lnTo>
                    <a:pt x="75516" y="51066"/>
                  </a:lnTo>
                  <a:lnTo>
                    <a:pt x="72646" y="66966"/>
                  </a:lnTo>
                  <a:lnTo>
                    <a:pt x="77694" y="102312"/>
                  </a:lnTo>
                  <a:lnTo>
                    <a:pt x="82110" y="117340"/>
                  </a:lnTo>
                  <a:lnTo>
                    <a:pt x="90714" y="130937"/>
                  </a:lnTo>
                  <a:lnTo>
                    <a:pt x="102423" y="143714"/>
                  </a:lnTo>
                  <a:lnTo>
                    <a:pt x="104795" y="144551"/>
                  </a:lnTo>
                  <a:lnTo>
                    <a:pt x="107169" y="144316"/>
                  </a:lnTo>
                  <a:lnTo>
                    <a:pt x="112718" y="142732"/>
                  </a:lnTo>
                  <a:lnTo>
                    <a:pt x="120476" y="142028"/>
                  </a:lnTo>
                  <a:lnTo>
                    <a:pt x="123180" y="140252"/>
                  </a:lnTo>
                  <a:lnTo>
                    <a:pt x="124982" y="137482"/>
                  </a:lnTo>
                  <a:lnTo>
                    <a:pt x="127779" y="130963"/>
                  </a:lnTo>
                  <a:lnTo>
                    <a:pt x="154160" y="95978"/>
                  </a:lnTo>
                  <a:lnTo>
                    <a:pt x="171413" y="62868"/>
                  </a:lnTo>
                  <a:lnTo>
                    <a:pt x="180967" y="47622"/>
                  </a:lnTo>
                  <a:lnTo>
                    <a:pt x="188117" y="39488"/>
                  </a:lnTo>
                  <a:lnTo>
                    <a:pt x="192880" y="36610"/>
                  </a:lnTo>
                  <a:lnTo>
                    <a:pt x="205757" y="34443"/>
                  </a:lnTo>
                  <a:lnTo>
                    <a:pt x="210543" y="34348"/>
                  </a:lnTo>
                  <a:lnTo>
                    <a:pt x="214754" y="36442"/>
                  </a:lnTo>
                  <a:lnTo>
                    <a:pt x="223924" y="44255"/>
                  </a:lnTo>
                  <a:lnTo>
                    <a:pt x="226522" y="48783"/>
                  </a:lnTo>
                  <a:lnTo>
                    <a:pt x="227984" y="57912"/>
                  </a:lnTo>
                  <a:lnTo>
                    <a:pt x="228564" y="83053"/>
                  </a:lnTo>
                  <a:lnTo>
                    <a:pt x="226467" y="89839"/>
                  </a:lnTo>
                  <a:lnTo>
                    <a:pt x="224796" y="92760"/>
                  </a:lnTo>
                  <a:lnTo>
                    <a:pt x="224477" y="96295"/>
                  </a:lnTo>
                  <a:lnTo>
                    <a:pt x="228538" y="123312"/>
                  </a:lnTo>
                  <a:lnTo>
                    <a:pt x="229352" y="124600"/>
                  </a:lnTo>
                  <a:lnTo>
                    <a:pt x="230689" y="125459"/>
                  </a:lnTo>
                  <a:lnTo>
                    <a:pt x="235744" y="127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52"/>
            <p:cNvSpPr/>
            <p:nvPr/>
          </p:nvSpPr>
          <p:spPr>
            <a:xfrm>
              <a:off x="3800990" y="5608371"/>
              <a:ext cx="342386" cy="263793"/>
            </a:xfrm>
            <a:custGeom>
              <a:avLst/>
              <a:gdLst/>
              <a:ahLst/>
              <a:cxnLst/>
              <a:rect l="0" t="0" r="0" b="0"/>
              <a:pathLst>
                <a:path w="342386" h="263793">
                  <a:moveTo>
                    <a:pt x="70923" y="149492"/>
                  </a:moveTo>
                  <a:lnTo>
                    <a:pt x="74715" y="145699"/>
                  </a:lnTo>
                  <a:lnTo>
                    <a:pt x="76577" y="139605"/>
                  </a:lnTo>
                  <a:lnTo>
                    <a:pt x="78198" y="132397"/>
                  </a:lnTo>
                  <a:lnTo>
                    <a:pt x="82780" y="122290"/>
                  </a:lnTo>
                  <a:lnTo>
                    <a:pt x="85068" y="87604"/>
                  </a:lnTo>
                  <a:lnTo>
                    <a:pt x="85182" y="76148"/>
                  </a:lnTo>
                  <a:lnTo>
                    <a:pt x="83081" y="71121"/>
                  </a:lnTo>
                  <a:lnTo>
                    <a:pt x="81409" y="68670"/>
                  </a:lnTo>
                  <a:lnTo>
                    <a:pt x="77435" y="65946"/>
                  </a:lnTo>
                  <a:lnTo>
                    <a:pt x="75264" y="65219"/>
                  </a:lnTo>
                  <a:lnTo>
                    <a:pt x="68619" y="66528"/>
                  </a:lnTo>
                  <a:lnTo>
                    <a:pt x="51417" y="73837"/>
                  </a:lnTo>
                  <a:lnTo>
                    <a:pt x="37450" y="84389"/>
                  </a:lnTo>
                  <a:lnTo>
                    <a:pt x="11515" y="117834"/>
                  </a:lnTo>
                  <a:lnTo>
                    <a:pt x="2096" y="146530"/>
                  </a:lnTo>
                  <a:lnTo>
                    <a:pt x="0" y="175541"/>
                  </a:lnTo>
                  <a:lnTo>
                    <a:pt x="5290" y="205349"/>
                  </a:lnTo>
                  <a:lnTo>
                    <a:pt x="16291" y="232352"/>
                  </a:lnTo>
                  <a:lnTo>
                    <a:pt x="27327" y="240029"/>
                  </a:lnTo>
                  <a:lnTo>
                    <a:pt x="34715" y="243187"/>
                  </a:lnTo>
                  <a:lnTo>
                    <a:pt x="42022" y="243705"/>
                  </a:lnTo>
                  <a:lnTo>
                    <a:pt x="56490" y="240048"/>
                  </a:lnTo>
                  <a:lnTo>
                    <a:pt x="90218" y="214657"/>
                  </a:lnTo>
                  <a:lnTo>
                    <a:pt x="95692" y="209603"/>
                  </a:lnTo>
                  <a:lnTo>
                    <a:pt x="110975" y="179475"/>
                  </a:lnTo>
                  <a:lnTo>
                    <a:pt x="126342" y="147653"/>
                  </a:lnTo>
                  <a:lnTo>
                    <a:pt x="134703" y="120372"/>
                  </a:lnTo>
                  <a:lnTo>
                    <a:pt x="144640" y="86501"/>
                  </a:lnTo>
                  <a:lnTo>
                    <a:pt x="148543" y="56880"/>
                  </a:lnTo>
                  <a:lnTo>
                    <a:pt x="149419" y="24396"/>
                  </a:lnTo>
                  <a:lnTo>
                    <a:pt x="149500" y="1252"/>
                  </a:lnTo>
                  <a:lnTo>
                    <a:pt x="148708" y="659"/>
                  </a:lnTo>
                  <a:lnTo>
                    <a:pt x="145710" y="0"/>
                  </a:lnTo>
                  <a:lnTo>
                    <a:pt x="144594" y="618"/>
                  </a:lnTo>
                  <a:lnTo>
                    <a:pt x="143849" y="1824"/>
                  </a:lnTo>
                  <a:lnTo>
                    <a:pt x="143353" y="3421"/>
                  </a:lnTo>
                  <a:lnTo>
                    <a:pt x="123245" y="37879"/>
                  </a:lnTo>
                  <a:lnTo>
                    <a:pt x="106637" y="73045"/>
                  </a:lnTo>
                  <a:lnTo>
                    <a:pt x="100908" y="96115"/>
                  </a:lnTo>
                  <a:lnTo>
                    <a:pt x="99622" y="131743"/>
                  </a:lnTo>
                  <a:lnTo>
                    <a:pt x="105225" y="156569"/>
                  </a:lnTo>
                  <a:lnTo>
                    <a:pt x="109452" y="167454"/>
                  </a:lnTo>
                  <a:lnTo>
                    <a:pt x="116092" y="175466"/>
                  </a:lnTo>
                  <a:lnTo>
                    <a:pt x="137315" y="194583"/>
                  </a:lnTo>
                  <a:lnTo>
                    <a:pt x="146468" y="197313"/>
                  </a:lnTo>
                  <a:lnTo>
                    <a:pt x="156885" y="197734"/>
                  </a:lnTo>
                  <a:lnTo>
                    <a:pt x="190226" y="182667"/>
                  </a:lnTo>
                  <a:lnTo>
                    <a:pt x="197501" y="175877"/>
                  </a:lnTo>
                  <a:lnTo>
                    <a:pt x="216061" y="144601"/>
                  </a:lnTo>
                  <a:lnTo>
                    <a:pt x="219496" y="134196"/>
                  </a:lnTo>
                  <a:lnTo>
                    <a:pt x="220904" y="115220"/>
                  </a:lnTo>
                  <a:lnTo>
                    <a:pt x="216691" y="114416"/>
                  </a:lnTo>
                  <a:lnTo>
                    <a:pt x="213345" y="114201"/>
                  </a:lnTo>
                  <a:lnTo>
                    <a:pt x="207511" y="116080"/>
                  </a:lnTo>
                  <a:lnTo>
                    <a:pt x="204844" y="117692"/>
                  </a:lnTo>
                  <a:lnTo>
                    <a:pt x="203066" y="119561"/>
                  </a:lnTo>
                  <a:lnTo>
                    <a:pt x="188211" y="147269"/>
                  </a:lnTo>
                  <a:lnTo>
                    <a:pt x="186551" y="155383"/>
                  </a:lnTo>
                  <a:lnTo>
                    <a:pt x="187930" y="164281"/>
                  </a:lnTo>
                  <a:lnTo>
                    <a:pt x="193169" y="176098"/>
                  </a:lnTo>
                  <a:lnTo>
                    <a:pt x="209082" y="194620"/>
                  </a:lnTo>
                  <a:lnTo>
                    <a:pt x="215935" y="197330"/>
                  </a:lnTo>
                  <a:lnTo>
                    <a:pt x="241109" y="199371"/>
                  </a:lnTo>
                  <a:lnTo>
                    <a:pt x="259262" y="193769"/>
                  </a:lnTo>
                  <a:lnTo>
                    <a:pt x="268665" y="189544"/>
                  </a:lnTo>
                  <a:lnTo>
                    <a:pt x="276018" y="182903"/>
                  </a:lnTo>
                  <a:lnTo>
                    <a:pt x="282726" y="175453"/>
                  </a:lnTo>
                  <a:lnTo>
                    <a:pt x="303542" y="159999"/>
                  </a:lnTo>
                  <a:lnTo>
                    <a:pt x="313663" y="155183"/>
                  </a:lnTo>
                  <a:lnTo>
                    <a:pt x="320827" y="149590"/>
                  </a:lnTo>
                  <a:lnTo>
                    <a:pt x="320953" y="172643"/>
                  </a:lnTo>
                  <a:lnTo>
                    <a:pt x="314251" y="206801"/>
                  </a:lnTo>
                  <a:lnTo>
                    <a:pt x="313836" y="236196"/>
                  </a:lnTo>
                  <a:lnTo>
                    <a:pt x="315938" y="241738"/>
                  </a:lnTo>
                  <a:lnTo>
                    <a:pt x="326168" y="256593"/>
                  </a:lnTo>
                  <a:lnTo>
                    <a:pt x="326811" y="258993"/>
                  </a:lnTo>
                  <a:lnTo>
                    <a:pt x="328034" y="260592"/>
                  </a:lnTo>
                  <a:lnTo>
                    <a:pt x="331509" y="262369"/>
                  </a:lnTo>
                  <a:lnTo>
                    <a:pt x="342385" y="263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3"/>
            <p:cNvSpPr/>
            <p:nvPr/>
          </p:nvSpPr>
          <p:spPr>
            <a:xfrm>
              <a:off x="4165284" y="5750721"/>
              <a:ext cx="199548" cy="91908"/>
            </a:xfrm>
            <a:custGeom>
              <a:avLst/>
              <a:gdLst/>
              <a:ahLst/>
              <a:cxnLst/>
              <a:rect l="0" t="0" r="0" b="0"/>
              <a:pathLst>
                <a:path w="199548" h="91908">
                  <a:moveTo>
                    <a:pt x="85247" y="14285"/>
                  </a:moveTo>
                  <a:lnTo>
                    <a:pt x="85247" y="318"/>
                  </a:lnTo>
                  <a:lnTo>
                    <a:pt x="55248" y="0"/>
                  </a:lnTo>
                  <a:lnTo>
                    <a:pt x="43638" y="3791"/>
                  </a:lnTo>
                  <a:lnTo>
                    <a:pt x="13734" y="29092"/>
                  </a:lnTo>
                  <a:lnTo>
                    <a:pt x="4968" y="41338"/>
                  </a:lnTo>
                  <a:lnTo>
                    <a:pt x="1135" y="51229"/>
                  </a:lnTo>
                  <a:lnTo>
                    <a:pt x="0" y="62979"/>
                  </a:lnTo>
                  <a:lnTo>
                    <a:pt x="1851" y="69793"/>
                  </a:lnTo>
                  <a:lnTo>
                    <a:pt x="9507" y="80636"/>
                  </a:lnTo>
                  <a:lnTo>
                    <a:pt x="23912" y="88008"/>
                  </a:lnTo>
                  <a:lnTo>
                    <a:pt x="44409" y="91907"/>
                  </a:lnTo>
                  <a:lnTo>
                    <a:pt x="59741" y="91788"/>
                  </a:lnTo>
                  <a:lnTo>
                    <a:pt x="94101" y="80657"/>
                  </a:lnTo>
                  <a:lnTo>
                    <a:pt x="113690" y="69259"/>
                  </a:lnTo>
                  <a:lnTo>
                    <a:pt x="147152" y="44121"/>
                  </a:lnTo>
                  <a:lnTo>
                    <a:pt x="152448" y="37336"/>
                  </a:lnTo>
                  <a:lnTo>
                    <a:pt x="157546" y="29053"/>
                  </a:lnTo>
                  <a:lnTo>
                    <a:pt x="161036" y="24023"/>
                  </a:lnTo>
                  <a:lnTo>
                    <a:pt x="163001" y="16730"/>
                  </a:lnTo>
                  <a:lnTo>
                    <a:pt x="163720" y="4768"/>
                  </a:lnTo>
                  <a:lnTo>
                    <a:pt x="162962" y="3178"/>
                  </a:lnTo>
                  <a:lnTo>
                    <a:pt x="161664" y="2118"/>
                  </a:lnTo>
                  <a:lnTo>
                    <a:pt x="158104" y="940"/>
                  </a:lnTo>
                  <a:lnTo>
                    <a:pt x="147033" y="122"/>
                  </a:lnTo>
                  <a:lnTo>
                    <a:pt x="136186" y="3827"/>
                  </a:lnTo>
                  <a:lnTo>
                    <a:pt x="126711" y="9952"/>
                  </a:lnTo>
                  <a:lnTo>
                    <a:pt x="123519" y="14476"/>
                  </a:lnTo>
                  <a:lnTo>
                    <a:pt x="121723" y="21486"/>
                  </a:lnTo>
                  <a:lnTo>
                    <a:pt x="121470" y="23848"/>
                  </a:lnTo>
                  <a:lnTo>
                    <a:pt x="119073" y="28590"/>
                  </a:lnTo>
                  <a:lnTo>
                    <a:pt x="117323" y="30965"/>
                  </a:lnTo>
                  <a:lnTo>
                    <a:pt x="116950" y="34136"/>
                  </a:lnTo>
                  <a:lnTo>
                    <a:pt x="121302" y="54105"/>
                  </a:lnTo>
                  <a:lnTo>
                    <a:pt x="124555" y="59235"/>
                  </a:lnTo>
                  <a:lnTo>
                    <a:pt x="138814" y="68996"/>
                  </a:lnTo>
                  <a:lnTo>
                    <a:pt x="153066" y="75387"/>
                  </a:lnTo>
                  <a:lnTo>
                    <a:pt x="186216" y="83208"/>
                  </a:lnTo>
                  <a:lnTo>
                    <a:pt x="199547" y="85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54"/>
            <p:cNvSpPr/>
            <p:nvPr/>
          </p:nvSpPr>
          <p:spPr>
            <a:xfrm>
              <a:off x="4407694" y="585073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55"/>
            <p:cNvSpPr/>
            <p:nvPr/>
          </p:nvSpPr>
          <p:spPr>
            <a:xfrm>
              <a:off x="4393406" y="5729288"/>
              <a:ext cx="107158" cy="71438"/>
            </a:xfrm>
            <a:custGeom>
              <a:avLst/>
              <a:gdLst/>
              <a:ahLst/>
              <a:cxnLst/>
              <a:rect l="0" t="0" r="0" b="0"/>
              <a:pathLst>
                <a:path w="107158" h="71438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38077" y="30397"/>
                  </a:lnTo>
                  <a:lnTo>
                    <a:pt x="73134" y="55193"/>
                  </a:lnTo>
                  <a:lnTo>
                    <a:pt x="10715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6"/>
            <p:cNvSpPr/>
            <p:nvPr/>
          </p:nvSpPr>
          <p:spPr>
            <a:xfrm>
              <a:off x="4350544" y="5786732"/>
              <a:ext cx="85726" cy="42569"/>
            </a:xfrm>
            <a:custGeom>
              <a:avLst/>
              <a:gdLst/>
              <a:ahLst/>
              <a:cxnLst/>
              <a:rect l="0" t="0" r="0" b="0"/>
              <a:pathLst>
                <a:path w="85726" h="42569">
                  <a:moveTo>
                    <a:pt x="0" y="6849"/>
                  </a:moveTo>
                  <a:lnTo>
                    <a:pt x="6151" y="6849"/>
                  </a:lnTo>
                  <a:lnTo>
                    <a:pt x="6482" y="6056"/>
                  </a:lnTo>
                  <a:lnTo>
                    <a:pt x="6849" y="3057"/>
                  </a:lnTo>
                  <a:lnTo>
                    <a:pt x="7741" y="1939"/>
                  </a:lnTo>
                  <a:lnTo>
                    <a:pt x="10849" y="698"/>
                  </a:lnTo>
                  <a:lnTo>
                    <a:pt x="17061" y="0"/>
                  </a:lnTo>
                  <a:lnTo>
                    <a:pt x="27721" y="3585"/>
                  </a:lnTo>
                  <a:lnTo>
                    <a:pt x="62246" y="27349"/>
                  </a:lnTo>
                  <a:lnTo>
                    <a:pt x="75325" y="38739"/>
                  </a:lnTo>
                  <a:lnTo>
                    <a:pt x="85725" y="42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7"/>
            <p:cNvSpPr/>
            <p:nvPr/>
          </p:nvSpPr>
          <p:spPr>
            <a:xfrm>
              <a:off x="4572429" y="5602110"/>
              <a:ext cx="128160" cy="183865"/>
            </a:xfrm>
            <a:custGeom>
              <a:avLst/>
              <a:gdLst/>
              <a:ahLst/>
              <a:cxnLst/>
              <a:rect l="0" t="0" r="0" b="0"/>
              <a:pathLst>
                <a:path w="128160" h="183865">
                  <a:moveTo>
                    <a:pt x="128159" y="41453"/>
                  </a:moveTo>
                  <a:lnTo>
                    <a:pt x="128159" y="37660"/>
                  </a:lnTo>
                  <a:lnTo>
                    <a:pt x="126042" y="33682"/>
                  </a:lnTo>
                  <a:lnTo>
                    <a:pt x="118216" y="24660"/>
                  </a:lnTo>
                  <a:lnTo>
                    <a:pt x="86549" y="3349"/>
                  </a:lnTo>
                  <a:lnTo>
                    <a:pt x="73056" y="0"/>
                  </a:lnTo>
                  <a:lnTo>
                    <a:pt x="63716" y="1333"/>
                  </a:lnTo>
                  <a:lnTo>
                    <a:pt x="30519" y="9268"/>
                  </a:lnTo>
                  <a:lnTo>
                    <a:pt x="23115" y="15507"/>
                  </a:lnTo>
                  <a:lnTo>
                    <a:pt x="11895" y="32447"/>
                  </a:lnTo>
                  <a:lnTo>
                    <a:pt x="2829" y="55990"/>
                  </a:lnTo>
                  <a:lnTo>
                    <a:pt x="0" y="85445"/>
                  </a:lnTo>
                  <a:lnTo>
                    <a:pt x="5359" y="112319"/>
                  </a:lnTo>
                  <a:lnTo>
                    <a:pt x="16375" y="142487"/>
                  </a:lnTo>
                  <a:lnTo>
                    <a:pt x="27216" y="159407"/>
                  </a:lnTo>
                  <a:lnTo>
                    <a:pt x="45102" y="173643"/>
                  </a:lnTo>
                  <a:lnTo>
                    <a:pt x="59187" y="180809"/>
                  </a:lnTo>
                  <a:lnTo>
                    <a:pt x="82926" y="183864"/>
                  </a:lnTo>
                  <a:lnTo>
                    <a:pt x="97206" y="180398"/>
                  </a:lnTo>
                  <a:lnTo>
                    <a:pt x="121015" y="17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8"/>
            <p:cNvSpPr/>
            <p:nvPr/>
          </p:nvSpPr>
          <p:spPr>
            <a:xfrm>
              <a:off x="4712827" y="5707856"/>
              <a:ext cx="80630" cy="63805"/>
            </a:xfrm>
            <a:custGeom>
              <a:avLst/>
              <a:gdLst/>
              <a:ahLst/>
              <a:cxnLst/>
              <a:rect l="0" t="0" r="0" b="0"/>
              <a:pathLst>
                <a:path w="80630" h="63805">
                  <a:moveTo>
                    <a:pt x="9192" y="0"/>
                  </a:moveTo>
                  <a:lnTo>
                    <a:pt x="1607" y="15170"/>
                  </a:lnTo>
                  <a:lnTo>
                    <a:pt x="0" y="28967"/>
                  </a:lnTo>
                  <a:lnTo>
                    <a:pt x="1931" y="41450"/>
                  </a:lnTo>
                  <a:lnTo>
                    <a:pt x="7482" y="52939"/>
                  </a:lnTo>
                  <a:lnTo>
                    <a:pt x="11871" y="58718"/>
                  </a:lnTo>
                  <a:lnTo>
                    <a:pt x="16468" y="61816"/>
                  </a:lnTo>
                  <a:lnTo>
                    <a:pt x="21951" y="63193"/>
                  </a:lnTo>
                  <a:lnTo>
                    <a:pt x="29679" y="63804"/>
                  </a:lnTo>
                  <a:lnTo>
                    <a:pt x="36289" y="61960"/>
                  </a:lnTo>
                  <a:lnTo>
                    <a:pt x="41872" y="59288"/>
                  </a:lnTo>
                  <a:lnTo>
                    <a:pt x="49478" y="56990"/>
                  </a:lnTo>
                  <a:lnTo>
                    <a:pt x="80629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9"/>
            <p:cNvSpPr/>
            <p:nvPr/>
          </p:nvSpPr>
          <p:spPr>
            <a:xfrm>
              <a:off x="4814895" y="5723680"/>
              <a:ext cx="114167" cy="168683"/>
            </a:xfrm>
            <a:custGeom>
              <a:avLst/>
              <a:gdLst/>
              <a:ahLst/>
              <a:cxnLst/>
              <a:rect l="0" t="0" r="0" b="0"/>
              <a:pathLst>
                <a:path w="114167" h="168683">
                  <a:moveTo>
                    <a:pt x="7136" y="112764"/>
                  </a:moveTo>
                  <a:lnTo>
                    <a:pt x="3344" y="112764"/>
                  </a:lnTo>
                  <a:lnTo>
                    <a:pt x="2227" y="114351"/>
                  </a:lnTo>
                  <a:lnTo>
                    <a:pt x="287" y="128857"/>
                  </a:lnTo>
                  <a:lnTo>
                    <a:pt x="0" y="160057"/>
                  </a:lnTo>
                  <a:lnTo>
                    <a:pt x="2113" y="163681"/>
                  </a:lnTo>
                  <a:lnTo>
                    <a:pt x="6144" y="168682"/>
                  </a:lnTo>
                  <a:lnTo>
                    <a:pt x="6475" y="168299"/>
                  </a:lnTo>
                  <a:lnTo>
                    <a:pt x="7134" y="136057"/>
                  </a:lnTo>
                  <a:lnTo>
                    <a:pt x="9252" y="110579"/>
                  </a:lnTo>
                  <a:lnTo>
                    <a:pt x="19321" y="77551"/>
                  </a:lnTo>
                  <a:lnTo>
                    <a:pt x="27063" y="61231"/>
                  </a:lnTo>
                  <a:lnTo>
                    <a:pt x="51679" y="27089"/>
                  </a:lnTo>
                  <a:lnTo>
                    <a:pt x="73492" y="3647"/>
                  </a:lnTo>
                  <a:lnTo>
                    <a:pt x="80549" y="767"/>
                  </a:lnTo>
                  <a:lnTo>
                    <a:pt x="84652" y="0"/>
                  </a:lnTo>
                  <a:lnTo>
                    <a:pt x="91330" y="1263"/>
                  </a:lnTo>
                  <a:lnTo>
                    <a:pt x="99551" y="4320"/>
                  </a:lnTo>
                  <a:lnTo>
                    <a:pt x="102084" y="4749"/>
                  </a:lnTo>
                  <a:lnTo>
                    <a:pt x="107015" y="7343"/>
                  </a:lnTo>
                  <a:lnTo>
                    <a:pt x="112855" y="11683"/>
                  </a:lnTo>
                  <a:lnTo>
                    <a:pt x="113654" y="14393"/>
                  </a:lnTo>
                  <a:lnTo>
                    <a:pt x="114166" y="22601"/>
                  </a:lnTo>
                  <a:lnTo>
                    <a:pt x="113415" y="24080"/>
                  </a:lnTo>
                  <a:lnTo>
                    <a:pt x="112120" y="25066"/>
                  </a:lnTo>
                  <a:lnTo>
                    <a:pt x="110463" y="25724"/>
                  </a:lnTo>
                  <a:lnTo>
                    <a:pt x="109358" y="26956"/>
                  </a:lnTo>
                  <a:lnTo>
                    <a:pt x="108131" y="30442"/>
                  </a:lnTo>
                  <a:lnTo>
                    <a:pt x="107010" y="31688"/>
                  </a:lnTo>
                  <a:lnTo>
                    <a:pt x="97292" y="37646"/>
                  </a:lnTo>
                  <a:lnTo>
                    <a:pt x="78989" y="55204"/>
                  </a:lnTo>
                  <a:lnTo>
                    <a:pt x="78585" y="62453"/>
                  </a:lnTo>
                  <a:lnTo>
                    <a:pt x="78575" y="56580"/>
                  </a:lnTo>
                  <a:lnTo>
                    <a:pt x="79368" y="56258"/>
                  </a:lnTo>
                  <a:lnTo>
                    <a:pt x="85718" y="55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60"/>
            <p:cNvSpPr/>
            <p:nvPr/>
          </p:nvSpPr>
          <p:spPr>
            <a:xfrm>
              <a:off x="5023180" y="5729288"/>
              <a:ext cx="48884" cy="134526"/>
            </a:xfrm>
            <a:custGeom>
              <a:avLst/>
              <a:gdLst/>
              <a:ahLst/>
              <a:cxnLst/>
              <a:rect l="0" t="0" r="0" b="0"/>
              <a:pathLst>
                <a:path w="48884" h="134526">
                  <a:moveTo>
                    <a:pt x="48883" y="57150"/>
                  </a:moveTo>
                  <a:lnTo>
                    <a:pt x="35438" y="69801"/>
                  </a:lnTo>
                  <a:lnTo>
                    <a:pt x="18822" y="81060"/>
                  </a:lnTo>
                  <a:lnTo>
                    <a:pt x="11048" y="91927"/>
                  </a:lnTo>
                  <a:lnTo>
                    <a:pt x="1405" y="112517"/>
                  </a:lnTo>
                  <a:lnTo>
                    <a:pt x="0" y="120387"/>
                  </a:lnTo>
                  <a:lnTo>
                    <a:pt x="419" y="123120"/>
                  </a:lnTo>
                  <a:lnTo>
                    <a:pt x="1492" y="124942"/>
                  </a:lnTo>
                  <a:lnTo>
                    <a:pt x="11906" y="134525"/>
                  </a:lnTo>
                  <a:lnTo>
                    <a:pt x="13119" y="134132"/>
                  </a:lnTo>
                  <a:lnTo>
                    <a:pt x="36075" y="118907"/>
                  </a:lnTo>
                  <a:lnTo>
                    <a:pt x="39221" y="112114"/>
                  </a:lnTo>
                  <a:lnTo>
                    <a:pt x="47172" y="79878"/>
                  </a:lnTo>
                  <a:lnTo>
                    <a:pt x="48732" y="44465"/>
                  </a:lnTo>
                  <a:lnTo>
                    <a:pt x="48874" y="9618"/>
                  </a:lnTo>
                  <a:lnTo>
                    <a:pt x="488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61"/>
            <p:cNvSpPr/>
            <p:nvPr/>
          </p:nvSpPr>
          <p:spPr>
            <a:xfrm>
              <a:off x="5143500" y="5669054"/>
              <a:ext cx="142876" cy="224247"/>
            </a:xfrm>
            <a:custGeom>
              <a:avLst/>
              <a:gdLst/>
              <a:ahLst/>
              <a:cxnLst/>
              <a:rect l="0" t="0" r="0" b="0"/>
              <a:pathLst>
                <a:path w="142876" h="224247">
                  <a:moveTo>
                    <a:pt x="0" y="217396"/>
                  </a:moveTo>
                  <a:lnTo>
                    <a:pt x="0" y="224246"/>
                  </a:lnTo>
                  <a:lnTo>
                    <a:pt x="0" y="193996"/>
                  </a:lnTo>
                  <a:lnTo>
                    <a:pt x="0" y="159987"/>
                  </a:lnTo>
                  <a:lnTo>
                    <a:pt x="0" y="126710"/>
                  </a:lnTo>
                  <a:lnTo>
                    <a:pt x="2117" y="94267"/>
                  </a:lnTo>
                  <a:lnTo>
                    <a:pt x="6151" y="61312"/>
                  </a:lnTo>
                  <a:lnTo>
                    <a:pt x="13207" y="27409"/>
                  </a:lnTo>
                  <a:lnTo>
                    <a:pt x="15924" y="19716"/>
                  </a:lnTo>
                  <a:lnTo>
                    <a:pt x="17760" y="16552"/>
                  </a:lnTo>
                  <a:lnTo>
                    <a:pt x="37203" y="839"/>
                  </a:lnTo>
                  <a:lnTo>
                    <a:pt x="40677" y="0"/>
                  </a:lnTo>
                  <a:lnTo>
                    <a:pt x="48770" y="1184"/>
                  </a:lnTo>
                  <a:lnTo>
                    <a:pt x="80093" y="12860"/>
                  </a:lnTo>
                  <a:lnTo>
                    <a:pt x="112382" y="30202"/>
                  </a:lnTo>
                  <a:lnTo>
                    <a:pt x="142875" y="53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2"/>
            <p:cNvSpPr/>
            <p:nvPr/>
          </p:nvSpPr>
          <p:spPr>
            <a:xfrm>
              <a:off x="5043488" y="5729288"/>
              <a:ext cx="157163" cy="57151"/>
            </a:xfrm>
            <a:custGeom>
              <a:avLst/>
              <a:gdLst/>
              <a:ahLst/>
              <a:cxnLst/>
              <a:rect l="0" t="0" r="0" b="0"/>
              <a:pathLst>
                <a:path w="157163" h="57151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6496" y="12184"/>
                  </a:lnTo>
                  <a:lnTo>
                    <a:pt x="24360" y="21486"/>
                  </a:lnTo>
                  <a:lnTo>
                    <a:pt x="54377" y="30967"/>
                  </a:lnTo>
                  <a:lnTo>
                    <a:pt x="85344" y="41895"/>
                  </a:lnTo>
                  <a:lnTo>
                    <a:pt x="112278" y="48518"/>
                  </a:lnTo>
                  <a:lnTo>
                    <a:pt x="143864" y="54592"/>
                  </a:lnTo>
                  <a:lnTo>
                    <a:pt x="157162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3"/>
            <p:cNvSpPr/>
            <p:nvPr/>
          </p:nvSpPr>
          <p:spPr>
            <a:xfrm>
              <a:off x="5322094" y="5730601"/>
              <a:ext cx="107157" cy="91556"/>
            </a:xfrm>
            <a:custGeom>
              <a:avLst/>
              <a:gdLst/>
              <a:ahLst/>
              <a:cxnLst/>
              <a:rect l="0" t="0" r="0" b="0"/>
              <a:pathLst>
                <a:path w="107157" h="91556">
                  <a:moveTo>
                    <a:pt x="107156" y="20118"/>
                  </a:moveTo>
                  <a:lnTo>
                    <a:pt x="107156" y="9476"/>
                  </a:lnTo>
                  <a:lnTo>
                    <a:pt x="102923" y="5334"/>
                  </a:lnTo>
                  <a:lnTo>
                    <a:pt x="96543" y="1641"/>
                  </a:lnTo>
                  <a:lnTo>
                    <a:pt x="91062" y="0"/>
                  </a:lnTo>
                  <a:lnTo>
                    <a:pt x="88489" y="355"/>
                  </a:lnTo>
                  <a:lnTo>
                    <a:pt x="76540" y="4513"/>
                  </a:lnTo>
                  <a:lnTo>
                    <a:pt x="63689" y="7557"/>
                  </a:lnTo>
                  <a:lnTo>
                    <a:pt x="33549" y="22386"/>
                  </a:lnTo>
                  <a:lnTo>
                    <a:pt x="22054" y="30651"/>
                  </a:lnTo>
                  <a:lnTo>
                    <a:pt x="8207" y="48892"/>
                  </a:lnTo>
                  <a:lnTo>
                    <a:pt x="2431" y="60923"/>
                  </a:lnTo>
                  <a:lnTo>
                    <a:pt x="320" y="79525"/>
                  </a:lnTo>
                  <a:lnTo>
                    <a:pt x="0" y="91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4"/>
            <p:cNvSpPr/>
            <p:nvPr/>
          </p:nvSpPr>
          <p:spPr>
            <a:xfrm>
              <a:off x="5414964" y="5800725"/>
              <a:ext cx="35718" cy="63170"/>
            </a:xfrm>
            <a:custGeom>
              <a:avLst/>
              <a:gdLst/>
              <a:ahLst/>
              <a:cxnLst/>
              <a:rect l="0" t="0" r="0" b="0"/>
              <a:pathLst>
                <a:path w="35718" h="63170">
                  <a:moveTo>
                    <a:pt x="35717" y="14288"/>
                  </a:moveTo>
                  <a:lnTo>
                    <a:pt x="35717" y="10495"/>
                  </a:lnTo>
                  <a:lnTo>
                    <a:pt x="34924" y="9378"/>
                  </a:lnTo>
                  <a:lnTo>
                    <a:pt x="33600" y="8633"/>
                  </a:lnTo>
                  <a:lnTo>
                    <a:pt x="29566" y="7438"/>
                  </a:lnTo>
                  <a:lnTo>
                    <a:pt x="16446" y="19346"/>
                  </a:lnTo>
                  <a:lnTo>
                    <a:pt x="7099" y="30750"/>
                  </a:lnTo>
                  <a:lnTo>
                    <a:pt x="2102" y="41390"/>
                  </a:lnTo>
                  <a:lnTo>
                    <a:pt x="53" y="58601"/>
                  </a:lnTo>
                  <a:lnTo>
                    <a:pt x="9" y="63169"/>
                  </a:lnTo>
                  <a:lnTo>
                    <a:pt x="0" y="58044"/>
                  </a:lnTo>
                  <a:lnTo>
                    <a:pt x="5653" y="41726"/>
                  </a:lnTo>
                  <a:lnTo>
                    <a:pt x="8818" y="28239"/>
                  </a:lnTo>
                  <a:lnTo>
                    <a:pt x="13206" y="13251"/>
                  </a:lnTo>
                  <a:lnTo>
                    <a:pt x="142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5"/>
            <p:cNvSpPr/>
            <p:nvPr/>
          </p:nvSpPr>
          <p:spPr>
            <a:xfrm>
              <a:off x="5507831" y="5679747"/>
              <a:ext cx="171451" cy="210819"/>
            </a:xfrm>
            <a:custGeom>
              <a:avLst/>
              <a:gdLst/>
              <a:ahLst/>
              <a:cxnLst/>
              <a:rect l="0" t="0" r="0" b="0"/>
              <a:pathLst>
                <a:path w="171451" h="210819">
                  <a:moveTo>
                    <a:pt x="0" y="206703"/>
                  </a:moveTo>
                  <a:lnTo>
                    <a:pt x="0" y="210818"/>
                  </a:lnTo>
                  <a:lnTo>
                    <a:pt x="794" y="175397"/>
                  </a:lnTo>
                  <a:lnTo>
                    <a:pt x="11391" y="141438"/>
                  </a:lnTo>
                  <a:lnTo>
                    <a:pt x="17698" y="106563"/>
                  </a:lnTo>
                  <a:lnTo>
                    <a:pt x="28711" y="70955"/>
                  </a:lnTo>
                  <a:lnTo>
                    <a:pt x="40499" y="36044"/>
                  </a:lnTo>
                  <a:lnTo>
                    <a:pt x="45252" y="24757"/>
                  </a:lnTo>
                  <a:lnTo>
                    <a:pt x="52127" y="16565"/>
                  </a:lnTo>
                  <a:lnTo>
                    <a:pt x="69189" y="3070"/>
                  </a:lnTo>
                  <a:lnTo>
                    <a:pt x="87026" y="0"/>
                  </a:lnTo>
                  <a:lnTo>
                    <a:pt x="103121" y="420"/>
                  </a:lnTo>
                  <a:lnTo>
                    <a:pt x="112242" y="3368"/>
                  </a:lnTo>
                  <a:lnTo>
                    <a:pt x="136730" y="22481"/>
                  </a:lnTo>
                  <a:lnTo>
                    <a:pt x="160389" y="46447"/>
                  </a:lnTo>
                  <a:lnTo>
                    <a:pt x="171450" y="63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6"/>
            <p:cNvSpPr/>
            <p:nvPr/>
          </p:nvSpPr>
          <p:spPr>
            <a:xfrm>
              <a:off x="5472407" y="5722144"/>
              <a:ext cx="106863" cy="64295"/>
            </a:xfrm>
            <a:custGeom>
              <a:avLst/>
              <a:gdLst/>
              <a:ahLst/>
              <a:cxnLst/>
              <a:rect l="0" t="0" r="0" b="0"/>
              <a:pathLst>
                <a:path w="106863" h="64295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1953" y="14784"/>
                  </a:lnTo>
                  <a:lnTo>
                    <a:pt x="7055" y="20064"/>
                  </a:lnTo>
                  <a:lnTo>
                    <a:pt x="36392" y="40928"/>
                  </a:lnTo>
                  <a:lnTo>
                    <a:pt x="71270" y="56582"/>
                  </a:lnTo>
                  <a:lnTo>
                    <a:pt x="106862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7"/>
            <p:cNvSpPr/>
            <p:nvPr/>
          </p:nvSpPr>
          <p:spPr>
            <a:xfrm>
              <a:off x="5657850" y="5723594"/>
              <a:ext cx="142876" cy="168887"/>
            </a:xfrm>
            <a:custGeom>
              <a:avLst/>
              <a:gdLst/>
              <a:ahLst/>
              <a:cxnLst/>
              <a:rect l="0" t="0" r="0" b="0"/>
              <a:pathLst>
                <a:path w="142876" h="168887">
                  <a:moveTo>
                    <a:pt x="7144" y="141425"/>
                  </a:moveTo>
                  <a:lnTo>
                    <a:pt x="7144" y="145217"/>
                  </a:lnTo>
                  <a:lnTo>
                    <a:pt x="5027" y="149196"/>
                  </a:lnTo>
                  <a:lnTo>
                    <a:pt x="2234" y="153609"/>
                  </a:lnTo>
                  <a:lnTo>
                    <a:pt x="294" y="161482"/>
                  </a:lnTo>
                  <a:lnTo>
                    <a:pt x="26" y="168886"/>
                  </a:lnTo>
                  <a:lnTo>
                    <a:pt x="0" y="133634"/>
                  </a:lnTo>
                  <a:lnTo>
                    <a:pt x="2117" y="103532"/>
                  </a:lnTo>
                  <a:lnTo>
                    <a:pt x="14473" y="68307"/>
                  </a:lnTo>
                  <a:lnTo>
                    <a:pt x="27012" y="39751"/>
                  </a:lnTo>
                  <a:lnTo>
                    <a:pt x="39048" y="25750"/>
                  </a:lnTo>
                  <a:lnTo>
                    <a:pt x="70086" y="3445"/>
                  </a:lnTo>
                  <a:lnTo>
                    <a:pt x="83649" y="0"/>
                  </a:lnTo>
                  <a:lnTo>
                    <a:pt x="93004" y="1311"/>
                  </a:lnTo>
                  <a:lnTo>
                    <a:pt x="124993" y="13080"/>
                  </a:lnTo>
                  <a:lnTo>
                    <a:pt x="142875" y="27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68"/>
            <p:cNvSpPr/>
            <p:nvPr/>
          </p:nvSpPr>
          <p:spPr>
            <a:xfrm>
              <a:off x="5650793" y="5772150"/>
              <a:ext cx="342814" cy="171451"/>
            </a:xfrm>
            <a:custGeom>
              <a:avLst/>
              <a:gdLst/>
              <a:ahLst/>
              <a:cxnLst/>
              <a:rect l="0" t="0" r="0" b="0"/>
              <a:pathLst>
                <a:path w="342814" h="171451">
                  <a:moveTo>
                    <a:pt x="7057" y="0"/>
                  </a:moveTo>
                  <a:lnTo>
                    <a:pt x="3265" y="3792"/>
                  </a:lnTo>
                  <a:lnTo>
                    <a:pt x="1403" y="7771"/>
                  </a:lnTo>
                  <a:lnTo>
                    <a:pt x="0" y="27641"/>
                  </a:lnTo>
                  <a:lnTo>
                    <a:pt x="4186" y="36362"/>
                  </a:lnTo>
                  <a:lnTo>
                    <a:pt x="33501" y="69094"/>
                  </a:lnTo>
                  <a:lnTo>
                    <a:pt x="58053" y="82410"/>
                  </a:lnTo>
                  <a:lnTo>
                    <a:pt x="85834" y="90568"/>
                  </a:lnTo>
                  <a:lnTo>
                    <a:pt x="120589" y="92566"/>
                  </a:lnTo>
                  <a:lnTo>
                    <a:pt x="144283" y="90692"/>
                  </a:lnTo>
                  <a:lnTo>
                    <a:pt x="156946" y="86345"/>
                  </a:lnTo>
                  <a:lnTo>
                    <a:pt x="186731" y="62337"/>
                  </a:lnTo>
                  <a:lnTo>
                    <a:pt x="190340" y="55845"/>
                  </a:lnTo>
                  <a:lnTo>
                    <a:pt x="192233" y="42283"/>
                  </a:lnTo>
                  <a:lnTo>
                    <a:pt x="190428" y="32551"/>
                  </a:lnTo>
                  <a:lnTo>
                    <a:pt x="188836" y="28844"/>
                  </a:lnTo>
                  <a:lnTo>
                    <a:pt x="186187" y="26374"/>
                  </a:lnTo>
                  <a:lnTo>
                    <a:pt x="179010" y="23628"/>
                  </a:lnTo>
                  <a:lnTo>
                    <a:pt x="158299" y="21624"/>
                  </a:lnTo>
                  <a:lnTo>
                    <a:pt x="140178" y="27173"/>
                  </a:lnTo>
                  <a:lnTo>
                    <a:pt x="123428" y="35913"/>
                  </a:lnTo>
                  <a:lnTo>
                    <a:pt x="112241" y="45282"/>
                  </a:lnTo>
                  <a:lnTo>
                    <a:pt x="104809" y="56191"/>
                  </a:lnTo>
                  <a:lnTo>
                    <a:pt x="101373" y="69478"/>
                  </a:lnTo>
                  <a:lnTo>
                    <a:pt x="100354" y="79677"/>
                  </a:lnTo>
                  <a:lnTo>
                    <a:pt x="103845" y="91518"/>
                  </a:lnTo>
                  <a:lnTo>
                    <a:pt x="109907" y="101288"/>
                  </a:lnTo>
                  <a:lnTo>
                    <a:pt x="139872" y="122735"/>
                  </a:lnTo>
                  <a:lnTo>
                    <a:pt x="158328" y="126853"/>
                  </a:lnTo>
                  <a:lnTo>
                    <a:pt x="190843" y="128359"/>
                  </a:lnTo>
                  <a:lnTo>
                    <a:pt x="221259" y="127764"/>
                  </a:lnTo>
                  <a:lnTo>
                    <a:pt x="247235" y="118640"/>
                  </a:lnTo>
                  <a:lnTo>
                    <a:pt x="257961" y="111794"/>
                  </a:lnTo>
                  <a:lnTo>
                    <a:pt x="275256" y="88761"/>
                  </a:lnTo>
                  <a:lnTo>
                    <a:pt x="277069" y="83634"/>
                  </a:lnTo>
                  <a:lnTo>
                    <a:pt x="275758" y="76594"/>
                  </a:lnTo>
                  <a:lnTo>
                    <a:pt x="271159" y="61004"/>
                  </a:lnTo>
                  <a:lnTo>
                    <a:pt x="269644" y="59719"/>
                  </a:lnTo>
                  <a:lnTo>
                    <a:pt x="265844" y="58292"/>
                  </a:lnTo>
                  <a:lnTo>
                    <a:pt x="233561" y="57163"/>
                  </a:lnTo>
                  <a:lnTo>
                    <a:pt x="231084" y="58746"/>
                  </a:lnTo>
                  <a:lnTo>
                    <a:pt x="226216" y="64739"/>
                  </a:lnTo>
                  <a:lnTo>
                    <a:pt x="223524" y="70577"/>
                  </a:lnTo>
                  <a:lnTo>
                    <a:pt x="221653" y="84024"/>
                  </a:lnTo>
                  <a:lnTo>
                    <a:pt x="222247" y="96157"/>
                  </a:lnTo>
                  <a:lnTo>
                    <a:pt x="225199" y="105178"/>
                  </a:lnTo>
                  <a:lnTo>
                    <a:pt x="235116" y="119182"/>
                  </a:lnTo>
                  <a:lnTo>
                    <a:pt x="265805" y="141497"/>
                  </a:lnTo>
                  <a:lnTo>
                    <a:pt x="301082" y="159214"/>
                  </a:lnTo>
                  <a:lnTo>
                    <a:pt x="342813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93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3000" dirty="0" smtClean="0"/>
              <a:t>Continue reading with your assigned seat partner. Do not move yourself.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Both partners work together on the questions.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We will stop every 10 minutes to review.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Phones or disruptions will result in your removal from the room.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4099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name and the paragraph where you stopped reading today.</a:t>
            </a:r>
          </a:p>
          <a:p>
            <a:r>
              <a:rPr lang="en-US" dirty="0" smtClean="0"/>
              <a:t>Which does King seem rely on at this point – ethos, logos, pathos and why?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HOMEWORK: finish up </a:t>
            </a:r>
            <a:r>
              <a:rPr lang="en-US" smtClean="0"/>
              <a:t>through section 4.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1"/>
            <a:ext cx="6781800" cy="914400"/>
          </a:xfrm>
        </p:spPr>
        <p:txBody>
          <a:bodyPr anchor="t"/>
          <a:lstStyle/>
          <a:p>
            <a:r>
              <a:rPr lang="en-US" sz="4000" dirty="0" smtClean="0"/>
              <a:t>Discussion: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7543800" cy="3886200"/>
          </a:xfrm>
        </p:spPr>
        <p:txBody>
          <a:bodyPr/>
          <a:lstStyle/>
          <a:p>
            <a:r>
              <a:rPr lang="en-US" sz="2000" dirty="0" smtClean="0"/>
              <a:t>How does King create his ethos for his intended audience? Why can he not rely on his credentials and leadership roles?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create a logical argument throughout his response?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use pathos effectively? (effectively means not too much, not too little)</a:t>
            </a:r>
          </a:p>
        </p:txBody>
      </p:sp>
    </p:spTree>
    <p:extLst>
      <p:ext uri="{BB962C8B-B14F-4D97-AF65-F5344CB8AC3E}">
        <p14:creationId xmlns:p14="http://schemas.microsoft.com/office/powerpoint/2010/main" val="25972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RACE it</a:t>
            </a:r>
          </a:p>
          <a:p>
            <a:r>
              <a:rPr lang="en-US" dirty="0" smtClean="0"/>
              <a:t>R – READ THE QUESTION!!! What is it asking you do it.</a:t>
            </a:r>
          </a:p>
          <a:p>
            <a:r>
              <a:rPr lang="en-US" dirty="0" smtClean="0"/>
              <a:t>A – ANSWER THE QUESTION!!! Be sure to read and understand any additional explanations given which will help you earn a stellar grade.</a:t>
            </a:r>
          </a:p>
          <a:p>
            <a:r>
              <a:rPr lang="en-US" dirty="0" smtClean="0"/>
              <a:t>C – CITE EXAMPLES!!!! Plan out your strongest examples from throughout the text. Don’t only give examples which your teacher used.</a:t>
            </a:r>
          </a:p>
          <a:p>
            <a:r>
              <a:rPr lang="en-US" dirty="0" smtClean="0"/>
              <a:t>E – EXPLAIN THE EXAMPLES!!!! Be sure to explain your thinking for how each example helps you answer the question. Don’t only repeat what the quotation means.</a:t>
            </a:r>
          </a:p>
          <a:p>
            <a:endParaRPr lang="en-US" dirty="0" smtClean="0"/>
          </a:p>
          <a:p>
            <a:r>
              <a:rPr lang="en-US" dirty="0" smtClean="0"/>
              <a:t>PSSTTT – CSET components ARE embedded here!!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56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350</TotalTime>
  <Words>551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PowerPoint Presentation</vt:lpstr>
      <vt:lpstr>PowerPoint Presentation</vt:lpstr>
      <vt:lpstr>PowerPoint Presentation</vt:lpstr>
      <vt:lpstr>Ticket OUT</vt:lpstr>
      <vt:lpstr>PowerPoint Presentation</vt:lpstr>
      <vt:lpstr>PowerPoint Presentation</vt:lpstr>
      <vt:lpstr>Ticket out</vt:lpstr>
      <vt:lpstr>Discussion: </vt:lpstr>
      <vt:lpstr>PLANNING YOUR RESPONSE</vt:lpstr>
      <vt:lpstr>Answer the lesson question if you finish reading everything and completing the questions.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9</cp:revision>
  <dcterms:created xsi:type="dcterms:W3CDTF">2015-02-26T12:07:15Z</dcterms:created>
  <dcterms:modified xsi:type="dcterms:W3CDTF">2015-03-04T14:44:54Z</dcterms:modified>
</cp:coreProperties>
</file>