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0EA54-9670-D148-8101-84CE43E97841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F537CC-0C0D-7E4E-B15C-56F40C94C84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Predict</a:t>
          </a:r>
          <a:endParaRPr lang="en-US" dirty="0">
            <a:solidFill>
              <a:schemeClr val="tx1"/>
            </a:solidFill>
          </a:endParaRPr>
        </a:p>
      </dgm:t>
    </dgm:pt>
    <dgm:pt modelId="{AA708046-7C39-2C48-A9FC-114CFDBC9080}" type="parTrans" cxnId="{58858455-47DA-F24E-BD0A-E9F3889059A6}">
      <dgm:prSet/>
      <dgm:spPr/>
      <dgm:t>
        <a:bodyPr/>
        <a:lstStyle/>
        <a:p>
          <a:endParaRPr lang="en-US"/>
        </a:p>
      </dgm:t>
    </dgm:pt>
    <dgm:pt modelId="{97FF6164-15D8-884C-B2C6-22DC037DC3DE}" type="sibTrans" cxnId="{58858455-47DA-F24E-BD0A-E9F3889059A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C7869E-082C-2044-A2D6-16ACDA76C40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Read Silently</a:t>
          </a:r>
          <a:endParaRPr lang="en-US" dirty="0">
            <a:solidFill>
              <a:schemeClr val="tx1"/>
            </a:solidFill>
          </a:endParaRPr>
        </a:p>
      </dgm:t>
    </dgm:pt>
    <dgm:pt modelId="{DB85ACCB-6405-BA45-BAC6-645B36B2F2D2}" type="parTrans" cxnId="{D8021C68-6E42-C847-BF7B-55F87C49757A}">
      <dgm:prSet/>
      <dgm:spPr/>
      <dgm:t>
        <a:bodyPr/>
        <a:lstStyle/>
        <a:p>
          <a:endParaRPr lang="en-US"/>
        </a:p>
      </dgm:t>
    </dgm:pt>
    <dgm:pt modelId="{67D51156-43A4-F44B-804D-28C3B305C173}" type="sibTrans" cxnId="{D8021C68-6E42-C847-BF7B-55F87C4975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63BBA3-539C-2443-9405-87C77B559B5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Question</a:t>
          </a:r>
          <a:endParaRPr lang="en-US" dirty="0">
            <a:solidFill>
              <a:schemeClr val="tx1"/>
            </a:solidFill>
          </a:endParaRPr>
        </a:p>
      </dgm:t>
    </dgm:pt>
    <dgm:pt modelId="{71510B5B-DBEE-6149-A59E-B441353977F9}" type="parTrans" cxnId="{3540BA7C-74F3-E14D-8170-7DC7E1B93978}">
      <dgm:prSet/>
      <dgm:spPr/>
      <dgm:t>
        <a:bodyPr/>
        <a:lstStyle/>
        <a:p>
          <a:endParaRPr lang="en-US"/>
        </a:p>
      </dgm:t>
    </dgm:pt>
    <dgm:pt modelId="{8E6C73FD-8076-B144-A01F-664C6CE46DDF}" type="sibTrans" cxnId="{3540BA7C-74F3-E14D-8170-7DC7E1B939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E8B91D-D329-FB40-BDAD-9197686C908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Clarify</a:t>
          </a:r>
          <a:endParaRPr lang="en-US" dirty="0">
            <a:solidFill>
              <a:schemeClr val="tx1"/>
            </a:solidFill>
          </a:endParaRPr>
        </a:p>
      </dgm:t>
    </dgm:pt>
    <dgm:pt modelId="{9F905611-90C3-2A43-932A-17EBD80C5CFB}" type="parTrans" cxnId="{9E4F8F2D-497C-6A46-85B8-DCDD4E6FBCF9}">
      <dgm:prSet/>
      <dgm:spPr/>
      <dgm:t>
        <a:bodyPr/>
        <a:lstStyle/>
        <a:p>
          <a:endParaRPr lang="en-US"/>
        </a:p>
      </dgm:t>
    </dgm:pt>
    <dgm:pt modelId="{0D8242E0-9A5D-C244-8FAE-F46C1BFC3C1A}" type="sibTrans" cxnId="{9E4F8F2D-497C-6A46-85B8-DCDD4E6FBC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517773-EED8-C14D-A708-D2C63322668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Summarize</a:t>
          </a:r>
          <a:endParaRPr lang="en-US" dirty="0">
            <a:solidFill>
              <a:schemeClr val="tx1"/>
            </a:solidFill>
          </a:endParaRPr>
        </a:p>
      </dgm:t>
    </dgm:pt>
    <dgm:pt modelId="{F84BAC27-F1B3-784A-86C9-89D21144A9CE}" type="parTrans" cxnId="{D974C30A-AAE6-4F4D-8709-E926A9FBD43C}">
      <dgm:prSet/>
      <dgm:spPr/>
      <dgm:t>
        <a:bodyPr/>
        <a:lstStyle/>
        <a:p>
          <a:endParaRPr lang="en-US"/>
        </a:p>
      </dgm:t>
    </dgm:pt>
    <dgm:pt modelId="{AD847692-CADB-504A-806C-9CCF31A41EEA}" type="sibTrans" cxnId="{D974C30A-AAE6-4F4D-8709-E926A9FBD4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871469-2EC3-F148-81F8-827444FA2BC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Switch Teachers</a:t>
          </a:r>
          <a:endParaRPr lang="en-US" dirty="0">
            <a:solidFill>
              <a:schemeClr val="tx1"/>
            </a:solidFill>
          </a:endParaRPr>
        </a:p>
      </dgm:t>
    </dgm:pt>
    <dgm:pt modelId="{61B08837-02AD-0A4B-9A53-D16C96DE73C7}" type="parTrans" cxnId="{05AC90DD-4721-AA4B-B6D4-6C583E39C4EE}">
      <dgm:prSet/>
      <dgm:spPr/>
      <dgm:t>
        <a:bodyPr/>
        <a:lstStyle/>
        <a:p>
          <a:endParaRPr lang="en-US"/>
        </a:p>
      </dgm:t>
    </dgm:pt>
    <dgm:pt modelId="{D41F7FF7-7BB3-A249-935B-45859465E69E}" type="sibTrans" cxnId="{05AC90DD-4721-AA4B-B6D4-6C583E39C4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C402EB-2942-4EFB-8382-FEABD558EB6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Evaluate the Prediction</a:t>
          </a:r>
          <a:endParaRPr lang="en-US" dirty="0">
            <a:solidFill>
              <a:schemeClr val="tx1"/>
            </a:solidFill>
          </a:endParaRPr>
        </a:p>
      </dgm:t>
    </dgm:pt>
    <dgm:pt modelId="{81D3366A-0D11-4404-BC37-0116BE90402B}" type="parTrans" cxnId="{051721AF-8A97-4A19-A9FA-E91E220D4B73}">
      <dgm:prSet/>
      <dgm:spPr/>
      <dgm:t>
        <a:bodyPr/>
        <a:lstStyle/>
        <a:p>
          <a:endParaRPr lang="en-US"/>
        </a:p>
      </dgm:t>
    </dgm:pt>
    <dgm:pt modelId="{C15C2514-9345-448B-860A-AF8AAEB44828}" type="sibTrans" cxnId="{051721AF-8A97-4A19-A9FA-E91E220D4B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D5C246-E2AB-794A-A795-AB0949B4A9C1}" type="pres">
      <dgm:prSet presAssocID="{8DC0EA54-9670-D148-8101-84CE43E978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E4BA5B-4573-7747-AE55-CA4EFBE925FD}" type="pres">
      <dgm:prSet presAssocID="{04F537CC-0C0D-7E4E-B15C-56F40C94C842}" presName="node" presStyleLbl="node1" presStyleIdx="0" presStyleCnt="7" custRadScaleRad="82665" custRadScaleInc="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71A5E-377C-1D45-A741-85636376524D}" type="pres">
      <dgm:prSet presAssocID="{97FF6164-15D8-884C-B2C6-22DC037DC3DE}" presName="sibTrans" presStyleLbl="sibTrans2D1" presStyleIdx="0" presStyleCnt="7"/>
      <dgm:spPr/>
      <dgm:t>
        <a:bodyPr/>
        <a:lstStyle/>
        <a:p>
          <a:endParaRPr lang="en-US"/>
        </a:p>
      </dgm:t>
    </dgm:pt>
    <dgm:pt modelId="{FAB7E2DF-7572-274D-A42D-08065642BE82}" type="pres">
      <dgm:prSet presAssocID="{97FF6164-15D8-884C-B2C6-22DC037DC3DE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611705DF-ABA1-BD46-8BA1-5A5CB27B0CF6}" type="pres">
      <dgm:prSet presAssocID="{DFC7869E-082C-2044-A2D6-16ACDA76C40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DBA28-FC1B-844A-B753-CEDB2EA86AA8}" type="pres">
      <dgm:prSet presAssocID="{67D51156-43A4-F44B-804D-28C3B305C173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3C0E8BC-4EB1-4249-9E6C-3898E07F2B6A}" type="pres">
      <dgm:prSet presAssocID="{67D51156-43A4-F44B-804D-28C3B305C173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2D588D5-0FDF-4DD8-95E1-85F509D35D71}" type="pres">
      <dgm:prSet presAssocID="{D1C402EB-2942-4EFB-8382-FEABD558EB6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0180C-7602-4288-8BDD-58D94A5118B0}" type="pres">
      <dgm:prSet presAssocID="{C15C2514-9345-448B-860A-AF8AAEB4482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A3D05347-AA3C-4A76-8459-814CC923163A}" type="pres">
      <dgm:prSet presAssocID="{C15C2514-9345-448B-860A-AF8AAEB44828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7491937-4E38-F34D-8C03-2B8D6A30B26F}" type="pres">
      <dgm:prSet presAssocID="{0563BBA3-539C-2443-9405-87C77B559B5A}" presName="node" presStyleLbl="node1" presStyleIdx="3" presStyleCnt="7" custRadScaleRad="94701" custRadScaleInc="-7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603B2-C052-684A-91F4-1EDC44F36B65}" type="pres">
      <dgm:prSet presAssocID="{8E6C73FD-8076-B144-A01F-664C6CE46DDF}" presName="sibTrans" presStyleLbl="sibTrans2D1" presStyleIdx="3" presStyleCnt="7"/>
      <dgm:spPr/>
      <dgm:t>
        <a:bodyPr/>
        <a:lstStyle/>
        <a:p>
          <a:endParaRPr lang="en-US"/>
        </a:p>
      </dgm:t>
    </dgm:pt>
    <dgm:pt modelId="{4A08554F-D6A7-D04D-AEBE-EEA4DE296EE4}" type="pres">
      <dgm:prSet presAssocID="{8E6C73FD-8076-B144-A01F-664C6CE46DDF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6F84023F-C021-494C-9A93-D20563F9027E}" type="pres">
      <dgm:prSet presAssocID="{3DE8B91D-D329-FB40-BDAD-9197686C908B}" presName="node" presStyleLbl="node1" presStyleIdx="4" presStyleCnt="7" custRadScaleRad="94287" custRadScaleInc="5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6E807-900C-C249-ABB9-E19885D82978}" type="pres">
      <dgm:prSet presAssocID="{0D8242E0-9A5D-C244-8FAE-F46C1BFC3C1A}" presName="sibTrans" presStyleLbl="sibTrans2D1" presStyleIdx="4" presStyleCnt="7"/>
      <dgm:spPr/>
      <dgm:t>
        <a:bodyPr/>
        <a:lstStyle/>
        <a:p>
          <a:endParaRPr lang="en-US"/>
        </a:p>
      </dgm:t>
    </dgm:pt>
    <dgm:pt modelId="{DA9E2B00-F3AA-AE4F-8DCB-C7D3C5D7DE5E}" type="pres">
      <dgm:prSet presAssocID="{0D8242E0-9A5D-C244-8FAE-F46C1BFC3C1A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6CE402DA-696E-3942-8A11-F689B070993A}" type="pres">
      <dgm:prSet presAssocID="{7C517773-EED8-C14D-A708-D2C63322668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2105C-7406-914D-9DEC-51BBF81A43DC}" type="pres">
      <dgm:prSet presAssocID="{AD847692-CADB-504A-806C-9CCF31A41EEA}" presName="sibTrans" presStyleLbl="sibTrans2D1" presStyleIdx="5" presStyleCnt="7"/>
      <dgm:spPr/>
      <dgm:t>
        <a:bodyPr/>
        <a:lstStyle/>
        <a:p>
          <a:endParaRPr lang="en-US"/>
        </a:p>
      </dgm:t>
    </dgm:pt>
    <dgm:pt modelId="{6284485F-B3AA-164A-B92B-7B72A1FC4E9E}" type="pres">
      <dgm:prSet presAssocID="{AD847692-CADB-504A-806C-9CCF31A41EEA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F58CC37A-D26D-E545-9DF2-3D4EB5C5FDFE}" type="pres">
      <dgm:prSet presAssocID="{F9871469-2EC3-F148-81F8-827444FA2BC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60674-B02D-F645-899A-CEBB204AD3DD}" type="pres">
      <dgm:prSet presAssocID="{D41F7FF7-7BB3-A249-935B-45859465E69E}" presName="sibTrans" presStyleLbl="sibTrans2D1" presStyleIdx="6" presStyleCnt="7"/>
      <dgm:spPr/>
      <dgm:t>
        <a:bodyPr/>
        <a:lstStyle/>
        <a:p>
          <a:endParaRPr lang="en-US"/>
        </a:p>
      </dgm:t>
    </dgm:pt>
    <dgm:pt modelId="{308634C8-89AD-5243-BD70-FE66A81855C8}" type="pres">
      <dgm:prSet presAssocID="{D41F7FF7-7BB3-A249-935B-45859465E69E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BDB73346-3EC0-42D9-9166-FDF53C9CEDEE}" type="presOf" srcId="{C15C2514-9345-448B-860A-AF8AAEB44828}" destId="{4510180C-7602-4288-8BDD-58D94A5118B0}" srcOrd="0" destOrd="0" presId="urn:microsoft.com/office/officeart/2005/8/layout/cycle2"/>
    <dgm:cxn modelId="{F4EA13AA-EACA-41E8-9C81-7AB9CA7AD76A}" type="presOf" srcId="{0D8242E0-9A5D-C244-8FAE-F46C1BFC3C1A}" destId="{DA9E2B00-F3AA-AE4F-8DCB-C7D3C5D7DE5E}" srcOrd="1" destOrd="0" presId="urn:microsoft.com/office/officeart/2005/8/layout/cycle2"/>
    <dgm:cxn modelId="{1A066FAA-D20F-46EB-A7A9-FA597EB40F27}" type="presOf" srcId="{8E6C73FD-8076-B144-A01F-664C6CE46DDF}" destId="{144603B2-C052-684A-91F4-1EDC44F36B65}" srcOrd="0" destOrd="0" presId="urn:microsoft.com/office/officeart/2005/8/layout/cycle2"/>
    <dgm:cxn modelId="{BD74C5B3-1D07-40D7-AFFE-4967525B7D45}" type="presOf" srcId="{F9871469-2EC3-F148-81F8-827444FA2BCE}" destId="{F58CC37A-D26D-E545-9DF2-3D4EB5C5FDFE}" srcOrd="0" destOrd="0" presId="urn:microsoft.com/office/officeart/2005/8/layout/cycle2"/>
    <dgm:cxn modelId="{1E1790B9-E736-4A2A-B785-0D14420881B0}" type="presOf" srcId="{0563BBA3-539C-2443-9405-87C77B559B5A}" destId="{67491937-4E38-F34D-8C03-2B8D6A30B26F}" srcOrd="0" destOrd="0" presId="urn:microsoft.com/office/officeart/2005/8/layout/cycle2"/>
    <dgm:cxn modelId="{C1980C8B-70A7-41FF-9376-81CC9146D24E}" type="presOf" srcId="{97FF6164-15D8-884C-B2C6-22DC037DC3DE}" destId="{3E471A5E-377C-1D45-A741-85636376524D}" srcOrd="0" destOrd="0" presId="urn:microsoft.com/office/officeart/2005/8/layout/cycle2"/>
    <dgm:cxn modelId="{E6C31FF4-81BC-4C38-A4EB-4D21D45C19E0}" type="presOf" srcId="{8E6C73FD-8076-B144-A01F-664C6CE46DDF}" destId="{4A08554F-D6A7-D04D-AEBE-EEA4DE296EE4}" srcOrd="1" destOrd="0" presId="urn:microsoft.com/office/officeart/2005/8/layout/cycle2"/>
    <dgm:cxn modelId="{3540BA7C-74F3-E14D-8170-7DC7E1B93978}" srcId="{8DC0EA54-9670-D148-8101-84CE43E97841}" destId="{0563BBA3-539C-2443-9405-87C77B559B5A}" srcOrd="3" destOrd="0" parTransId="{71510B5B-DBEE-6149-A59E-B441353977F9}" sibTransId="{8E6C73FD-8076-B144-A01F-664C6CE46DDF}"/>
    <dgm:cxn modelId="{E936B436-194C-4F22-AD47-B103332AE415}" type="presOf" srcId="{97FF6164-15D8-884C-B2C6-22DC037DC3DE}" destId="{FAB7E2DF-7572-274D-A42D-08065642BE82}" srcOrd="1" destOrd="0" presId="urn:microsoft.com/office/officeart/2005/8/layout/cycle2"/>
    <dgm:cxn modelId="{D974C30A-AAE6-4F4D-8709-E926A9FBD43C}" srcId="{8DC0EA54-9670-D148-8101-84CE43E97841}" destId="{7C517773-EED8-C14D-A708-D2C633226684}" srcOrd="5" destOrd="0" parTransId="{F84BAC27-F1B3-784A-86C9-89D21144A9CE}" sibTransId="{AD847692-CADB-504A-806C-9CCF31A41EEA}"/>
    <dgm:cxn modelId="{6DCD55A0-F84C-443B-B802-F0B039132385}" type="presOf" srcId="{AD847692-CADB-504A-806C-9CCF31A41EEA}" destId="{6284485F-B3AA-164A-B92B-7B72A1FC4E9E}" srcOrd="1" destOrd="0" presId="urn:microsoft.com/office/officeart/2005/8/layout/cycle2"/>
    <dgm:cxn modelId="{F0951F17-4C4D-49DB-9CC8-D49CB7D1EEA4}" type="presOf" srcId="{D1C402EB-2942-4EFB-8382-FEABD558EB6D}" destId="{32D588D5-0FDF-4DD8-95E1-85F509D35D71}" srcOrd="0" destOrd="0" presId="urn:microsoft.com/office/officeart/2005/8/layout/cycle2"/>
    <dgm:cxn modelId="{051721AF-8A97-4A19-A9FA-E91E220D4B73}" srcId="{8DC0EA54-9670-D148-8101-84CE43E97841}" destId="{D1C402EB-2942-4EFB-8382-FEABD558EB6D}" srcOrd="2" destOrd="0" parTransId="{81D3366A-0D11-4404-BC37-0116BE90402B}" sibTransId="{C15C2514-9345-448B-860A-AF8AAEB44828}"/>
    <dgm:cxn modelId="{3DD49A68-97BA-4EF2-9F24-414B8BDD04D1}" type="presOf" srcId="{C15C2514-9345-448B-860A-AF8AAEB44828}" destId="{A3D05347-AA3C-4A76-8459-814CC923163A}" srcOrd="1" destOrd="0" presId="urn:microsoft.com/office/officeart/2005/8/layout/cycle2"/>
    <dgm:cxn modelId="{FF3B11AE-4553-4668-BFCD-1CFDB63D892B}" type="presOf" srcId="{DFC7869E-082C-2044-A2D6-16ACDA76C405}" destId="{611705DF-ABA1-BD46-8BA1-5A5CB27B0CF6}" srcOrd="0" destOrd="0" presId="urn:microsoft.com/office/officeart/2005/8/layout/cycle2"/>
    <dgm:cxn modelId="{9D975D73-88D8-4848-973A-114D2C9B6598}" type="presOf" srcId="{3DE8B91D-D329-FB40-BDAD-9197686C908B}" destId="{6F84023F-C021-494C-9A93-D20563F9027E}" srcOrd="0" destOrd="0" presId="urn:microsoft.com/office/officeart/2005/8/layout/cycle2"/>
    <dgm:cxn modelId="{6398BCAE-174F-436D-890F-483C07AA7FA2}" type="presOf" srcId="{67D51156-43A4-F44B-804D-28C3B305C173}" destId="{C3C0E8BC-4EB1-4249-9E6C-3898E07F2B6A}" srcOrd="1" destOrd="0" presId="urn:microsoft.com/office/officeart/2005/8/layout/cycle2"/>
    <dgm:cxn modelId="{B0757168-2B3B-41F5-9E84-5F5805A5C373}" type="presOf" srcId="{0D8242E0-9A5D-C244-8FAE-F46C1BFC3C1A}" destId="{B956E807-900C-C249-ABB9-E19885D82978}" srcOrd="0" destOrd="0" presId="urn:microsoft.com/office/officeart/2005/8/layout/cycle2"/>
    <dgm:cxn modelId="{9E4F8F2D-497C-6A46-85B8-DCDD4E6FBCF9}" srcId="{8DC0EA54-9670-D148-8101-84CE43E97841}" destId="{3DE8B91D-D329-FB40-BDAD-9197686C908B}" srcOrd="4" destOrd="0" parTransId="{9F905611-90C3-2A43-932A-17EBD80C5CFB}" sibTransId="{0D8242E0-9A5D-C244-8FAE-F46C1BFC3C1A}"/>
    <dgm:cxn modelId="{1B2E205A-407F-4433-948F-69769D4DA233}" type="presOf" srcId="{04F537CC-0C0D-7E4E-B15C-56F40C94C842}" destId="{F5E4BA5B-4573-7747-AE55-CA4EFBE925FD}" srcOrd="0" destOrd="0" presId="urn:microsoft.com/office/officeart/2005/8/layout/cycle2"/>
    <dgm:cxn modelId="{58858455-47DA-F24E-BD0A-E9F3889059A6}" srcId="{8DC0EA54-9670-D148-8101-84CE43E97841}" destId="{04F537CC-0C0D-7E4E-B15C-56F40C94C842}" srcOrd="0" destOrd="0" parTransId="{AA708046-7C39-2C48-A9FC-114CFDBC9080}" sibTransId="{97FF6164-15D8-884C-B2C6-22DC037DC3DE}"/>
    <dgm:cxn modelId="{8C52D275-EE01-44A7-AFF9-BDF7C4E8405E}" type="presOf" srcId="{D41F7FF7-7BB3-A249-935B-45859465E69E}" destId="{F4860674-B02D-F645-899A-CEBB204AD3DD}" srcOrd="0" destOrd="0" presId="urn:microsoft.com/office/officeart/2005/8/layout/cycle2"/>
    <dgm:cxn modelId="{A480A3B7-21B6-4057-A06C-014E55285E4B}" type="presOf" srcId="{67D51156-43A4-F44B-804D-28C3B305C173}" destId="{BD1DBA28-FC1B-844A-B753-CEDB2EA86AA8}" srcOrd="0" destOrd="0" presId="urn:microsoft.com/office/officeart/2005/8/layout/cycle2"/>
    <dgm:cxn modelId="{05AC90DD-4721-AA4B-B6D4-6C583E39C4EE}" srcId="{8DC0EA54-9670-D148-8101-84CE43E97841}" destId="{F9871469-2EC3-F148-81F8-827444FA2BCE}" srcOrd="6" destOrd="0" parTransId="{61B08837-02AD-0A4B-9A53-D16C96DE73C7}" sibTransId="{D41F7FF7-7BB3-A249-935B-45859465E69E}"/>
    <dgm:cxn modelId="{9073A93B-16EC-4CC3-AE16-D3FF71A0806C}" type="presOf" srcId="{7C517773-EED8-C14D-A708-D2C633226684}" destId="{6CE402DA-696E-3942-8A11-F689B070993A}" srcOrd="0" destOrd="0" presId="urn:microsoft.com/office/officeart/2005/8/layout/cycle2"/>
    <dgm:cxn modelId="{C210E7C4-DF3E-4553-B823-D0F09B17985B}" type="presOf" srcId="{8DC0EA54-9670-D148-8101-84CE43E97841}" destId="{AFD5C246-E2AB-794A-A795-AB0949B4A9C1}" srcOrd="0" destOrd="0" presId="urn:microsoft.com/office/officeart/2005/8/layout/cycle2"/>
    <dgm:cxn modelId="{91D638B0-7B68-4559-AC78-981A93ACC8B9}" type="presOf" srcId="{AD847692-CADB-504A-806C-9CCF31A41EEA}" destId="{7132105C-7406-914D-9DEC-51BBF81A43DC}" srcOrd="0" destOrd="0" presId="urn:microsoft.com/office/officeart/2005/8/layout/cycle2"/>
    <dgm:cxn modelId="{D8021C68-6E42-C847-BF7B-55F87C49757A}" srcId="{8DC0EA54-9670-D148-8101-84CE43E97841}" destId="{DFC7869E-082C-2044-A2D6-16ACDA76C405}" srcOrd="1" destOrd="0" parTransId="{DB85ACCB-6405-BA45-BAC6-645B36B2F2D2}" sibTransId="{67D51156-43A4-F44B-804D-28C3B305C173}"/>
    <dgm:cxn modelId="{0569AAF9-EA4E-4CC2-820C-F8F4BAB40950}" type="presOf" srcId="{D41F7FF7-7BB3-A249-935B-45859465E69E}" destId="{308634C8-89AD-5243-BD70-FE66A81855C8}" srcOrd="1" destOrd="0" presId="urn:microsoft.com/office/officeart/2005/8/layout/cycle2"/>
    <dgm:cxn modelId="{B052B40D-BBF4-4D32-804B-2F1C0F799214}" type="presParOf" srcId="{AFD5C246-E2AB-794A-A795-AB0949B4A9C1}" destId="{F5E4BA5B-4573-7747-AE55-CA4EFBE925FD}" srcOrd="0" destOrd="0" presId="urn:microsoft.com/office/officeart/2005/8/layout/cycle2"/>
    <dgm:cxn modelId="{5FC0B8FC-53B3-4120-9A2C-916FB9D2D6B5}" type="presParOf" srcId="{AFD5C246-E2AB-794A-A795-AB0949B4A9C1}" destId="{3E471A5E-377C-1D45-A741-85636376524D}" srcOrd="1" destOrd="0" presId="urn:microsoft.com/office/officeart/2005/8/layout/cycle2"/>
    <dgm:cxn modelId="{09DB7A85-1879-4BFB-965F-93758D6F245E}" type="presParOf" srcId="{3E471A5E-377C-1D45-A741-85636376524D}" destId="{FAB7E2DF-7572-274D-A42D-08065642BE82}" srcOrd="0" destOrd="0" presId="urn:microsoft.com/office/officeart/2005/8/layout/cycle2"/>
    <dgm:cxn modelId="{EAEF1AD0-7F9E-491D-A8D0-467DDEEE0CA5}" type="presParOf" srcId="{AFD5C246-E2AB-794A-A795-AB0949B4A9C1}" destId="{611705DF-ABA1-BD46-8BA1-5A5CB27B0CF6}" srcOrd="2" destOrd="0" presId="urn:microsoft.com/office/officeart/2005/8/layout/cycle2"/>
    <dgm:cxn modelId="{509DE8A5-53CE-4234-99CB-B5B5F4366843}" type="presParOf" srcId="{AFD5C246-E2AB-794A-A795-AB0949B4A9C1}" destId="{BD1DBA28-FC1B-844A-B753-CEDB2EA86AA8}" srcOrd="3" destOrd="0" presId="urn:microsoft.com/office/officeart/2005/8/layout/cycle2"/>
    <dgm:cxn modelId="{E0FC87F9-5300-43EC-8830-ADFD2608FAF5}" type="presParOf" srcId="{BD1DBA28-FC1B-844A-B753-CEDB2EA86AA8}" destId="{C3C0E8BC-4EB1-4249-9E6C-3898E07F2B6A}" srcOrd="0" destOrd="0" presId="urn:microsoft.com/office/officeart/2005/8/layout/cycle2"/>
    <dgm:cxn modelId="{C0BEE1AB-C3B0-4981-952A-F7CE44E49C1C}" type="presParOf" srcId="{AFD5C246-E2AB-794A-A795-AB0949B4A9C1}" destId="{32D588D5-0FDF-4DD8-95E1-85F509D35D71}" srcOrd="4" destOrd="0" presId="urn:microsoft.com/office/officeart/2005/8/layout/cycle2"/>
    <dgm:cxn modelId="{38EBF77C-3B9F-45F6-A444-B2EB210A1E2C}" type="presParOf" srcId="{AFD5C246-E2AB-794A-A795-AB0949B4A9C1}" destId="{4510180C-7602-4288-8BDD-58D94A5118B0}" srcOrd="5" destOrd="0" presId="urn:microsoft.com/office/officeart/2005/8/layout/cycle2"/>
    <dgm:cxn modelId="{53D30964-0A34-406B-9911-0C8C35CABF5B}" type="presParOf" srcId="{4510180C-7602-4288-8BDD-58D94A5118B0}" destId="{A3D05347-AA3C-4A76-8459-814CC923163A}" srcOrd="0" destOrd="0" presId="urn:microsoft.com/office/officeart/2005/8/layout/cycle2"/>
    <dgm:cxn modelId="{72EC40CF-4B45-44F8-98DC-798F741A488F}" type="presParOf" srcId="{AFD5C246-E2AB-794A-A795-AB0949B4A9C1}" destId="{67491937-4E38-F34D-8C03-2B8D6A30B26F}" srcOrd="6" destOrd="0" presId="urn:microsoft.com/office/officeart/2005/8/layout/cycle2"/>
    <dgm:cxn modelId="{9245DE91-EF3B-417C-938D-A39A55B9CAE4}" type="presParOf" srcId="{AFD5C246-E2AB-794A-A795-AB0949B4A9C1}" destId="{144603B2-C052-684A-91F4-1EDC44F36B65}" srcOrd="7" destOrd="0" presId="urn:microsoft.com/office/officeart/2005/8/layout/cycle2"/>
    <dgm:cxn modelId="{5B316FC8-11A1-466F-A0AB-6D064909FC5C}" type="presParOf" srcId="{144603B2-C052-684A-91F4-1EDC44F36B65}" destId="{4A08554F-D6A7-D04D-AEBE-EEA4DE296EE4}" srcOrd="0" destOrd="0" presId="urn:microsoft.com/office/officeart/2005/8/layout/cycle2"/>
    <dgm:cxn modelId="{68DD6134-7D58-404C-8716-CBD585589546}" type="presParOf" srcId="{AFD5C246-E2AB-794A-A795-AB0949B4A9C1}" destId="{6F84023F-C021-494C-9A93-D20563F9027E}" srcOrd="8" destOrd="0" presId="urn:microsoft.com/office/officeart/2005/8/layout/cycle2"/>
    <dgm:cxn modelId="{5FB56FEF-3567-4A70-8D16-F975EFD7845F}" type="presParOf" srcId="{AFD5C246-E2AB-794A-A795-AB0949B4A9C1}" destId="{B956E807-900C-C249-ABB9-E19885D82978}" srcOrd="9" destOrd="0" presId="urn:microsoft.com/office/officeart/2005/8/layout/cycle2"/>
    <dgm:cxn modelId="{61736879-A4D5-4FA4-AF19-45326FA476E1}" type="presParOf" srcId="{B956E807-900C-C249-ABB9-E19885D82978}" destId="{DA9E2B00-F3AA-AE4F-8DCB-C7D3C5D7DE5E}" srcOrd="0" destOrd="0" presId="urn:microsoft.com/office/officeart/2005/8/layout/cycle2"/>
    <dgm:cxn modelId="{012E9E77-4B22-4097-AB26-55DA1784500E}" type="presParOf" srcId="{AFD5C246-E2AB-794A-A795-AB0949B4A9C1}" destId="{6CE402DA-696E-3942-8A11-F689B070993A}" srcOrd="10" destOrd="0" presId="urn:microsoft.com/office/officeart/2005/8/layout/cycle2"/>
    <dgm:cxn modelId="{6E684F54-5C95-4CE0-9FB9-30075EBE19B0}" type="presParOf" srcId="{AFD5C246-E2AB-794A-A795-AB0949B4A9C1}" destId="{7132105C-7406-914D-9DEC-51BBF81A43DC}" srcOrd="11" destOrd="0" presId="urn:microsoft.com/office/officeart/2005/8/layout/cycle2"/>
    <dgm:cxn modelId="{B2C6D7BF-D703-4B00-B3C0-7E6DD5E3F71F}" type="presParOf" srcId="{7132105C-7406-914D-9DEC-51BBF81A43DC}" destId="{6284485F-B3AA-164A-B92B-7B72A1FC4E9E}" srcOrd="0" destOrd="0" presId="urn:microsoft.com/office/officeart/2005/8/layout/cycle2"/>
    <dgm:cxn modelId="{A773D043-66BB-401E-AE7F-A892C44A31B4}" type="presParOf" srcId="{AFD5C246-E2AB-794A-A795-AB0949B4A9C1}" destId="{F58CC37A-D26D-E545-9DF2-3D4EB5C5FDFE}" srcOrd="12" destOrd="0" presId="urn:microsoft.com/office/officeart/2005/8/layout/cycle2"/>
    <dgm:cxn modelId="{45A7ACF3-60FD-40B7-BDC2-76FA984BB40D}" type="presParOf" srcId="{AFD5C246-E2AB-794A-A795-AB0949B4A9C1}" destId="{F4860674-B02D-F645-899A-CEBB204AD3DD}" srcOrd="13" destOrd="0" presId="urn:microsoft.com/office/officeart/2005/8/layout/cycle2"/>
    <dgm:cxn modelId="{7C42AE4C-1453-4679-BF89-130E819837B4}" type="presParOf" srcId="{F4860674-B02D-F645-899A-CEBB204AD3DD}" destId="{308634C8-89AD-5243-BD70-FE66A81855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4BA5B-4573-7747-AE55-CA4EFBE925FD}">
      <dsp:nvSpPr>
        <dsp:cNvPr id="0" name=""/>
        <dsp:cNvSpPr/>
      </dsp:nvSpPr>
      <dsp:spPr>
        <a:xfrm>
          <a:off x="3403023" y="442928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Predict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618405" y="658310"/>
        <a:ext cx="1039955" cy="1039955"/>
      </dsp:txXfrm>
    </dsp:sp>
    <dsp:sp modelId="{3E471A5E-377C-1D45-A741-85636376524D}">
      <dsp:nvSpPr>
        <dsp:cNvPr id="0" name=""/>
        <dsp:cNvSpPr/>
      </dsp:nvSpPr>
      <dsp:spPr>
        <a:xfrm rot="883797">
          <a:off x="4963941" y="1186193"/>
          <a:ext cx="297038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4965405" y="1274137"/>
        <a:ext cx="207927" cy="297821"/>
      </dsp:txXfrm>
    </dsp:sp>
    <dsp:sp modelId="{611705DF-ABA1-BD46-8BA1-5A5CB27B0CF6}">
      <dsp:nvSpPr>
        <dsp:cNvPr id="0" name=""/>
        <dsp:cNvSpPr/>
      </dsp:nvSpPr>
      <dsp:spPr>
        <a:xfrm>
          <a:off x="5367438" y="959380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Read Silently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5582820" y="1174762"/>
        <a:ext cx="1039955" cy="1039955"/>
      </dsp:txXfrm>
    </dsp:sp>
    <dsp:sp modelId="{BD1DBA28-FC1B-844A-B753-CEDB2EA86AA8}">
      <dsp:nvSpPr>
        <dsp:cNvPr id="0" name=""/>
        <dsp:cNvSpPr/>
      </dsp:nvSpPr>
      <dsp:spPr>
        <a:xfrm rot="4628571">
          <a:off x="6150855" y="2511391"/>
          <a:ext cx="389969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6196334" y="2553635"/>
        <a:ext cx="272978" cy="297821"/>
      </dsp:txXfrm>
    </dsp:sp>
    <dsp:sp modelId="{32D588D5-0FDF-4DD8-95E1-85F509D35D71}">
      <dsp:nvSpPr>
        <dsp:cNvPr id="0" name=""/>
        <dsp:cNvSpPr/>
      </dsp:nvSpPr>
      <dsp:spPr>
        <a:xfrm>
          <a:off x="5858433" y="3110570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Evaluate the Prediction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6073815" y="3325952"/>
        <a:ext cx="1039955" cy="1039955"/>
      </dsp:txXfrm>
    </dsp:sp>
    <dsp:sp modelId="{4510180C-7602-4288-8BDD-58D94A5118B0}">
      <dsp:nvSpPr>
        <dsp:cNvPr id="0" name=""/>
        <dsp:cNvSpPr/>
      </dsp:nvSpPr>
      <dsp:spPr>
        <a:xfrm rot="7859732">
          <a:off x="5757725" y="4374772"/>
          <a:ext cx="321431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 rot="10800000">
        <a:off x="5837568" y="4437655"/>
        <a:ext cx="225002" cy="297821"/>
      </dsp:txXfrm>
    </dsp:sp>
    <dsp:sp modelId="{67491937-4E38-F34D-8C03-2B8D6A30B26F}">
      <dsp:nvSpPr>
        <dsp:cNvPr id="0" name=""/>
        <dsp:cNvSpPr/>
      </dsp:nvSpPr>
      <dsp:spPr>
        <a:xfrm>
          <a:off x="4495793" y="4678355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Question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711175" y="4893737"/>
        <a:ext cx="1039955" cy="1039955"/>
      </dsp:txXfrm>
    </dsp:sp>
    <dsp:sp modelId="{144603B2-C052-684A-91F4-1EDC44F36B65}">
      <dsp:nvSpPr>
        <dsp:cNvPr id="0" name=""/>
        <dsp:cNvSpPr/>
      </dsp:nvSpPr>
      <dsp:spPr>
        <a:xfrm rot="10799986">
          <a:off x="3941485" y="5165536"/>
          <a:ext cx="391711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 rot="10800000">
        <a:off x="4058998" y="5264809"/>
        <a:ext cx="274198" cy="297821"/>
      </dsp:txXfrm>
    </dsp:sp>
    <dsp:sp modelId="{6F84023F-C021-494C-9A93-D20563F9027E}">
      <dsp:nvSpPr>
        <dsp:cNvPr id="0" name=""/>
        <dsp:cNvSpPr/>
      </dsp:nvSpPr>
      <dsp:spPr>
        <a:xfrm>
          <a:off x="2285996" y="4678364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Clarify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501378" y="4893746"/>
        <a:ext cx="1039955" cy="1039955"/>
      </dsp:txXfrm>
    </dsp:sp>
    <dsp:sp modelId="{B956E807-900C-C249-ABB9-E19885D82978}">
      <dsp:nvSpPr>
        <dsp:cNvPr id="0" name=""/>
        <dsp:cNvSpPr/>
      </dsp:nvSpPr>
      <dsp:spPr>
        <a:xfrm rot="13711867">
          <a:off x="2170036" y="4388630"/>
          <a:ext cx="329438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 rot="10800000">
        <a:off x="2252175" y="4524931"/>
        <a:ext cx="230607" cy="297821"/>
      </dsp:txXfrm>
    </dsp:sp>
    <dsp:sp modelId="{6CE402DA-696E-3942-8A11-F689B070993A}">
      <dsp:nvSpPr>
        <dsp:cNvPr id="0" name=""/>
        <dsp:cNvSpPr/>
      </dsp:nvSpPr>
      <dsp:spPr>
        <a:xfrm>
          <a:off x="900446" y="3110570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Summarize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115828" y="3325952"/>
        <a:ext cx="1039955" cy="1039955"/>
      </dsp:txXfrm>
    </dsp:sp>
    <dsp:sp modelId="{7132105C-7406-914D-9DEC-51BBF81A43DC}">
      <dsp:nvSpPr>
        <dsp:cNvPr id="0" name=""/>
        <dsp:cNvSpPr/>
      </dsp:nvSpPr>
      <dsp:spPr>
        <a:xfrm rot="16971429">
          <a:off x="1683863" y="2532911"/>
          <a:ext cx="389969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1729342" y="2689213"/>
        <a:ext cx="272978" cy="297821"/>
      </dsp:txXfrm>
    </dsp:sp>
    <dsp:sp modelId="{F58CC37A-D26D-E545-9DF2-3D4EB5C5FDFE}">
      <dsp:nvSpPr>
        <dsp:cNvPr id="0" name=""/>
        <dsp:cNvSpPr/>
      </dsp:nvSpPr>
      <dsp:spPr>
        <a:xfrm>
          <a:off x="1391441" y="959380"/>
          <a:ext cx="1470719" cy="1470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Switch Teachers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606823" y="1174762"/>
        <a:ext cx="1039955" cy="1039955"/>
      </dsp:txXfrm>
    </dsp:sp>
    <dsp:sp modelId="{F4860674-B02D-F645-899A-CEBB204AD3DD}">
      <dsp:nvSpPr>
        <dsp:cNvPr id="0" name=""/>
        <dsp:cNvSpPr/>
      </dsp:nvSpPr>
      <dsp:spPr>
        <a:xfrm rot="20736055">
          <a:off x="2963169" y="1190591"/>
          <a:ext cx="321233" cy="496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2964683" y="1301846"/>
        <a:ext cx="224863" cy="297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24EFBBA-5D0C-4358-A452-EBADBF876E9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6683D5-585C-497C-9A2F-A312BD7A95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Reciprocal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Because you hate PALS.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Retelling the basic parts of a reading by focusing on only the most important parts.</a:t>
            </a:r>
          </a:p>
          <a:p>
            <a:r>
              <a:rPr lang="en-US" dirty="0" smtClean="0"/>
              <a:t>Summary starters:</a:t>
            </a:r>
          </a:p>
          <a:p>
            <a:pPr lvl="1"/>
            <a:r>
              <a:rPr lang="en-US" dirty="0" smtClean="0"/>
              <a:t>The important ideas in this part are…</a:t>
            </a:r>
          </a:p>
          <a:p>
            <a:pPr lvl="1"/>
            <a:r>
              <a:rPr lang="en-US" dirty="0" smtClean="0"/>
              <a:t>This part was about…</a:t>
            </a:r>
          </a:p>
          <a:p>
            <a:pPr lvl="1"/>
            <a:r>
              <a:rPr lang="en-US" dirty="0" smtClean="0"/>
              <a:t>First…, Next…, Then…, Finally…</a:t>
            </a:r>
          </a:p>
          <a:p>
            <a:pPr lvl="1"/>
            <a:r>
              <a:rPr lang="en-US" dirty="0" smtClean="0"/>
              <a:t>This part explained…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938116"/>
              </p:ext>
            </p:extLst>
          </p:nvPr>
        </p:nvGraphicFramePr>
        <p:xfrm>
          <a:off x="457200" y="274638"/>
          <a:ext cx="8229600" cy="6308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00600" y="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Reciprocal Teaching Cycle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to skip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thing students try to do is just skip the steps and read the text.  This defeats the purpose.</a:t>
            </a:r>
          </a:p>
          <a:p>
            <a:r>
              <a:rPr lang="en-US" dirty="0" smtClean="0"/>
              <a:t>Doing all the steps is the way to understand the text better</a:t>
            </a:r>
          </a:p>
          <a:p>
            <a:pPr lvl="1"/>
            <a:r>
              <a:rPr lang="en-US" dirty="0" smtClean="0"/>
              <a:t>Which helps you learn more</a:t>
            </a:r>
          </a:p>
          <a:p>
            <a:pPr lvl="1"/>
            <a:r>
              <a:rPr lang="en-US" dirty="0" smtClean="0"/>
              <a:t>Which helps you do the assignment more easily</a:t>
            </a:r>
          </a:p>
          <a:p>
            <a:pPr lvl="1"/>
            <a:r>
              <a:rPr lang="en-US" dirty="0" smtClean="0"/>
              <a:t>Which helps you get a much better grade</a:t>
            </a:r>
          </a:p>
          <a:p>
            <a:r>
              <a:rPr lang="en-US" dirty="0" smtClean="0"/>
              <a:t>All of Mr. Nagy’s students from last year admitted that all of these things happened as long as they didn’t try to skip the steps..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students like working in groups, but—admit it—the group doesn’t always work well.</a:t>
            </a:r>
          </a:p>
          <a:p>
            <a:r>
              <a:rPr lang="en-US" dirty="0" smtClean="0"/>
              <a:t>Traditional breakdown in a group of four: One does the work, one may help, and the other two have a conversation then copy.</a:t>
            </a:r>
          </a:p>
          <a:p>
            <a:r>
              <a:rPr lang="en-US" dirty="0" smtClean="0"/>
              <a:t>If the goal is to learn or be able to do something yourself, is this any good?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2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way to make sure that everyone does their part to understand a text.</a:t>
            </a:r>
          </a:p>
          <a:p>
            <a:r>
              <a:rPr lang="en-US" dirty="0"/>
              <a:t>H</a:t>
            </a:r>
            <a:r>
              <a:rPr lang="en-US" dirty="0" smtClean="0"/>
              <a:t>elps you do your assignments better because you all understand the text better.</a:t>
            </a:r>
          </a:p>
          <a:p>
            <a:r>
              <a:rPr lang="en-US" dirty="0"/>
              <a:t>I</a:t>
            </a:r>
            <a:r>
              <a:rPr lang="en-US" dirty="0" smtClean="0"/>
              <a:t>n the long run, makes you all stronger readers.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each reciprocal teaching group, one student acts as a teacher.</a:t>
            </a:r>
          </a:p>
          <a:p>
            <a:r>
              <a:rPr lang="en-US" dirty="0" smtClean="0"/>
              <a:t>They do all five elements with a chunk of text assigned.</a:t>
            </a:r>
          </a:p>
          <a:p>
            <a:pPr lvl="1"/>
            <a:r>
              <a:rPr lang="en-US" dirty="0" smtClean="0"/>
              <a:t>Teachers predict, evaluate those predictions, ask questions of the group, clarify anything they had trouble with, and then summarize.</a:t>
            </a:r>
          </a:p>
          <a:p>
            <a:pPr lvl="1"/>
            <a:r>
              <a:rPr lang="en-US" dirty="0" smtClean="0"/>
              <a:t>The rest of the group answers the teachers questions and adds anything from their own reading experience.</a:t>
            </a:r>
          </a:p>
          <a:p>
            <a:r>
              <a:rPr lang="en-US" dirty="0" smtClean="0"/>
              <a:t>Then the next student in the group becomes teacher for the next chunk of text.</a:t>
            </a:r>
          </a:p>
          <a:p>
            <a:r>
              <a:rPr lang="en-US" dirty="0" smtClean="0"/>
              <a:t>Repeat.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Predicting</a:t>
            </a:r>
          </a:p>
          <a:p>
            <a:r>
              <a:rPr lang="en-US" dirty="0" smtClean="0"/>
              <a:t>Questioning</a:t>
            </a:r>
          </a:p>
          <a:p>
            <a:r>
              <a:rPr lang="en-US" dirty="0" smtClean="0"/>
              <a:t>Clarifying</a:t>
            </a:r>
          </a:p>
          <a:p>
            <a:pPr lvl="1"/>
            <a:r>
              <a:rPr lang="en-US" dirty="0" smtClean="0"/>
              <a:t>Identifying problems</a:t>
            </a:r>
          </a:p>
          <a:p>
            <a:pPr lvl="1"/>
            <a:r>
              <a:rPr lang="en-US" dirty="0" smtClean="0"/>
              <a:t>Finding a solution</a:t>
            </a:r>
          </a:p>
          <a:p>
            <a:r>
              <a:rPr lang="en-US" dirty="0" smtClean="0"/>
              <a:t>Summarizing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Making educated guesses about what one will read about in a particular text</a:t>
            </a:r>
          </a:p>
          <a:p>
            <a:r>
              <a:rPr lang="en-US" b="1" dirty="0" smtClean="0"/>
              <a:t>Focus on only the next section of the text, not the whole thing.</a:t>
            </a:r>
          </a:p>
          <a:p>
            <a:r>
              <a:rPr lang="en-US" dirty="0" smtClean="0"/>
              <a:t>Prediction examples:</a:t>
            </a:r>
          </a:p>
          <a:p>
            <a:pPr lvl="1"/>
            <a:r>
              <a:rPr lang="en-US" dirty="0" smtClean="0"/>
              <a:t>I predict the author will explain geothermal energy in this paragraph.</a:t>
            </a:r>
          </a:p>
          <a:p>
            <a:pPr lvl="1"/>
            <a:r>
              <a:rPr lang="en-US" dirty="0" smtClean="0"/>
              <a:t>I think that we will learn about the efficiency of this kind of market.</a:t>
            </a:r>
          </a:p>
          <a:p>
            <a:pPr lvl="1"/>
            <a:r>
              <a:rPr lang="en-US" dirty="0" smtClean="0"/>
              <a:t>I bet the author will explain the mothers reaction to the news.</a:t>
            </a:r>
          </a:p>
          <a:p>
            <a:pPr lvl="1"/>
            <a:r>
              <a:rPr lang="en-US" dirty="0" smtClean="0"/>
              <a:t>I suppose the next logical thing will be to show an example of a type of ecosystem.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Asking questions about what is being read.  This step is a little more difficult than the others.  </a:t>
            </a:r>
          </a:p>
          <a:p>
            <a:r>
              <a:rPr lang="en-US" dirty="0" smtClean="0"/>
              <a:t>Try to think about what question a teacher would want to ask about the paragraph.</a:t>
            </a:r>
          </a:p>
          <a:p>
            <a:r>
              <a:rPr lang="en-US" dirty="0" smtClean="0"/>
              <a:t>Question examples:</a:t>
            </a:r>
          </a:p>
          <a:p>
            <a:pPr lvl="1"/>
            <a:r>
              <a:rPr lang="en-US" dirty="0" smtClean="0"/>
              <a:t>Who do you think the author is trying to develop by including this detail?</a:t>
            </a:r>
          </a:p>
          <a:p>
            <a:pPr lvl="1"/>
            <a:r>
              <a:rPr lang="en-US" dirty="0" smtClean="0"/>
              <a:t>What is the author’s purpose for putting this here?</a:t>
            </a:r>
          </a:p>
          <a:p>
            <a:pPr lvl="1"/>
            <a:r>
              <a:rPr lang="en-US" dirty="0" smtClean="0"/>
              <a:t>When did this happen in relation to the other event?</a:t>
            </a:r>
          </a:p>
          <a:p>
            <a:pPr lvl="1"/>
            <a:r>
              <a:rPr lang="en-US" dirty="0" smtClean="0"/>
              <a:t>What would be another example of this type of market?</a:t>
            </a:r>
          </a:p>
          <a:p>
            <a:pPr lvl="1"/>
            <a:r>
              <a:rPr lang="en-US" dirty="0" smtClean="0"/>
              <a:t>Why did the author choose the word?</a:t>
            </a:r>
          </a:p>
          <a:p>
            <a:pPr lvl="1"/>
            <a:r>
              <a:rPr lang="en-US" dirty="0" smtClean="0"/>
              <a:t>How did author build suspense in that paragraph?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Clarifying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Clarifying involves two steps: identifying a problem, and coming up with a strategy for solving the problem</a:t>
            </a:r>
          </a:p>
          <a:p>
            <a:r>
              <a:rPr lang="en-US" dirty="0" smtClean="0"/>
              <a:t>If you feel you understood everything, ask yourself, “What might trick a weaker reader in this section?</a:t>
            </a:r>
          </a:p>
          <a:p>
            <a:r>
              <a:rPr lang="en-US" dirty="0" smtClean="0"/>
              <a:t>Identifying the problem starters:</a:t>
            </a:r>
          </a:p>
          <a:p>
            <a:pPr lvl="1"/>
            <a:r>
              <a:rPr lang="en-US" dirty="0" smtClean="0"/>
              <a:t>I didn’t understand the part where…</a:t>
            </a:r>
          </a:p>
          <a:p>
            <a:pPr lvl="1"/>
            <a:r>
              <a:rPr lang="en-US" dirty="0" smtClean="0"/>
              <a:t>This [sentence, word, paragraph, chapter] doesn’t make sense to me.</a:t>
            </a:r>
          </a:p>
          <a:p>
            <a:pPr lvl="1"/>
            <a:r>
              <a:rPr lang="en-US" dirty="0" smtClean="0"/>
              <a:t>I can’t figure this part out…</a:t>
            </a:r>
          </a:p>
          <a:p>
            <a:pPr lvl="1"/>
            <a:r>
              <a:rPr lang="en-US" dirty="0" smtClean="0"/>
              <a:t>I didn’t understand why this example was a monopoly…</a:t>
            </a:r>
          </a:p>
        </p:txBody>
      </p:sp>
    </p:spTree>
    <p:extLst>
      <p:ext uri="{BB962C8B-B14F-4D97-AF65-F5344CB8AC3E}">
        <p14:creationId xmlns:p14="http://schemas.microsoft.com/office/powerpoint/2010/main" val="18408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Clarifying-Strategies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are the “moves you make” to try to understand a problem part of the text.</a:t>
            </a:r>
          </a:p>
          <a:p>
            <a:r>
              <a:rPr lang="en-US" dirty="0" smtClean="0"/>
              <a:t>Clarifying strategies:</a:t>
            </a:r>
          </a:p>
          <a:p>
            <a:pPr lvl="1"/>
            <a:r>
              <a:rPr lang="en-US" dirty="0" smtClean="0"/>
              <a:t>I reread the part I didn’t understand.</a:t>
            </a:r>
          </a:p>
          <a:p>
            <a:pPr lvl="1"/>
            <a:r>
              <a:rPr lang="en-US" dirty="0" smtClean="0"/>
              <a:t>I figured out the words meaning by looking at the other words in the sentence.</a:t>
            </a:r>
          </a:p>
          <a:p>
            <a:pPr lvl="1"/>
            <a:r>
              <a:rPr lang="en-US" dirty="0" smtClean="0"/>
              <a:t>I read on to look for clues.</a:t>
            </a:r>
          </a:p>
          <a:p>
            <a:pPr lvl="1"/>
            <a:r>
              <a:rPr lang="en-US" dirty="0" smtClean="0"/>
              <a:t>I went back to find the part I missed that made this part make sense.</a:t>
            </a:r>
          </a:p>
          <a:p>
            <a:pPr lvl="1"/>
            <a:r>
              <a:rPr lang="en-US" dirty="0" smtClean="0"/>
              <a:t>I asked a partner.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1334</TotalTime>
  <Words>712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Reciprocal Teaching</vt:lpstr>
      <vt:lpstr>The Purpose</vt:lpstr>
      <vt:lpstr>Reciprocal Teaching</vt:lpstr>
      <vt:lpstr>The Teacher</vt:lpstr>
      <vt:lpstr>The four elements</vt:lpstr>
      <vt:lpstr>Predicting </vt:lpstr>
      <vt:lpstr>Questioning</vt:lpstr>
      <vt:lpstr>Clarifying</vt:lpstr>
      <vt:lpstr>Clarifying-Strategies</vt:lpstr>
      <vt:lpstr>Summarizing</vt:lpstr>
      <vt:lpstr>PowerPoint Presentation</vt:lpstr>
      <vt:lpstr>Trying to skip parts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Reciprocal Teaching</dc:title>
  <dc:creator>Colonial School District</dc:creator>
  <cp:lastModifiedBy>Windows User</cp:lastModifiedBy>
  <cp:revision>25</cp:revision>
  <dcterms:created xsi:type="dcterms:W3CDTF">2011-09-13T11:10:31Z</dcterms:created>
  <dcterms:modified xsi:type="dcterms:W3CDTF">2013-11-22T17:18:48Z</dcterms:modified>
</cp:coreProperties>
</file>