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961" autoAdjust="0"/>
  </p:normalViewPr>
  <p:slideViewPr>
    <p:cSldViewPr snapToGrid="0">
      <p:cViewPr varScale="1">
        <p:scale>
          <a:sx n="64" d="100"/>
          <a:sy n="64" d="100"/>
        </p:scale>
        <p:origin x="-108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0F0A6C-8EDF-4471-B685-6186FAB9CB79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A440BF-5B14-4566-A178-EB9580583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05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Period</a:t>
            </a:r>
            <a:r>
              <a:rPr lang="en-US" baseline="0" dirty="0" smtClean="0"/>
              <a:t> 2 – 10:00; Period 4 - 12:50; Period 5 – 7:45; Period 7 – 10:50; Period 8 – 12:50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440BF-5B14-4566-A178-EB9580583E7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647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440BF-5B14-4566-A178-EB9580583E7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501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0699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849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724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72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6032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840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875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53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84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9/15/2015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024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282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161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482" y="183523"/>
            <a:ext cx="9309794" cy="2971801"/>
          </a:xfrm>
        </p:spPr>
        <p:txBody>
          <a:bodyPr anchor="t">
            <a:normAutofit fontScale="90000"/>
          </a:bodyPr>
          <a:lstStyle/>
          <a:p>
            <a:r>
              <a:rPr lang="en-US" dirty="0" smtClean="0"/>
              <a:t>Bellringer: Sept </a:t>
            </a:r>
            <a:r>
              <a:rPr lang="en-US" dirty="0" smtClean="0"/>
              <a:t>15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5422" y="1234223"/>
            <a:ext cx="9709040" cy="489675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ON the piece of scrap paper I gave you, write your name, the date, and the period.</a:t>
            </a:r>
            <a:endParaRPr lang="en-US" dirty="0"/>
          </a:p>
          <a:p>
            <a:r>
              <a:rPr lang="en-US" dirty="0" smtClean="0"/>
              <a:t>Answer this question (no, you don’t need to write it)</a:t>
            </a:r>
          </a:p>
          <a:p>
            <a:endParaRPr lang="en-US" dirty="0" smtClean="0"/>
          </a:p>
          <a:p>
            <a:r>
              <a:rPr lang="en-US" sz="2700" b="1" dirty="0" smtClean="0"/>
              <a:t>What literary element does Kipling use the most effectively in “If”? (look in your notes to help you)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Leave room on your paper for today’s exit ticket</a:t>
            </a:r>
          </a:p>
          <a:p>
            <a:r>
              <a:rPr lang="en-US" dirty="0" smtClean="0"/>
              <a:t>Be ready to turn in this paper. </a:t>
            </a:r>
          </a:p>
          <a:p>
            <a:r>
              <a:rPr lang="en-US" dirty="0" smtClean="0"/>
              <a:t>No, you may not go to the bathroom to fix your hair, make-up, etc.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63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14" y="1737359"/>
            <a:ext cx="11037194" cy="4603479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/>
              <a:t>ON your bellringer paper, which I have returned during class, answer this question. (no, you do not need to write the question)</a:t>
            </a:r>
          </a:p>
          <a:p>
            <a:endParaRPr lang="en-US" sz="3000" dirty="0"/>
          </a:p>
          <a:p>
            <a:pPr lvl="1"/>
            <a:r>
              <a:rPr lang="en-US" sz="2800" dirty="0" smtClean="0"/>
              <a:t>What do you think is the biggest influence on a child which determines whether or not he or she will be successful as an adult? Explain. </a:t>
            </a:r>
            <a:endParaRPr lang="en-US" sz="2800" dirty="0" smtClean="0"/>
          </a:p>
          <a:p>
            <a:pPr lvl="1"/>
            <a:endParaRPr lang="en-US" sz="2800" dirty="0"/>
          </a:p>
          <a:p>
            <a:pPr lvl="1"/>
            <a:endParaRPr lang="en-US" sz="2800" dirty="0" smtClean="0"/>
          </a:p>
          <a:p>
            <a:pPr lvl="1"/>
            <a:endParaRPr lang="en-US" sz="2800" dirty="0"/>
          </a:p>
          <a:p>
            <a:pPr marL="201168" lvl="1" indent="0">
              <a:buNone/>
            </a:pPr>
            <a:endParaRPr lang="en-US" sz="2800" dirty="0" smtClean="0"/>
          </a:p>
          <a:p>
            <a:pPr marL="201168" lvl="1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Rough draft of written response is due next class.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55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We will report to the auditorium at </a:t>
            </a:r>
            <a:r>
              <a:rPr lang="en-US" sz="3000" dirty="0" smtClean="0"/>
              <a:t>_10:50 </a:t>
            </a:r>
            <a:r>
              <a:rPr lang="en-US" sz="3000" dirty="0" smtClean="0"/>
              <a:t>period </a:t>
            </a:r>
            <a:r>
              <a:rPr lang="en-US" sz="3000" dirty="0" smtClean="0"/>
              <a:t>7_</a:t>
            </a:r>
            <a:endParaRPr lang="en-US" sz="3000" dirty="0" smtClean="0"/>
          </a:p>
          <a:p>
            <a:r>
              <a:rPr lang="en-US" sz="3000" dirty="0" smtClean="0"/>
              <a:t>Line up and pay attention to the photographers. </a:t>
            </a:r>
          </a:p>
          <a:p>
            <a:r>
              <a:rPr lang="en-US" sz="3000" dirty="0" smtClean="0"/>
              <a:t>Sit in the designated area when you are finished.</a:t>
            </a:r>
          </a:p>
          <a:p>
            <a:r>
              <a:rPr lang="en-US" sz="3000" dirty="0" smtClean="0"/>
              <a:t>Report back to W202 in a timely manner.</a:t>
            </a:r>
          </a:p>
          <a:p>
            <a:endParaRPr lang="en-US" sz="3000" dirty="0"/>
          </a:p>
          <a:p>
            <a:r>
              <a:rPr lang="en-US" sz="3000" dirty="0" smtClean="0"/>
              <a:t>If you are super late in returned to the classroom, I will be writing up a referral for loitering. </a:t>
            </a:r>
          </a:p>
          <a:p>
            <a:r>
              <a:rPr lang="en-US" sz="3000" dirty="0" smtClean="0"/>
              <a:t>If you are loud in the hallways, I will be writing a referral for general disturbance of the classroom environment and defiance. </a:t>
            </a:r>
          </a:p>
        </p:txBody>
      </p:sp>
    </p:spTree>
    <p:extLst>
      <p:ext uri="{BB962C8B-B14F-4D97-AF65-F5344CB8AC3E}">
        <p14:creationId xmlns:p14="http://schemas.microsoft.com/office/powerpoint/2010/main" val="255981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Reviewing the last week’s quiz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dirty="0" smtClean="0"/>
              <a:t>It was out of 16. Passing is 10 out of 16. </a:t>
            </a:r>
          </a:p>
          <a:p>
            <a:r>
              <a:rPr lang="en-US" sz="3000" dirty="0" smtClean="0"/>
              <a:t>Questions 1-5 are 1 point</a:t>
            </a:r>
          </a:p>
          <a:p>
            <a:r>
              <a:rPr lang="en-US" sz="3000" dirty="0" smtClean="0"/>
              <a:t>Question 6 is 3 points</a:t>
            </a:r>
          </a:p>
          <a:p>
            <a:r>
              <a:rPr lang="en-US" sz="3000" dirty="0" smtClean="0"/>
              <a:t>Question 7 is 2 points</a:t>
            </a:r>
          </a:p>
          <a:p>
            <a:r>
              <a:rPr lang="en-US" sz="3000" dirty="0" smtClean="0"/>
              <a:t>Question 8 is 6 points. If you scored a 3, you didn’t explain your answer fully or did not explain what your evidence means. If you scored a 0 you didn’t use any evidence or your response did not correctly address the question.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43451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“Fifteen” by William Stafford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684557"/>
            <a:ext cx="10058400" cy="402336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Make a new foldable. </a:t>
            </a:r>
            <a:endParaRPr lang="en-US" sz="3000" dirty="0"/>
          </a:p>
        </p:txBody>
      </p:sp>
      <p:pic>
        <p:nvPicPr>
          <p:cNvPr id="4" name="Picture 2" descr="http://tcdn.teacherspayteachers.com/thumbitem/Frayer-4-square-model/original-196272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246" y="2148590"/>
            <a:ext cx="9248930" cy="4407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23867" y="2393216"/>
            <a:ext cx="1169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epetition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90937" y="2393216"/>
            <a:ext cx="3996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Figurative Language (Personification, </a:t>
            </a:r>
            <a:r>
              <a:rPr lang="en-US" dirty="0" smtClean="0"/>
              <a:t>symbol, metaphor</a:t>
            </a:r>
            <a:r>
              <a:rPr lang="en-US" dirty="0" smtClean="0"/>
              <a:t>, and simile)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23867" y="4352144"/>
            <a:ext cx="1019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Rhyme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390150" y="4352144"/>
            <a:ext cx="1019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44732" y="3791170"/>
            <a:ext cx="1470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“Fifteen” Stafford</a:t>
            </a:r>
            <a:endParaRPr lang="en-US" dirty="0"/>
          </a:p>
        </p:txBody>
      </p:sp>
      <p:grpSp>
        <p:nvGrpSpPr>
          <p:cNvPr id="743" name="SMARTInkShape-Group321"/>
          <p:cNvGrpSpPr/>
          <p:nvPr/>
        </p:nvGrpSpPr>
        <p:grpSpPr>
          <a:xfrm>
            <a:off x="1750219" y="4512469"/>
            <a:ext cx="1309688" cy="488157"/>
            <a:chOff x="1750219" y="4512469"/>
            <a:chExt cx="1309688" cy="488157"/>
          </a:xfrm>
        </p:grpSpPr>
        <p:sp>
          <p:nvSpPr>
            <p:cNvPr id="733" name="SMARTInkShape-1547"/>
            <p:cNvSpPr/>
            <p:nvPr/>
          </p:nvSpPr>
          <p:spPr>
            <a:xfrm>
              <a:off x="2929132" y="4679171"/>
              <a:ext cx="130775" cy="142861"/>
            </a:xfrm>
            <a:custGeom>
              <a:avLst/>
              <a:gdLst/>
              <a:ahLst/>
              <a:cxnLst/>
              <a:rect l="0" t="0" r="0" b="0"/>
              <a:pathLst>
                <a:path w="130775" h="142861">
                  <a:moveTo>
                    <a:pt x="23618" y="71423"/>
                  </a:moveTo>
                  <a:lnTo>
                    <a:pt x="40190" y="71423"/>
                  </a:lnTo>
                  <a:lnTo>
                    <a:pt x="47740" y="67895"/>
                  </a:lnTo>
                  <a:lnTo>
                    <a:pt x="55506" y="63240"/>
                  </a:lnTo>
                  <a:lnTo>
                    <a:pt x="71270" y="60252"/>
                  </a:lnTo>
                  <a:lnTo>
                    <a:pt x="87123" y="59661"/>
                  </a:lnTo>
                  <a:lnTo>
                    <a:pt x="89767" y="58290"/>
                  </a:lnTo>
                  <a:lnTo>
                    <a:pt x="91530" y="56054"/>
                  </a:lnTo>
                  <a:lnTo>
                    <a:pt x="92705" y="53239"/>
                  </a:lnTo>
                  <a:lnTo>
                    <a:pt x="94812" y="51363"/>
                  </a:lnTo>
                  <a:lnTo>
                    <a:pt x="107697" y="44824"/>
                  </a:lnTo>
                  <a:lnTo>
                    <a:pt x="116662" y="37505"/>
                  </a:lnTo>
                  <a:lnTo>
                    <a:pt x="117887" y="32977"/>
                  </a:lnTo>
                  <a:lnTo>
                    <a:pt x="118810" y="18014"/>
                  </a:lnTo>
                  <a:lnTo>
                    <a:pt x="117507" y="15973"/>
                  </a:lnTo>
                  <a:lnTo>
                    <a:pt x="115315" y="14613"/>
                  </a:lnTo>
                  <a:lnTo>
                    <a:pt x="112530" y="13706"/>
                  </a:lnTo>
                  <a:lnTo>
                    <a:pt x="110674" y="11778"/>
                  </a:lnTo>
                  <a:lnTo>
                    <a:pt x="108612" y="6109"/>
                  </a:lnTo>
                  <a:lnTo>
                    <a:pt x="106739" y="4067"/>
                  </a:lnTo>
                  <a:lnTo>
                    <a:pt x="101130" y="1799"/>
                  </a:lnTo>
                  <a:lnTo>
                    <a:pt x="49033" y="0"/>
                  </a:lnTo>
                  <a:lnTo>
                    <a:pt x="38000" y="3519"/>
                  </a:lnTo>
                  <a:lnTo>
                    <a:pt x="33206" y="6310"/>
                  </a:lnTo>
                  <a:lnTo>
                    <a:pt x="30010" y="9493"/>
                  </a:lnTo>
                  <a:lnTo>
                    <a:pt x="18139" y="27973"/>
                  </a:lnTo>
                  <a:lnTo>
                    <a:pt x="11040" y="32268"/>
                  </a:lnTo>
                  <a:lnTo>
                    <a:pt x="7295" y="33413"/>
                  </a:lnTo>
                  <a:lnTo>
                    <a:pt x="4799" y="35500"/>
                  </a:lnTo>
                  <a:lnTo>
                    <a:pt x="2025" y="41346"/>
                  </a:lnTo>
                  <a:lnTo>
                    <a:pt x="0" y="73883"/>
                  </a:lnTo>
                  <a:lnTo>
                    <a:pt x="3420" y="82658"/>
                  </a:lnTo>
                  <a:lnTo>
                    <a:pt x="8027" y="90968"/>
                  </a:lnTo>
                  <a:lnTo>
                    <a:pt x="11943" y="103084"/>
                  </a:lnTo>
                  <a:lnTo>
                    <a:pt x="17547" y="111071"/>
                  </a:lnTo>
                  <a:lnTo>
                    <a:pt x="24448" y="115503"/>
                  </a:lnTo>
                  <a:lnTo>
                    <a:pt x="31924" y="118795"/>
                  </a:lnTo>
                  <a:lnTo>
                    <a:pt x="39657" y="124668"/>
                  </a:lnTo>
                  <a:lnTo>
                    <a:pt x="51031" y="128160"/>
                  </a:lnTo>
                  <a:lnTo>
                    <a:pt x="78087" y="131909"/>
                  </a:lnTo>
                  <a:lnTo>
                    <a:pt x="94840" y="140305"/>
                  </a:lnTo>
                  <a:lnTo>
                    <a:pt x="130774" y="142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4" name="SMARTInkShape-1548"/>
            <p:cNvSpPr/>
            <p:nvPr/>
          </p:nvSpPr>
          <p:spPr>
            <a:xfrm>
              <a:off x="2894322" y="4512469"/>
              <a:ext cx="22710" cy="285751"/>
            </a:xfrm>
            <a:custGeom>
              <a:avLst/>
              <a:gdLst/>
              <a:ahLst/>
              <a:cxnLst/>
              <a:rect l="0" t="0" r="0" b="0"/>
              <a:pathLst>
                <a:path w="22710" h="285751">
                  <a:moveTo>
                    <a:pt x="22709" y="0"/>
                  </a:moveTo>
                  <a:lnTo>
                    <a:pt x="12458" y="0"/>
                  </a:lnTo>
                  <a:lnTo>
                    <a:pt x="11906" y="1323"/>
                  </a:lnTo>
                  <a:lnTo>
                    <a:pt x="10808" y="60603"/>
                  </a:lnTo>
                  <a:lnTo>
                    <a:pt x="9481" y="99360"/>
                  </a:lnTo>
                  <a:lnTo>
                    <a:pt x="0" y="146856"/>
                  </a:lnTo>
                  <a:lnTo>
                    <a:pt x="547" y="170660"/>
                  </a:lnTo>
                  <a:lnTo>
                    <a:pt x="10087" y="226219"/>
                  </a:lnTo>
                  <a:lnTo>
                    <a:pt x="11808" y="240770"/>
                  </a:lnTo>
                  <a:lnTo>
                    <a:pt x="21012" y="265209"/>
                  </a:lnTo>
                  <a:lnTo>
                    <a:pt x="22709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5" name="SMARTInkShape-1549"/>
            <p:cNvSpPr/>
            <p:nvPr/>
          </p:nvSpPr>
          <p:spPr>
            <a:xfrm>
              <a:off x="2731973" y="4703459"/>
              <a:ext cx="125528" cy="118573"/>
            </a:xfrm>
            <a:custGeom>
              <a:avLst/>
              <a:gdLst/>
              <a:ahLst/>
              <a:cxnLst/>
              <a:rect l="0" t="0" r="0" b="0"/>
              <a:pathLst>
                <a:path w="125528" h="118573">
                  <a:moveTo>
                    <a:pt x="89808" y="11416"/>
                  </a:moveTo>
                  <a:lnTo>
                    <a:pt x="83488" y="11416"/>
                  </a:lnTo>
                  <a:lnTo>
                    <a:pt x="81626" y="10093"/>
                  </a:lnTo>
                  <a:lnTo>
                    <a:pt x="80384" y="7888"/>
                  </a:lnTo>
                  <a:lnTo>
                    <a:pt x="78392" y="1165"/>
                  </a:lnTo>
                  <a:lnTo>
                    <a:pt x="74592" y="245"/>
                  </a:lnTo>
                  <a:lnTo>
                    <a:pt x="71727" y="0"/>
                  </a:lnTo>
                  <a:lnTo>
                    <a:pt x="69816" y="1160"/>
                  </a:lnTo>
                  <a:lnTo>
                    <a:pt x="68543" y="3256"/>
                  </a:lnTo>
                  <a:lnTo>
                    <a:pt x="67694" y="5976"/>
                  </a:lnTo>
                  <a:lnTo>
                    <a:pt x="65805" y="7789"/>
                  </a:lnTo>
                  <a:lnTo>
                    <a:pt x="53268" y="14227"/>
                  </a:lnTo>
                  <a:lnTo>
                    <a:pt x="27278" y="31630"/>
                  </a:lnTo>
                  <a:lnTo>
                    <a:pt x="10970" y="55105"/>
                  </a:lnTo>
                  <a:lnTo>
                    <a:pt x="6477" y="66988"/>
                  </a:lnTo>
                  <a:lnTo>
                    <a:pt x="737" y="74920"/>
                  </a:lnTo>
                  <a:lnTo>
                    <a:pt x="0" y="77565"/>
                  </a:lnTo>
                  <a:lnTo>
                    <a:pt x="832" y="79328"/>
                  </a:lnTo>
                  <a:lnTo>
                    <a:pt x="2709" y="80503"/>
                  </a:lnTo>
                  <a:lnTo>
                    <a:pt x="3961" y="82609"/>
                  </a:lnTo>
                  <a:lnTo>
                    <a:pt x="5352" y="88478"/>
                  </a:lnTo>
                  <a:lnTo>
                    <a:pt x="7046" y="90572"/>
                  </a:lnTo>
                  <a:lnTo>
                    <a:pt x="12455" y="92899"/>
                  </a:lnTo>
                  <a:lnTo>
                    <a:pt x="34423" y="94596"/>
                  </a:lnTo>
                  <a:lnTo>
                    <a:pt x="37010" y="93328"/>
                  </a:lnTo>
                  <a:lnTo>
                    <a:pt x="38735" y="91159"/>
                  </a:lnTo>
                  <a:lnTo>
                    <a:pt x="41973" y="85222"/>
                  </a:lnTo>
                  <a:lnTo>
                    <a:pt x="61034" y="62869"/>
                  </a:lnTo>
                  <a:lnTo>
                    <a:pt x="63791" y="55010"/>
                  </a:lnTo>
                  <a:lnTo>
                    <a:pt x="65849" y="52385"/>
                  </a:lnTo>
                  <a:lnTo>
                    <a:pt x="89270" y="35737"/>
                  </a:lnTo>
                  <a:lnTo>
                    <a:pt x="91129" y="67349"/>
                  </a:lnTo>
                  <a:lnTo>
                    <a:pt x="97990" y="80317"/>
                  </a:lnTo>
                  <a:lnTo>
                    <a:pt x="101934" y="99006"/>
                  </a:lnTo>
                  <a:lnTo>
                    <a:pt x="111820" y="115734"/>
                  </a:lnTo>
                  <a:lnTo>
                    <a:pt x="116348" y="117311"/>
                  </a:lnTo>
                  <a:lnTo>
                    <a:pt x="125527" y="1185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6" name="SMARTInkShape-1550"/>
            <p:cNvSpPr/>
            <p:nvPr/>
          </p:nvSpPr>
          <p:spPr>
            <a:xfrm>
              <a:off x="2571750" y="4643499"/>
              <a:ext cx="178530" cy="178533"/>
            </a:xfrm>
            <a:custGeom>
              <a:avLst/>
              <a:gdLst/>
              <a:ahLst/>
              <a:cxnLst/>
              <a:rect l="0" t="0" r="0" b="0"/>
              <a:pathLst>
                <a:path w="178530" h="178533">
                  <a:moveTo>
                    <a:pt x="0" y="71376"/>
                  </a:moveTo>
                  <a:lnTo>
                    <a:pt x="0" y="31627"/>
                  </a:lnTo>
                  <a:lnTo>
                    <a:pt x="3528" y="23724"/>
                  </a:lnTo>
                  <a:lnTo>
                    <a:pt x="16572" y="7871"/>
                  </a:lnTo>
                  <a:lnTo>
                    <a:pt x="24122" y="3464"/>
                  </a:lnTo>
                  <a:lnTo>
                    <a:pt x="39749" y="635"/>
                  </a:lnTo>
                  <a:lnTo>
                    <a:pt x="73757" y="0"/>
                  </a:lnTo>
                  <a:lnTo>
                    <a:pt x="93144" y="6277"/>
                  </a:lnTo>
                  <a:lnTo>
                    <a:pt x="113894" y="20250"/>
                  </a:lnTo>
                  <a:lnTo>
                    <a:pt x="170152" y="74860"/>
                  </a:lnTo>
                  <a:lnTo>
                    <a:pt x="174842" y="86595"/>
                  </a:lnTo>
                  <a:lnTo>
                    <a:pt x="178529" y="134727"/>
                  </a:lnTo>
                  <a:lnTo>
                    <a:pt x="175037" y="142747"/>
                  </a:lnTo>
                  <a:lnTo>
                    <a:pt x="172254" y="146738"/>
                  </a:lnTo>
                  <a:lnTo>
                    <a:pt x="165633" y="151172"/>
                  </a:lnTo>
                  <a:lnTo>
                    <a:pt x="138523" y="163758"/>
                  </a:lnTo>
                  <a:lnTo>
                    <a:pt x="122771" y="173567"/>
                  </a:lnTo>
                  <a:lnTo>
                    <a:pt x="84141" y="178242"/>
                  </a:lnTo>
                  <a:lnTo>
                    <a:pt x="59531" y="1785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7" name="SMARTInkShape-1551"/>
            <p:cNvSpPr/>
            <p:nvPr/>
          </p:nvSpPr>
          <p:spPr>
            <a:xfrm>
              <a:off x="2619375" y="4702969"/>
              <a:ext cx="1" cy="297657"/>
            </a:xfrm>
            <a:custGeom>
              <a:avLst/>
              <a:gdLst/>
              <a:ahLst/>
              <a:cxnLst/>
              <a:rect l="0" t="0" r="0" b="0"/>
              <a:pathLst>
                <a:path w="1" h="297657">
                  <a:moveTo>
                    <a:pt x="0" y="0"/>
                  </a:moveTo>
                  <a:lnTo>
                    <a:pt x="0" y="54037"/>
                  </a:lnTo>
                  <a:lnTo>
                    <a:pt x="0" y="110202"/>
                  </a:lnTo>
                  <a:lnTo>
                    <a:pt x="0" y="165909"/>
                  </a:lnTo>
                  <a:lnTo>
                    <a:pt x="0" y="223667"/>
                  </a:lnTo>
                  <a:lnTo>
                    <a:pt x="0" y="282891"/>
                  </a:lnTo>
                  <a:lnTo>
                    <a:pt x="0" y="2976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8" name="SMARTInkShape-1552"/>
            <p:cNvSpPr/>
            <p:nvPr/>
          </p:nvSpPr>
          <p:spPr>
            <a:xfrm>
              <a:off x="1750219" y="4631695"/>
              <a:ext cx="333198" cy="190319"/>
            </a:xfrm>
            <a:custGeom>
              <a:avLst/>
              <a:gdLst/>
              <a:ahLst/>
              <a:cxnLst/>
              <a:rect l="0" t="0" r="0" b="0"/>
              <a:pathLst>
                <a:path w="333198" h="190319">
                  <a:moveTo>
                    <a:pt x="0" y="71274"/>
                  </a:moveTo>
                  <a:lnTo>
                    <a:pt x="0" y="121274"/>
                  </a:lnTo>
                  <a:lnTo>
                    <a:pt x="3527" y="130097"/>
                  </a:lnTo>
                  <a:lnTo>
                    <a:pt x="8182" y="138427"/>
                  </a:lnTo>
                  <a:lnTo>
                    <a:pt x="10251" y="146540"/>
                  </a:lnTo>
                  <a:lnTo>
                    <a:pt x="12126" y="149233"/>
                  </a:lnTo>
                  <a:lnTo>
                    <a:pt x="14698" y="151027"/>
                  </a:lnTo>
                  <a:lnTo>
                    <a:pt x="17736" y="152224"/>
                  </a:lnTo>
                  <a:lnTo>
                    <a:pt x="19762" y="154345"/>
                  </a:lnTo>
                  <a:lnTo>
                    <a:pt x="23798" y="166475"/>
                  </a:lnTo>
                  <a:lnTo>
                    <a:pt x="23812" y="108561"/>
                  </a:lnTo>
                  <a:lnTo>
                    <a:pt x="25135" y="55250"/>
                  </a:lnTo>
                  <a:lnTo>
                    <a:pt x="38511" y="23872"/>
                  </a:lnTo>
                  <a:lnTo>
                    <a:pt x="41549" y="19829"/>
                  </a:lnTo>
                  <a:lnTo>
                    <a:pt x="48452" y="15336"/>
                  </a:lnTo>
                  <a:lnTo>
                    <a:pt x="55930" y="12017"/>
                  </a:lnTo>
                  <a:lnTo>
                    <a:pt x="63663" y="6132"/>
                  </a:lnTo>
                  <a:lnTo>
                    <a:pt x="75038" y="2635"/>
                  </a:lnTo>
                  <a:lnTo>
                    <a:pt x="116959" y="0"/>
                  </a:lnTo>
                  <a:lnTo>
                    <a:pt x="173134" y="10102"/>
                  </a:lnTo>
                  <a:lnTo>
                    <a:pt x="222119" y="28171"/>
                  </a:lnTo>
                  <a:lnTo>
                    <a:pt x="253974" y="42279"/>
                  </a:lnTo>
                  <a:lnTo>
                    <a:pt x="276482" y="47248"/>
                  </a:lnTo>
                  <a:lnTo>
                    <a:pt x="319982" y="71126"/>
                  </a:lnTo>
                  <a:lnTo>
                    <a:pt x="333197" y="83018"/>
                  </a:lnTo>
                  <a:lnTo>
                    <a:pt x="300161" y="84500"/>
                  </a:lnTo>
                  <a:lnTo>
                    <a:pt x="246141" y="104264"/>
                  </a:lnTo>
                  <a:lnTo>
                    <a:pt x="222783" y="123031"/>
                  </a:lnTo>
                  <a:lnTo>
                    <a:pt x="218077" y="134406"/>
                  </a:lnTo>
                  <a:lnTo>
                    <a:pt x="214663" y="146957"/>
                  </a:lnTo>
                  <a:lnTo>
                    <a:pt x="205219" y="165794"/>
                  </a:lnTo>
                  <a:lnTo>
                    <a:pt x="204281" y="170006"/>
                  </a:lnTo>
                  <a:lnTo>
                    <a:pt x="204979" y="174137"/>
                  </a:lnTo>
                  <a:lnTo>
                    <a:pt x="212822" y="187941"/>
                  </a:lnTo>
                  <a:lnTo>
                    <a:pt x="217178" y="189272"/>
                  </a:lnTo>
                  <a:lnTo>
                    <a:pt x="247729" y="190318"/>
                  </a:lnTo>
                  <a:lnTo>
                    <a:pt x="255669" y="184010"/>
                  </a:lnTo>
                  <a:lnTo>
                    <a:pt x="266401" y="167442"/>
                  </a:lnTo>
                  <a:lnTo>
                    <a:pt x="282977" y="127468"/>
                  </a:lnTo>
                  <a:lnTo>
                    <a:pt x="285748" y="83347"/>
                  </a:lnTo>
                  <a:lnTo>
                    <a:pt x="285750" y="111172"/>
                  </a:lnTo>
                  <a:lnTo>
                    <a:pt x="289277" y="118993"/>
                  </a:lnTo>
                  <a:lnTo>
                    <a:pt x="293932" y="126878"/>
                  </a:lnTo>
                  <a:lnTo>
                    <a:pt x="297876" y="138755"/>
                  </a:lnTo>
                  <a:lnTo>
                    <a:pt x="305512" y="150653"/>
                  </a:lnTo>
                  <a:lnTo>
                    <a:pt x="307762" y="158588"/>
                  </a:lnTo>
                  <a:lnTo>
                    <a:pt x="309685" y="161233"/>
                  </a:lnTo>
                  <a:lnTo>
                    <a:pt x="312290" y="162997"/>
                  </a:lnTo>
                  <a:lnTo>
                    <a:pt x="321469" y="1665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9" name="SMARTInkShape-1553"/>
            <p:cNvSpPr/>
            <p:nvPr/>
          </p:nvSpPr>
          <p:spPr>
            <a:xfrm>
              <a:off x="2440782" y="4572000"/>
              <a:ext cx="35719" cy="404814"/>
            </a:xfrm>
            <a:custGeom>
              <a:avLst/>
              <a:gdLst/>
              <a:ahLst/>
              <a:cxnLst/>
              <a:rect l="0" t="0" r="0" b="0"/>
              <a:pathLst>
                <a:path w="35719" h="404814">
                  <a:moveTo>
                    <a:pt x="35718" y="0"/>
                  </a:moveTo>
                  <a:lnTo>
                    <a:pt x="34395" y="53202"/>
                  </a:lnTo>
                  <a:lnTo>
                    <a:pt x="25467" y="91493"/>
                  </a:lnTo>
                  <a:lnTo>
                    <a:pt x="20502" y="140420"/>
                  </a:lnTo>
                  <a:lnTo>
                    <a:pt x="6088" y="198294"/>
                  </a:lnTo>
                  <a:lnTo>
                    <a:pt x="534" y="252370"/>
                  </a:lnTo>
                  <a:lnTo>
                    <a:pt x="46" y="305102"/>
                  </a:lnTo>
                  <a:lnTo>
                    <a:pt x="1" y="359651"/>
                  </a:lnTo>
                  <a:lnTo>
                    <a:pt x="0" y="383104"/>
                  </a:lnTo>
                  <a:lnTo>
                    <a:pt x="1322" y="386371"/>
                  </a:lnTo>
                  <a:lnTo>
                    <a:pt x="3527" y="388550"/>
                  </a:lnTo>
                  <a:lnTo>
                    <a:pt x="6320" y="390002"/>
                  </a:lnTo>
                  <a:lnTo>
                    <a:pt x="8182" y="392293"/>
                  </a:lnTo>
                  <a:lnTo>
                    <a:pt x="10251" y="398366"/>
                  </a:lnTo>
                  <a:lnTo>
                    <a:pt x="12125" y="400515"/>
                  </a:lnTo>
                  <a:lnTo>
                    <a:pt x="23812" y="4048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0" name="SMARTInkShape-1554"/>
            <p:cNvSpPr/>
            <p:nvPr/>
          </p:nvSpPr>
          <p:spPr>
            <a:xfrm>
              <a:off x="2262188" y="4607719"/>
              <a:ext cx="1" cy="261938"/>
            </a:xfrm>
            <a:custGeom>
              <a:avLst/>
              <a:gdLst/>
              <a:ahLst/>
              <a:cxnLst/>
              <a:rect l="0" t="0" r="0" b="0"/>
              <a:pathLst>
                <a:path w="1" h="261938">
                  <a:moveTo>
                    <a:pt x="0" y="0"/>
                  </a:moveTo>
                  <a:lnTo>
                    <a:pt x="0" y="56918"/>
                  </a:lnTo>
                  <a:lnTo>
                    <a:pt x="0" y="114987"/>
                  </a:lnTo>
                  <a:lnTo>
                    <a:pt x="0" y="166914"/>
                  </a:lnTo>
                  <a:lnTo>
                    <a:pt x="0" y="222013"/>
                  </a:lnTo>
                  <a:lnTo>
                    <a:pt x="0" y="2619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1" name="SMARTInkShape-1555"/>
            <p:cNvSpPr/>
            <p:nvPr/>
          </p:nvSpPr>
          <p:spPr>
            <a:xfrm>
              <a:off x="2119803" y="4631531"/>
              <a:ext cx="11417" cy="23814"/>
            </a:xfrm>
            <a:custGeom>
              <a:avLst/>
              <a:gdLst/>
              <a:ahLst/>
              <a:cxnLst/>
              <a:rect l="0" t="0" r="0" b="0"/>
              <a:pathLst>
                <a:path w="11417" h="23814">
                  <a:moveTo>
                    <a:pt x="11416" y="23813"/>
                  </a:moveTo>
                  <a:lnTo>
                    <a:pt x="11416" y="17492"/>
                  </a:lnTo>
                  <a:lnTo>
                    <a:pt x="10093" y="15630"/>
                  </a:lnTo>
                  <a:lnTo>
                    <a:pt x="7888" y="14389"/>
                  </a:lnTo>
                  <a:lnTo>
                    <a:pt x="1164" y="12397"/>
                  </a:lnTo>
                  <a:lnTo>
                    <a:pt x="245" y="8597"/>
                  </a:lnTo>
                  <a:lnTo>
                    <a:pt x="0" y="5731"/>
                  </a:lnTo>
                  <a:lnTo>
                    <a:pt x="1159" y="3821"/>
                  </a:lnTo>
                  <a:lnTo>
                    <a:pt x="3255" y="2547"/>
                  </a:lnTo>
                  <a:lnTo>
                    <a:pt x="1141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2" name="SMARTInkShape-1556"/>
            <p:cNvSpPr/>
            <p:nvPr/>
          </p:nvSpPr>
          <p:spPr>
            <a:xfrm>
              <a:off x="2124359" y="4738688"/>
              <a:ext cx="6861" cy="95251"/>
            </a:xfrm>
            <a:custGeom>
              <a:avLst/>
              <a:gdLst/>
              <a:ahLst/>
              <a:cxnLst/>
              <a:rect l="0" t="0" r="0" b="0"/>
              <a:pathLst>
                <a:path w="6861" h="95251">
                  <a:moveTo>
                    <a:pt x="6860" y="0"/>
                  </a:moveTo>
                  <a:lnTo>
                    <a:pt x="6860" y="28332"/>
                  </a:lnTo>
                  <a:lnTo>
                    <a:pt x="3332" y="35964"/>
                  </a:lnTo>
                  <a:lnTo>
                    <a:pt x="539" y="39851"/>
                  </a:lnTo>
                  <a:lnTo>
                    <a:pt x="0" y="45088"/>
                  </a:lnTo>
                  <a:lnTo>
                    <a:pt x="6860" y="952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9" name="SMARTInkShape-Group322"/>
          <p:cNvGrpSpPr/>
          <p:nvPr/>
        </p:nvGrpSpPr>
        <p:grpSpPr>
          <a:xfrm>
            <a:off x="3488531" y="4334013"/>
            <a:ext cx="1512090" cy="916644"/>
            <a:chOff x="3488531" y="4334013"/>
            <a:chExt cx="1512090" cy="916644"/>
          </a:xfrm>
        </p:grpSpPr>
        <p:sp>
          <p:nvSpPr>
            <p:cNvPr id="744" name="SMARTInkShape-1557"/>
            <p:cNvSpPr/>
            <p:nvPr/>
          </p:nvSpPr>
          <p:spPr>
            <a:xfrm>
              <a:off x="4917281" y="4941094"/>
              <a:ext cx="83340" cy="309563"/>
            </a:xfrm>
            <a:custGeom>
              <a:avLst/>
              <a:gdLst/>
              <a:ahLst/>
              <a:cxnLst/>
              <a:rect l="0" t="0" r="0" b="0"/>
              <a:pathLst>
                <a:path w="83340" h="309563">
                  <a:moveTo>
                    <a:pt x="0" y="0"/>
                  </a:moveTo>
                  <a:lnTo>
                    <a:pt x="0" y="40226"/>
                  </a:lnTo>
                  <a:lnTo>
                    <a:pt x="1323" y="42692"/>
                  </a:lnTo>
                  <a:lnTo>
                    <a:pt x="3528" y="44336"/>
                  </a:lnTo>
                  <a:lnTo>
                    <a:pt x="10252" y="46975"/>
                  </a:lnTo>
                  <a:lnTo>
                    <a:pt x="58074" y="47623"/>
                  </a:lnTo>
                  <a:lnTo>
                    <a:pt x="62529" y="46300"/>
                  </a:lnTo>
                  <a:lnTo>
                    <a:pt x="65499" y="44096"/>
                  </a:lnTo>
                  <a:lnTo>
                    <a:pt x="67478" y="41303"/>
                  </a:lnTo>
                  <a:lnTo>
                    <a:pt x="70121" y="39442"/>
                  </a:lnTo>
                  <a:lnTo>
                    <a:pt x="83168" y="35762"/>
                  </a:lnTo>
                  <a:lnTo>
                    <a:pt x="83339" y="53456"/>
                  </a:lnTo>
                  <a:lnTo>
                    <a:pt x="79814" y="60358"/>
                  </a:lnTo>
                  <a:lnTo>
                    <a:pt x="75161" y="67836"/>
                  </a:lnTo>
                  <a:lnTo>
                    <a:pt x="62259" y="99496"/>
                  </a:lnTo>
                  <a:lnTo>
                    <a:pt x="52549" y="114000"/>
                  </a:lnTo>
                  <a:lnTo>
                    <a:pt x="38490" y="155762"/>
                  </a:lnTo>
                  <a:lnTo>
                    <a:pt x="33012" y="178884"/>
                  </a:lnTo>
                  <a:lnTo>
                    <a:pt x="26538" y="202492"/>
                  </a:lnTo>
                  <a:lnTo>
                    <a:pt x="20524" y="250039"/>
                  </a:lnTo>
                  <a:lnTo>
                    <a:pt x="14460" y="277374"/>
                  </a:lnTo>
                  <a:lnTo>
                    <a:pt x="11907" y="3095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5" name="SMARTInkShape-1558"/>
            <p:cNvSpPr/>
            <p:nvPr/>
          </p:nvSpPr>
          <p:spPr>
            <a:xfrm>
              <a:off x="4833938" y="4750594"/>
              <a:ext cx="35719" cy="214313"/>
            </a:xfrm>
            <a:custGeom>
              <a:avLst/>
              <a:gdLst/>
              <a:ahLst/>
              <a:cxnLst/>
              <a:rect l="0" t="0" r="0" b="0"/>
              <a:pathLst>
                <a:path w="35719" h="214313">
                  <a:moveTo>
                    <a:pt x="35718" y="0"/>
                  </a:moveTo>
                  <a:lnTo>
                    <a:pt x="35718" y="17737"/>
                  </a:lnTo>
                  <a:lnTo>
                    <a:pt x="32190" y="24640"/>
                  </a:lnTo>
                  <a:lnTo>
                    <a:pt x="29398" y="28333"/>
                  </a:lnTo>
                  <a:lnTo>
                    <a:pt x="26294" y="39492"/>
                  </a:lnTo>
                  <a:lnTo>
                    <a:pt x="20502" y="74251"/>
                  </a:lnTo>
                  <a:lnTo>
                    <a:pt x="14453" y="96084"/>
                  </a:lnTo>
                  <a:lnTo>
                    <a:pt x="8602" y="142948"/>
                  </a:lnTo>
                  <a:lnTo>
                    <a:pt x="1699" y="168319"/>
                  </a:lnTo>
                  <a:lnTo>
                    <a:pt x="0" y="2143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6" name="SMARTInkShape-1559"/>
            <p:cNvSpPr/>
            <p:nvPr/>
          </p:nvSpPr>
          <p:spPr>
            <a:xfrm>
              <a:off x="4631531" y="4870147"/>
              <a:ext cx="130970" cy="11417"/>
            </a:xfrm>
            <a:custGeom>
              <a:avLst/>
              <a:gdLst/>
              <a:ahLst/>
              <a:cxnLst/>
              <a:rect l="0" t="0" r="0" b="0"/>
              <a:pathLst>
                <a:path w="130970" h="11417">
                  <a:moveTo>
                    <a:pt x="0" y="11416"/>
                  </a:moveTo>
                  <a:lnTo>
                    <a:pt x="10252" y="1164"/>
                  </a:lnTo>
                  <a:lnTo>
                    <a:pt x="17737" y="0"/>
                  </a:lnTo>
                  <a:lnTo>
                    <a:pt x="64074" y="861"/>
                  </a:lnTo>
                  <a:lnTo>
                    <a:pt x="115568" y="10682"/>
                  </a:lnTo>
                  <a:lnTo>
                    <a:pt x="130969" y="114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7" name="SMARTInkShape-1560"/>
            <p:cNvSpPr/>
            <p:nvPr/>
          </p:nvSpPr>
          <p:spPr>
            <a:xfrm>
              <a:off x="4728440" y="4762500"/>
              <a:ext cx="34061" cy="261939"/>
            </a:xfrm>
            <a:custGeom>
              <a:avLst/>
              <a:gdLst/>
              <a:ahLst/>
              <a:cxnLst/>
              <a:rect l="0" t="0" r="0" b="0"/>
              <a:pathLst>
                <a:path w="34061" h="261939">
                  <a:moveTo>
                    <a:pt x="34060" y="0"/>
                  </a:moveTo>
                  <a:lnTo>
                    <a:pt x="27739" y="6321"/>
                  </a:lnTo>
                  <a:lnTo>
                    <a:pt x="24636" y="12952"/>
                  </a:lnTo>
                  <a:lnTo>
                    <a:pt x="18690" y="57076"/>
                  </a:lnTo>
                  <a:lnTo>
                    <a:pt x="15876" y="61863"/>
                  </a:lnTo>
                  <a:lnTo>
                    <a:pt x="10989" y="105503"/>
                  </a:lnTo>
                  <a:lnTo>
                    <a:pt x="10291" y="162622"/>
                  </a:lnTo>
                  <a:lnTo>
                    <a:pt x="0" y="210335"/>
                  </a:lnTo>
                  <a:lnTo>
                    <a:pt x="2606" y="222688"/>
                  </a:lnTo>
                  <a:lnTo>
                    <a:pt x="7983" y="237079"/>
                  </a:lnTo>
                  <a:lnTo>
                    <a:pt x="10248" y="2619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8" name="SMARTInkShape-1561"/>
            <p:cNvSpPr/>
            <p:nvPr/>
          </p:nvSpPr>
          <p:spPr>
            <a:xfrm>
              <a:off x="4501053" y="4905573"/>
              <a:ext cx="154292" cy="118669"/>
            </a:xfrm>
            <a:custGeom>
              <a:avLst/>
              <a:gdLst/>
              <a:ahLst/>
              <a:cxnLst/>
              <a:rect l="0" t="0" r="0" b="0"/>
              <a:pathLst>
                <a:path w="154292" h="118669">
                  <a:moveTo>
                    <a:pt x="11416" y="47427"/>
                  </a:moveTo>
                  <a:lnTo>
                    <a:pt x="11416" y="53748"/>
                  </a:lnTo>
                  <a:lnTo>
                    <a:pt x="10093" y="55609"/>
                  </a:lnTo>
                  <a:lnTo>
                    <a:pt x="7888" y="56851"/>
                  </a:lnTo>
                  <a:lnTo>
                    <a:pt x="5095" y="57678"/>
                  </a:lnTo>
                  <a:lnTo>
                    <a:pt x="3233" y="59553"/>
                  </a:lnTo>
                  <a:lnTo>
                    <a:pt x="1164" y="65164"/>
                  </a:lnTo>
                  <a:lnTo>
                    <a:pt x="0" y="82080"/>
                  </a:lnTo>
                  <a:lnTo>
                    <a:pt x="1159" y="86404"/>
                  </a:lnTo>
                  <a:lnTo>
                    <a:pt x="3255" y="89286"/>
                  </a:lnTo>
                  <a:lnTo>
                    <a:pt x="5975" y="91209"/>
                  </a:lnTo>
                  <a:lnTo>
                    <a:pt x="7789" y="93813"/>
                  </a:lnTo>
                  <a:lnTo>
                    <a:pt x="9803" y="100234"/>
                  </a:lnTo>
                  <a:lnTo>
                    <a:pt x="11403" y="118668"/>
                  </a:lnTo>
                  <a:lnTo>
                    <a:pt x="11416" y="59996"/>
                  </a:lnTo>
                  <a:lnTo>
                    <a:pt x="11416" y="37269"/>
                  </a:lnTo>
                  <a:lnTo>
                    <a:pt x="12739" y="32717"/>
                  </a:lnTo>
                  <a:lnTo>
                    <a:pt x="14944" y="29683"/>
                  </a:lnTo>
                  <a:lnTo>
                    <a:pt x="17736" y="27660"/>
                  </a:lnTo>
                  <a:lnTo>
                    <a:pt x="19598" y="24989"/>
                  </a:lnTo>
                  <a:lnTo>
                    <a:pt x="23542" y="14908"/>
                  </a:lnTo>
                  <a:lnTo>
                    <a:pt x="29152" y="7398"/>
                  </a:lnTo>
                  <a:lnTo>
                    <a:pt x="36055" y="3178"/>
                  </a:lnTo>
                  <a:lnTo>
                    <a:pt x="51267" y="469"/>
                  </a:lnTo>
                  <a:lnTo>
                    <a:pt x="63058" y="0"/>
                  </a:lnTo>
                  <a:lnTo>
                    <a:pt x="70969" y="3417"/>
                  </a:lnTo>
                  <a:lnTo>
                    <a:pt x="78894" y="8024"/>
                  </a:lnTo>
                  <a:lnTo>
                    <a:pt x="86826" y="10070"/>
                  </a:lnTo>
                  <a:lnTo>
                    <a:pt x="89471" y="11940"/>
                  </a:lnTo>
                  <a:lnTo>
                    <a:pt x="91233" y="14509"/>
                  </a:lnTo>
                  <a:lnTo>
                    <a:pt x="94515" y="20890"/>
                  </a:lnTo>
                  <a:lnTo>
                    <a:pt x="125284" y="55397"/>
                  </a:lnTo>
                  <a:lnTo>
                    <a:pt x="132980" y="71246"/>
                  </a:lnTo>
                  <a:lnTo>
                    <a:pt x="138205" y="79180"/>
                  </a:lnTo>
                  <a:lnTo>
                    <a:pt x="140527" y="87116"/>
                  </a:lnTo>
                  <a:lnTo>
                    <a:pt x="142469" y="89761"/>
                  </a:lnTo>
                  <a:lnTo>
                    <a:pt x="145087" y="91525"/>
                  </a:lnTo>
                  <a:lnTo>
                    <a:pt x="154291" y="950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9" name="SMARTInkShape-1562"/>
            <p:cNvSpPr/>
            <p:nvPr/>
          </p:nvSpPr>
          <p:spPr>
            <a:xfrm>
              <a:off x="4321969" y="4893483"/>
              <a:ext cx="119002" cy="119049"/>
            </a:xfrm>
            <a:custGeom>
              <a:avLst/>
              <a:gdLst/>
              <a:ahLst/>
              <a:cxnLst/>
              <a:rect l="0" t="0" r="0" b="0"/>
              <a:pathLst>
                <a:path w="119002" h="119049">
                  <a:moveTo>
                    <a:pt x="0" y="83330"/>
                  </a:moveTo>
                  <a:lnTo>
                    <a:pt x="0" y="77009"/>
                  </a:lnTo>
                  <a:lnTo>
                    <a:pt x="1323" y="75147"/>
                  </a:lnTo>
                  <a:lnTo>
                    <a:pt x="3528" y="73906"/>
                  </a:lnTo>
                  <a:lnTo>
                    <a:pt x="12126" y="71750"/>
                  </a:lnTo>
                  <a:lnTo>
                    <a:pt x="17736" y="71569"/>
                  </a:lnTo>
                  <a:lnTo>
                    <a:pt x="24639" y="67960"/>
                  </a:lnTo>
                  <a:lnTo>
                    <a:pt x="28332" y="65146"/>
                  </a:lnTo>
                  <a:lnTo>
                    <a:pt x="39491" y="62018"/>
                  </a:lnTo>
                  <a:lnTo>
                    <a:pt x="51947" y="59306"/>
                  </a:lnTo>
                  <a:lnTo>
                    <a:pt x="70723" y="50313"/>
                  </a:lnTo>
                  <a:lnTo>
                    <a:pt x="74930" y="49412"/>
                  </a:lnTo>
                  <a:lnTo>
                    <a:pt x="87171" y="41824"/>
                  </a:lnTo>
                  <a:lnTo>
                    <a:pt x="103159" y="28731"/>
                  </a:lnTo>
                  <a:lnTo>
                    <a:pt x="111112" y="25990"/>
                  </a:lnTo>
                  <a:lnTo>
                    <a:pt x="113762" y="23937"/>
                  </a:lnTo>
                  <a:lnTo>
                    <a:pt x="118364" y="13740"/>
                  </a:lnTo>
                  <a:lnTo>
                    <a:pt x="119001" y="1803"/>
                  </a:lnTo>
                  <a:lnTo>
                    <a:pt x="117699" y="1197"/>
                  </a:lnTo>
                  <a:lnTo>
                    <a:pt x="90729" y="0"/>
                  </a:lnTo>
                  <a:lnTo>
                    <a:pt x="83098" y="3520"/>
                  </a:lnTo>
                  <a:lnTo>
                    <a:pt x="49972" y="33414"/>
                  </a:lnTo>
                  <a:lnTo>
                    <a:pt x="47686" y="75049"/>
                  </a:lnTo>
                  <a:lnTo>
                    <a:pt x="51180" y="83177"/>
                  </a:lnTo>
                  <a:lnTo>
                    <a:pt x="64202" y="99174"/>
                  </a:lnTo>
                  <a:lnTo>
                    <a:pt x="71749" y="103601"/>
                  </a:lnTo>
                  <a:lnTo>
                    <a:pt x="79514" y="106891"/>
                  </a:lnTo>
                  <a:lnTo>
                    <a:pt x="95250" y="1190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0" name="SMARTInkShape-1563"/>
            <p:cNvSpPr/>
            <p:nvPr/>
          </p:nvSpPr>
          <p:spPr>
            <a:xfrm>
              <a:off x="4167884" y="4917427"/>
              <a:ext cx="142034" cy="296915"/>
            </a:xfrm>
            <a:custGeom>
              <a:avLst/>
              <a:gdLst/>
              <a:ahLst/>
              <a:cxnLst/>
              <a:rect l="0" t="0" r="0" b="0"/>
              <a:pathLst>
                <a:path w="142034" h="296915">
                  <a:moveTo>
                    <a:pt x="94554" y="11761"/>
                  </a:moveTo>
                  <a:lnTo>
                    <a:pt x="84302" y="1509"/>
                  </a:lnTo>
                  <a:lnTo>
                    <a:pt x="76817" y="345"/>
                  </a:lnTo>
                  <a:lnTo>
                    <a:pt x="66221" y="0"/>
                  </a:lnTo>
                  <a:lnTo>
                    <a:pt x="58590" y="3446"/>
                  </a:lnTo>
                  <a:lnTo>
                    <a:pt x="50788" y="8065"/>
                  </a:lnTo>
                  <a:lnTo>
                    <a:pt x="38958" y="11988"/>
                  </a:lnTo>
                  <a:lnTo>
                    <a:pt x="31039" y="17594"/>
                  </a:lnTo>
                  <a:lnTo>
                    <a:pt x="4594" y="54422"/>
                  </a:lnTo>
                  <a:lnTo>
                    <a:pt x="871" y="67028"/>
                  </a:lnTo>
                  <a:lnTo>
                    <a:pt x="0" y="75130"/>
                  </a:lnTo>
                  <a:lnTo>
                    <a:pt x="1091" y="77819"/>
                  </a:lnTo>
                  <a:lnTo>
                    <a:pt x="3141" y="79612"/>
                  </a:lnTo>
                  <a:lnTo>
                    <a:pt x="8946" y="81604"/>
                  </a:lnTo>
                  <a:lnTo>
                    <a:pt x="39058" y="83136"/>
                  </a:lnTo>
                  <a:lnTo>
                    <a:pt x="57238" y="76859"/>
                  </a:lnTo>
                  <a:lnTo>
                    <a:pt x="103760" y="50915"/>
                  </a:lnTo>
                  <a:lnTo>
                    <a:pt x="108629" y="49769"/>
                  </a:lnTo>
                  <a:lnTo>
                    <a:pt x="111875" y="47683"/>
                  </a:lnTo>
                  <a:lnTo>
                    <a:pt x="114038" y="44969"/>
                  </a:lnTo>
                  <a:lnTo>
                    <a:pt x="117511" y="37429"/>
                  </a:lnTo>
                  <a:lnTo>
                    <a:pt x="121514" y="36398"/>
                  </a:lnTo>
                  <a:lnTo>
                    <a:pt x="129759" y="35621"/>
                  </a:lnTo>
                  <a:lnTo>
                    <a:pt x="130270" y="91396"/>
                  </a:lnTo>
                  <a:lnTo>
                    <a:pt x="131595" y="135163"/>
                  </a:lnTo>
                  <a:lnTo>
                    <a:pt x="141075" y="182449"/>
                  </a:lnTo>
                  <a:lnTo>
                    <a:pt x="142033" y="222109"/>
                  </a:lnTo>
                  <a:lnTo>
                    <a:pt x="138586" y="234454"/>
                  </a:lnTo>
                  <a:lnTo>
                    <a:pt x="133967" y="244350"/>
                  </a:lnTo>
                  <a:lnTo>
                    <a:pt x="131002" y="265010"/>
                  </a:lnTo>
                  <a:lnTo>
                    <a:pt x="130759" y="271875"/>
                  </a:lnTo>
                  <a:lnTo>
                    <a:pt x="129274" y="276451"/>
                  </a:lnTo>
                  <a:lnTo>
                    <a:pt x="126961" y="279502"/>
                  </a:lnTo>
                  <a:lnTo>
                    <a:pt x="108618" y="295498"/>
                  </a:lnTo>
                  <a:lnTo>
                    <a:pt x="100779" y="296914"/>
                  </a:lnTo>
                  <a:lnTo>
                    <a:pt x="93792" y="293718"/>
                  </a:lnTo>
                  <a:lnTo>
                    <a:pt x="86278" y="289210"/>
                  </a:lnTo>
                  <a:lnTo>
                    <a:pt x="70741" y="2856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1" name="SMARTInkShape-1564"/>
            <p:cNvSpPr/>
            <p:nvPr/>
          </p:nvSpPr>
          <p:spPr>
            <a:xfrm>
              <a:off x="4490311" y="4572697"/>
              <a:ext cx="105498" cy="201710"/>
            </a:xfrm>
            <a:custGeom>
              <a:avLst/>
              <a:gdLst/>
              <a:ahLst/>
              <a:cxnLst/>
              <a:rect l="0" t="0" r="0" b="0"/>
              <a:pathLst>
                <a:path w="105498" h="201710">
                  <a:moveTo>
                    <a:pt x="10252" y="35022"/>
                  </a:moveTo>
                  <a:lnTo>
                    <a:pt x="0" y="45273"/>
                  </a:lnTo>
                  <a:lnTo>
                    <a:pt x="771" y="47148"/>
                  </a:lnTo>
                  <a:lnTo>
                    <a:pt x="6855" y="56107"/>
                  </a:lnTo>
                  <a:lnTo>
                    <a:pt x="9580" y="70986"/>
                  </a:lnTo>
                  <a:lnTo>
                    <a:pt x="10119" y="86664"/>
                  </a:lnTo>
                  <a:lnTo>
                    <a:pt x="11486" y="89294"/>
                  </a:lnTo>
                  <a:lnTo>
                    <a:pt x="13720" y="91047"/>
                  </a:lnTo>
                  <a:lnTo>
                    <a:pt x="20491" y="93861"/>
                  </a:lnTo>
                  <a:lnTo>
                    <a:pt x="38583" y="94492"/>
                  </a:lnTo>
                  <a:lnTo>
                    <a:pt x="46215" y="90998"/>
                  </a:lnTo>
                  <a:lnTo>
                    <a:pt x="85662" y="54804"/>
                  </a:lnTo>
                  <a:lnTo>
                    <a:pt x="90069" y="46901"/>
                  </a:lnTo>
                  <a:lnTo>
                    <a:pt x="93351" y="38978"/>
                  </a:lnTo>
                  <a:lnTo>
                    <a:pt x="101313" y="27081"/>
                  </a:lnTo>
                  <a:lnTo>
                    <a:pt x="104260" y="15177"/>
                  </a:lnTo>
                  <a:lnTo>
                    <a:pt x="105453" y="0"/>
                  </a:lnTo>
                  <a:lnTo>
                    <a:pt x="105497" y="9616"/>
                  </a:lnTo>
                  <a:lnTo>
                    <a:pt x="97318" y="20400"/>
                  </a:lnTo>
                  <a:lnTo>
                    <a:pt x="83489" y="61197"/>
                  </a:lnTo>
                  <a:lnTo>
                    <a:pt x="80722" y="86543"/>
                  </a:lnTo>
                  <a:lnTo>
                    <a:pt x="72335" y="109189"/>
                  </a:lnTo>
                  <a:lnTo>
                    <a:pt x="69932" y="162181"/>
                  </a:lnTo>
                  <a:lnTo>
                    <a:pt x="69783" y="2017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2" name="SMARTInkShape-1565"/>
            <p:cNvSpPr/>
            <p:nvPr/>
          </p:nvSpPr>
          <p:spPr>
            <a:xfrm>
              <a:off x="4428577" y="4464692"/>
              <a:ext cx="12455" cy="250184"/>
            </a:xfrm>
            <a:custGeom>
              <a:avLst/>
              <a:gdLst/>
              <a:ahLst/>
              <a:cxnLst/>
              <a:rect l="0" t="0" r="0" b="0"/>
              <a:pathLst>
                <a:path w="12455" h="250184">
                  <a:moveTo>
                    <a:pt x="0" y="0"/>
                  </a:moveTo>
                  <a:lnTo>
                    <a:pt x="484" y="27493"/>
                  </a:lnTo>
                  <a:lnTo>
                    <a:pt x="543" y="86288"/>
                  </a:lnTo>
                  <a:lnTo>
                    <a:pt x="548" y="145754"/>
                  </a:lnTo>
                  <a:lnTo>
                    <a:pt x="548" y="201753"/>
                  </a:lnTo>
                  <a:lnTo>
                    <a:pt x="1871" y="216752"/>
                  </a:lnTo>
                  <a:lnTo>
                    <a:pt x="12454" y="2501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3" name="SMARTInkShape-1566"/>
            <p:cNvSpPr/>
            <p:nvPr/>
          </p:nvSpPr>
          <p:spPr>
            <a:xfrm>
              <a:off x="4264150" y="4524375"/>
              <a:ext cx="69722" cy="226172"/>
            </a:xfrm>
            <a:custGeom>
              <a:avLst/>
              <a:gdLst/>
              <a:ahLst/>
              <a:cxnLst/>
              <a:rect l="0" t="0" r="0" b="0"/>
              <a:pathLst>
                <a:path w="69722" h="226172">
                  <a:moveTo>
                    <a:pt x="57819" y="154781"/>
                  </a:moveTo>
                  <a:lnTo>
                    <a:pt x="46058" y="154781"/>
                  </a:lnTo>
                  <a:lnTo>
                    <a:pt x="39635" y="161102"/>
                  </a:lnTo>
                  <a:lnTo>
                    <a:pt x="36508" y="167733"/>
                  </a:lnTo>
                  <a:lnTo>
                    <a:pt x="35674" y="171353"/>
                  </a:lnTo>
                  <a:lnTo>
                    <a:pt x="33795" y="173767"/>
                  </a:lnTo>
                  <a:lnTo>
                    <a:pt x="17581" y="184279"/>
                  </a:lnTo>
                  <a:lnTo>
                    <a:pt x="13476" y="191263"/>
                  </a:lnTo>
                  <a:lnTo>
                    <a:pt x="10842" y="206526"/>
                  </a:lnTo>
                  <a:lnTo>
                    <a:pt x="9303" y="209121"/>
                  </a:lnTo>
                  <a:lnTo>
                    <a:pt x="6954" y="210851"/>
                  </a:lnTo>
                  <a:lnTo>
                    <a:pt x="4065" y="212005"/>
                  </a:lnTo>
                  <a:lnTo>
                    <a:pt x="2139" y="214097"/>
                  </a:lnTo>
                  <a:lnTo>
                    <a:pt x="0" y="219950"/>
                  </a:lnTo>
                  <a:lnTo>
                    <a:pt x="752" y="222039"/>
                  </a:lnTo>
                  <a:lnTo>
                    <a:pt x="2576" y="223433"/>
                  </a:lnTo>
                  <a:lnTo>
                    <a:pt x="8689" y="225668"/>
                  </a:lnTo>
                  <a:lnTo>
                    <a:pt x="26633" y="226171"/>
                  </a:lnTo>
                  <a:lnTo>
                    <a:pt x="29091" y="224864"/>
                  </a:lnTo>
                  <a:lnTo>
                    <a:pt x="30730" y="222669"/>
                  </a:lnTo>
                  <a:lnTo>
                    <a:pt x="33873" y="216704"/>
                  </a:lnTo>
                  <a:lnTo>
                    <a:pt x="52864" y="194330"/>
                  </a:lnTo>
                  <a:lnTo>
                    <a:pt x="67877" y="152462"/>
                  </a:lnTo>
                  <a:lnTo>
                    <a:pt x="69677" y="97400"/>
                  </a:lnTo>
                  <a:lnTo>
                    <a:pt x="69721" y="68006"/>
                  </a:lnTo>
                  <a:lnTo>
                    <a:pt x="66195" y="59770"/>
                  </a:lnTo>
                  <a:lnTo>
                    <a:pt x="63403" y="55721"/>
                  </a:lnTo>
                  <a:lnTo>
                    <a:pt x="59473" y="37383"/>
                  </a:lnTo>
                  <a:lnTo>
                    <a:pt x="5781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4" name="SMARTInkShape-1567"/>
            <p:cNvSpPr/>
            <p:nvPr/>
          </p:nvSpPr>
          <p:spPr>
            <a:xfrm>
              <a:off x="3964781" y="4583921"/>
              <a:ext cx="261939" cy="154768"/>
            </a:xfrm>
            <a:custGeom>
              <a:avLst/>
              <a:gdLst/>
              <a:ahLst/>
              <a:cxnLst/>
              <a:rect l="0" t="0" r="0" b="0"/>
              <a:pathLst>
                <a:path w="261939" h="154768">
                  <a:moveTo>
                    <a:pt x="0" y="23798"/>
                  </a:moveTo>
                  <a:lnTo>
                    <a:pt x="10252" y="23798"/>
                  </a:lnTo>
                  <a:lnTo>
                    <a:pt x="29267" y="33303"/>
                  </a:lnTo>
                  <a:lnTo>
                    <a:pt x="42921" y="42783"/>
                  </a:lnTo>
                  <a:lnTo>
                    <a:pt x="51267" y="45465"/>
                  </a:lnTo>
                  <a:lnTo>
                    <a:pt x="55345" y="44857"/>
                  </a:lnTo>
                  <a:lnTo>
                    <a:pt x="75378" y="37171"/>
                  </a:lnTo>
                  <a:lnTo>
                    <a:pt x="87304" y="36138"/>
                  </a:lnTo>
                  <a:lnTo>
                    <a:pt x="95246" y="32370"/>
                  </a:lnTo>
                  <a:lnTo>
                    <a:pt x="103186" y="27608"/>
                  </a:lnTo>
                  <a:lnTo>
                    <a:pt x="111124" y="25491"/>
                  </a:lnTo>
                  <a:lnTo>
                    <a:pt x="113771" y="23604"/>
                  </a:lnTo>
                  <a:lnTo>
                    <a:pt x="115534" y="21023"/>
                  </a:lnTo>
                  <a:lnTo>
                    <a:pt x="118366" y="13695"/>
                  </a:lnTo>
                  <a:lnTo>
                    <a:pt x="119045" y="523"/>
                  </a:lnTo>
                  <a:lnTo>
                    <a:pt x="91075" y="0"/>
                  </a:lnTo>
                  <a:lnTo>
                    <a:pt x="88498" y="1318"/>
                  </a:lnTo>
                  <a:lnTo>
                    <a:pt x="86780" y="3519"/>
                  </a:lnTo>
                  <a:lnTo>
                    <a:pt x="83548" y="9493"/>
                  </a:lnTo>
                  <a:lnTo>
                    <a:pt x="64492" y="33196"/>
                  </a:lnTo>
                  <a:lnTo>
                    <a:pt x="56984" y="57061"/>
                  </a:lnTo>
                  <a:lnTo>
                    <a:pt x="53864" y="61848"/>
                  </a:lnTo>
                  <a:lnTo>
                    <a:pt x="49474" y="81227"/>
                  </a:lnTo>
                  <a:lnTo>
                    <a:pt x="47788" y="116898"/>
                  </a:lnTo>
                  <a:lnTo>
                    <a:pt x="51225" y="128234"/>
                  </a:lnTo>
                  <a:lnTo>
                    <a:pt x="55840" y="137683"/>
                  </a:lnTo>
                  <a:lnTo>
                    <a:pt x="57891" y="146292"/>
                  </a:lnTo>
                  <a:lnTo>
                    <a:pt x="59761" y="149117"/>
                  </a:lnTo>
                  <a:lnTo>
                    <a:pt x="62330" y="151000"/>
                  </a:lnTo>
                  <a:lnTo>
                    <a:pt x="68713" y="153093"/>
                  </a:lnTo>
                  <a:lnTo>
                    <a:pt x="109519" y="154701"/>
                  </a:lnTo>
                  <a:lnTo>
                    <a:pt x="118348" y="151210"/>
                  </a:lnTo>
                  <a:lnTo>
                    <a:pt x="146802" y="126777"/>
                  </a:lnTo>
                  <a:lnTo>
                    <a:pt x="151235" y="118956"/>
                  </a:lnTo>
                  <a:lnTo>
                    <a:pt x="154528" y="111069"/>
                  </a:lnTo>
                  <a:lnTo>
                    <a:pt x="162497" y="99192"/>
                  </a:lnTo>
                  <a:lnTo>
                    <a:pt x="166769" y="87294"/>
                  </a:lnTo>
                  <a:lnTo>
                    <a:pt x="174502" y="75390"/>
                  </a:lnTo>
                  <a:lnTo>
                    <a:pt x="176776" y="67454"/>
                  </a:lnTo>
                  <a:lnTo>
                    <a:pt x="178704" y="64808"/>
                  </a:lnTo>
                  <a:lnTo>
                    <a:pt x="181314" y="63044"/>
                  </a:lnTo>
                  <a:lnTo>
                    <a:pt x="184376" y="61868"/>
                  </a:lnTo>
                  <a:lnTo>
                    <a:pt x="186418" y="59761"/>
                  </a:lnTo>
                  <a:lnTo>
                    <a:pt x="188686" y="53893"/>
                  </a:lnTo>
                  <a:lnTo>
                    <a:pt x="190613" y="51799"/>
                  </a:lnTo>
                  <a:lnTo>
                    <a:pt x="196283" y="49472"/>
                  </a:lnTo>
                  <a:lnTo>
                    <a:pt x="199647" y="50174"/>
                  </a:lnTo>
                  <a:lnTo>
                    <a:pt x="214551" y="57279"/>
                  </a:lnTo>
                  <a:lnTo>
                    <a:pt x="218441" y="58025"/>
                  </a:lnTo>
                  <a:lnTo>
                    <a:pt x="244749" y="71555"/>
                  </a:lnTo>
                  <a:lnTo>
                    <a:pt x="246510" y="74157"/>
                  </a:lnTo>
                  <a:lnTo>
                    <a:pt x="249789" y="80575"/>
                  </a:lnTo>
                  <a:lnTo>
                    <a:pt x="255656" y="87838"/>
                  </a:lnTo>
                  <a:lnTo>
                    <a:pt x="259146" y="99003"/>
                  </a:lnTo>
                  <a:lnTo>
                    <a:pt x="261938" y="1547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5" name="SMARTInkShape-1568"/>
            <p:cNvSpPr/>
            <p:nvPr/>
          </p:nvSpPr>
          <p:spPr>
            <a:xfrm>
              <a:off x="3952875" y="4488656"/>
              <a:ext cx="1" cy="11908"/>
            </a:xfrm>
            <a:custGeom>
              <a:avLst/>
              <a:gdLst/>
              <a:ahLst/>
              <a:cxnLst/>
              <a:rect l="0" t="0" r="0" b="0"/>
              <a:pathLst>
                <a:path w="1" h="11908">
                  <a:moveTo>
                    <a:pt x="0" y="11907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6" name="SMARTInkShape-1569"/>
            <p:cNvSpPr/>
            <p:nvPr/>
          </p:nvSpPr>
          <p:spPr>
            <a:xfrm>
              <a:off x="3905250" y="4572000"/>
              <a:ext cx="11907" cy="107157"/>
            </a:xfrm>
            <a:custGeom>
              <a:avLst/>
              <a:gdLst/>
              <a:ahLst/>
              <a:cxnLst/>
              <a:rect l="0" t="0" r="0" b="0"/>
              <a:pathLst>
                <a:path w="11907" h="107157">
                  <a:moveTo>
                    <a:pt x="11906" y="0"/>
                  </a:moveTo>
                  <a:lnTo>
                    <a:pt x="5586" y="6321"/>
                  </a:lnTo>
                  <a:lnTo>
                    <a:pt x="2482" y="12952"/>
                  </a:lnTo>
                  <a:lnTo>
                    <a:pt x="9" y="70093"/>
                  </a:lnTo>
                  <a:lnTo>
                    <a:pt x="0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7" name="SMARTInkShape-1570"/>
            <p:cNvSpPr/>
            <p:nvPr/>
          </p:nvSpPr>
          <p:spPr>
            <a:xfrm>
              <a:off x="3488531" y="4488801"/>
              <a:ext cx="369095" cy="190162"/>
            </a:xfrm>
            <a:custGeom>
              <a:avLst/>
              <a:gdLst/>
              <a:ahLst/>
              <a:cxnLst/>
              <a:rect l="0" t="0" r="0" b="0"/>
              <a:pathLst>
                <a:path w="369095" h="190162">
                  <a:moveTo>
                    <a:pt x="0" y="11762"/>
                  </a:moveTo>
                  <a:lnTo>
                    <a:pt x="30591" y="10439"/>
                  </a:lnTo>
                  <a:lnTo>
                    <a:pt x="67839" y="1510"/>
                  </a:lnTo>
                  <a:lnTo>
                    <a:pt x="121447" y="0"/>
                  </a:lnTo>
                  <a:lnTo>
                    <a:pt x="156330" y="1207"/>
                  </a:lnTo>
                  <a:lnTo>
                    <a:pt x="180860" y="9285"/>
                  </a:lnTo>
                  <a:lnTo>
                    <a:pt x="194153" y="11984"/>
                  </a:lnTo>
                  <a:lnTo>
                    <a:pt x="209074" y="20941"/>
                  </a:lnTo>
                  <a:lnTo>
                    <a:pt x="230021" y="39706"/>
                  </a:lnTo>
                  <a:lnTo>
                    <a:pt x="234523" y="47553"/>
                  </a:lnTo>
                  <a:lnTo>
                    <a:pt x="238974" y="67333"/>
                  </a:lnTo>
                  <a:lnTo>
                    <a:pt x="244235" y="75266"/>
                  </a:lnTo>
                  <a:lnTo>
                    <a:pt x="244844" y="80556"/>
                  </a:lnTo>
                  <a:lnTo>
                    <a:pt x="238192" y="138665"/>
                  </a:lnTo>
                  <a:lnTo>
                    <a:pt x="238134" y="158592"/>
                  </a:lnTo>
                  <a:lnTo>
                    <a:pt x="236808" y="161242"/>
                  </a:lnTo>
                  <a:lnTo>
                    <a:pt x="234601" y="163009"/>
                  </a:lnTo>
                  <a:lnTo>
                    <a:pt x="231807" y="164187"/>
                  </a:lnTo>
                  <a:lnTo>
                    <a:pt x="229944" y="166295"/>
                  </a:lnTo>
                  <a:lnTo>
                    <a:pt x="227875" y="172166"/>
                  </a:lnTo>
                  <a:lnTo>
                    <a:pt x="226232" y="190161"/>
                  </a:lnTo>
                  <a:lnTo>
                    <a:pt x="226219" y="133458"/>
                  </a:lnTo>
                  <a:lnTo>
                    <a:pt x="227542" y="114700"/>
                  </a:lnTo>
                  <a:lnTo>
                    <a:pt x="240917" y="83417"/>
                  </a:lnTo>
                  <a:lnTo>
                    <a:pt x="266070" y="55431"/>
                  </a:lnTo>
                  <a:lnTo>
                    <a:pt x="273917" y="51014"/>
                  </a:lnTo>
                  <a:lnTo>
                    <a:pt x="289300" y="48527"/>
                  </a:lnTo>
                  <a:lnTo>
                    <a:pt x="345217" y="47488"/>
                  </a:lnTo>
                  <a:lnTo>
                    <a:pt x="369094" y="474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8" name="SMARTInkShape-1571"/>
            <p:cNvSpPr/>
            <p:nvPr/>
          </p:nvSpPr>
          <p:spPr>
            <a:xfrm>
              <a:off x="3607594" y="4334013"/>
              <a:ext cx="261938" cy="392769"/>
            </a:xfrm>
            <a:custGeom>
              <a:avLst/>
              <a:gdLst/>
              <a:ahLst/>
              <a:cxnLst/>
              <a:rect l="0" t="0" r="0" b="0"/>
              <a:pathLst>
                <a:path w="261938" h="392769">
                  <a:moveTo>
                    <a:pt x="0" y="392768"/>
                  </a:moveTo>
                  <a:lnTo>
                    <a:pt x="0" y="339249"/>
                  </a:lnTo>
                  <a:lnTo>
                    <a:pt x="0" y="281371"/>
                  </a:lnTo>
                  <a:lnTo>
                    <a:pt x="0" y="223307"/>
                  </a:lnTo>
                  <a:lnTo>
                    <a:pt x="0" y="173269"/>
                  </a:lnTo>
                  <a:lnTo>
                    <a:pt x="0" y="116068"/>
                  </a:lnTo>
                  <a:lnTo>
                    <a:pt x="1323" y="92796"/>
                  </a:lnTo>
                  <a:lnTo>
                    <a:pt x="20308" y="55673"/>
                  </a:lnTo>
                  <a:lnTo>
                    <a:pt x="39748" y="32167"/>
                  </a:lnTo>
                  <a:lnTo>
                    <a:pt x="80077" y="7848"/>
                  </a:lnTo>
                  <a:lnTo>
                    <a:pt x="103395" y="2229"/>
                  </a:lnTo>
                  <a:lnTo>
                    <a:pt x="158762" y="0"/>
                  </a:lnTo>
                  <a:lnTo>
                    <a:pt x="206376" y="1197"/>
                  </a:lnTo>
                  <a:lnTo>
                    <a:pt x="228864" y="9371"/>
                  </a:lnTo>
                  <a:lnTo>
                    <a:pt x="248986" y="20457"/>
                  </a:lnTo>
                  <a:lnTo>
                    <a:pt x="261937" y="236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2" name="SMARTInkShape-Group323"/>
          <p:cNvGrpSpPr/>
          <p:nvPr/>
        </p:nvGrpSpPr>
        <p:grpSpPr>
          <a:xfrm>
            <a:off x="3821971" y="4762509"/>
            <a:ext cx="673050" cy="345259"/>
            <a:chOff x="3821971" y="4762509"/>
            <a:chExt cx="673050" cy="345259"/>
          </a:xfrm>
        </p:grpSpPr>
        <p:sp>
          <p:nvSpPr>
            <p:cNvPr id="760" name="SMARTInkShape-1572"/>
            <p:cNvSpPr/>
            <p:nvPr/>
          </p:nvSpPr>
          <p:spPr>
            <a:xfrm>
              <a:off x="4369655" y="5060156"/>
              <a:ext cx="125366" cy="47612"/>
            </a:xfrm>
            <a:custGeom>
              <a:avLst/>
              <a:gdLst/>
              <a:ahLst/>
              <a:cxnLst/>
              <a:rect l="0" t="0" r="0" b="0"/>
              <a:pathLst>
                <a:path w="125366" h="47612">
                  <a:moveTo>
                    <a:pt x="107095" y="23813"/>
                  </a:moveTo>
                  <a:lnTo>
                    <a:pt x="96844" y="23813"/>
                  </a:lnTo>
                  <a:lnTo>
                    <a:pt x="96292" y="22490"/>
                  </a:lnTo>
                  <a:lnTo>
                    <a:pt x="95334" y="13561"/>
                  </a:lnTo>
                  <a:lnTo>
                    <a:pt x="91725" y="12643"/>
                  </a:lnTo>
                  <a:lnTo>
                    <a:pt x="35649" y="11908"/>
                  </a:lnTo>
                  <a:lnTo>
                    <a:pt x="102" y="11907"/>
                  </a:lnTo>
                  <a:lnTo>
                    <a:pt x="57872" y="11907"/>
                  </a:lnTo>
                  <a:lnTo>
                    <a:pt x="107076" y="11907"/>
                  </a:lnTo>
                  <a:lnTo>
                    <a:pt x="90522" y="11907"/>
                  </a:lnTo>
                  <a:lnTo>
                    <a:pt x="82972" y="8379"/>
                  </a:lnTo>
                  <a:lnTo>
                    <a:pt x="75207" y="3724"/>
                  </a:lnTo>
                  <a:lnTo>
                    <a:pt x="59443" y="736"/>
                  </a:lnTo>
                  <a:lnTo>
                    <a:pt x="145" y="0"/>
                  </a:lnTo>
                  <a:lnTo>
                    <a:pt x="0" y="6321"/>
                  </a:lnTo>
                  <a:lnTo>
                    <a:pt x="2625" y="8183"/>
                  </a:lnTo>
                  <a:lnTo>
                    <a:pt x="17638" y="12126"/>
                  </a:lnTo>
                  <a:lnTo>
                    <a:pt x="32377" y="19763"/>
                  </a:lnTo>
                  <a:lnTo>
                    <a:pt x="51589" y="23935"/>
                  </a:lnTo>
                  <a:lnTo>
                    <a:pt x="67571" y="31639"/>
                  </a:lnTo>
                  <a:lnTo>
                    <a:pt x="87153" y="35834"/>
                  </a:lnTo>
                  <a:lnTo>
                    <a:pt x="106292" y="44904"/>
                  </a:lnTo>
                  <a:lnTo>
                    <a:pt x="125365" y="47519"/>
                  </a:lnTo>
                  <a:lnTo>
                    <a:pt x="120100" y="47611"/>
                  </a:lnTo>
                  <a:lnTo>
                    <a:pt x="119327" y="41301"/>
                  </a:lnTo>
                  <a:lnTo>
                    <a:pt x="117896" y="39440"/>
                  </a:lnTo>
                  <a:lnTo>
                    <a:pt x="112777" y="37372"/>
                  </a:lnTo>
                  <a:lnTo>
                    <a:pt x="87119" y="34493"/>
                  </a:lnTo>
                  <a:lnTo>
                    <a:pt x="71376" y="238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1" name="SMARTInkShape-1573"/>
            <p:cNvSpPr/>
            <p:nvPr/>
          </p:nvSpPr>
          <p:spPr>
            <a:xfrm>
              <a:off x="3821971" y="4762509"/>
              <a:ext cx="226155" cy="47617"/>
            </a:xfrm>
            <a:custGeom>
              <a:avLst/>
              <a:gdLst/>
              <a:ahLst/>
              <a:cxnLst/>
              <a:rect l="0" t="0" r="0" b="0"/>
              <a:pathLst>
                <a:path w="226155" h="47617">
                  <a:moveTo>
                    <a:pt x="226154" y="11897"/>
                  </a:moveTo>
                  <a:lnTo>
                    <a:pt x="174500" y="11897"/>
                  </a:lnTo>
                  <a:lnTo>
                    <a:pt x="166596" y="8370"/>
                  </a:lnTo>
                  <a:lnTo>
                    <a:pt x="158673" y="3715"/>
                  </a:lnTo>
                  <a:lnTo>
                    <a:pt x="142808" y="727"/>
                  </a:lnTo>
                  <a:lnTo>
                    <a:pt x="86252" y="0"/>
                  </a:lnTo>
                  <a:lnTo>
                    <a:pt x="31776" y="1314"/>
                  </a:lnTo>
                  <a:lnTo>
                    <a:pt x="155" y="11854"/>
                  </a:lnTo>
                  <a:lnTo>
                    <a:pt x="0" y="18205"/>
                  </a:lnTo>
                  <a:lnTo>
                    <a:pt x="1302" y="20071"/>
                  </a:lnTo>
                  <a:lnTo>
                    <a:pt x="3492" y="21315"/>
                  </a:lnTo>
                  <a:lnTo>
                    <a:pt x="56494" y="38483"/>
                  </a:lnTo>
                  <a:lnTo>
                    <a:pt x="67406" y="43557"/>
                  </a:lnTo>
                  <a:lnTo>
                    <a:pt x="126793" y="47511"/>
                  </a:lnTo>
                  <a:lnTo>
                    <a:pt x="184998" y="47613"/>
                  </a:lnTo>
                  <a:lnTo>
                    <a:pt x="213691" y="47616"/>
                  </a:lnTo>
                  <a:lnTo>
                    <a:pt x="214199" y="37365"/>
                  </a:lnTo>
                  <a:lnTo>
                    <a:pt x="212892" y="36813"/>
                  </a:lnTo>
                  <a:lnTo>
                    <a:pt x="207912" y="36200"/>
                  </a:lnTo>
                  <a:lnTo>
                    <a:pt x="206056" y="34714"/>
                  </a:lnTo>
                  <a:lnTo>
                    <a:pt x="203992" y="29535"/>
                  </a:lnTo>
                  <a:lnTo>
                    <a:pt x="200796" y="27624"/>
                  </a:lnTo>
                  <a:lnTo>
                    <a:pt x="175663" y="24307"/>
                  </a:lnTo>
                  <a:lnTo>
                    <a:pt x="121134" y="23817"/>
                  </a:lnTo>
                  <a:lnTo>
                    <a:pt x="63868" y="23804"/>
                  </a:lnTo>
                  <a:lnTo>
                    <a:pt x="23748" y="2380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5" name="SMARTInkShape-Group324"/>
          <p:cNvGrpSpPr/>
          <p:nvPr/>
        </p:nvGrpSpPr>
        <p:grpSpPr>
          <a:xfrm>
            <a:off x="3988594" y="4359264"/>
            <a:ext cx="488104" cy="450862"/>
            <a:chOff x="3988594" y="4359264"/>
            <a:chExt cx="488104" cy="450862"/>
          </a:xfrm>
        </p:grpSpPr>
        <p:sp>
          <p:nvSpPr>
            <p:cNvPr id="763" name="SMARTInkShape-1574"/>
            <p:cNvSpPr/>
            <p:nvPr/>
          </p:nvSpPr>
          <p:spPr>
            <a:xfrm>
              <a:off x="4405313" y="4478441"/>
              <a:ext cx="71385" cy="331685"/>
            </a:xfrm>
            <a:custGeom>
              <a:avLst/>
              <a:gdLst/>
              <a:ahLst/>
              <a:cxnLst/>
              <a:rect l="0" t="0" r="0" b="0"/>
              <a:pathLst>
                <a:path w="71385" h="331685">
                  <a:moveTo>
                    <a:pt x="0" y="331684"/>
                  </a:moveTo>
                  <a:lnTo>
                    <a:pt x="0" y="325363"/>
                  </a:lnTo>
                  <a:lnTo>
                    <a:pt x="3528" y="318732"/>
                  </a:lnTo>
                  <a:lnTo>
                    <a:pt x="19761" y="298790"/>
                  </a:lnTo>
                  <a:lnTo>
                    <a:pt x="23934" y="287689"/>
                  </a:lnTo>
                  <a:lnTo>
                    <a:pt x="40226" y="261819"/>
                  </a:lnTo>
                  <a:lnTo>
                    <a:pt x="53295" y="210059"/>
                  </a:lnTo>
                  <a:lnTo>
                    <a:pt x="68134" y="152753"/>
                  </a:lnTo>
                  <a:lnTo>
                    <a:pt x="70784" y="99078"/>
                  </a:lnTo>
                  <a:lnTo>
                    <a:pt x="71244" y="53155"/>
                  </a:lnTo>
                  <a:lnTo>
                    <a:pt x="71380" y="6034"/>
                  </a:lnTo>
                  <a:lnTo>
                    <a:pt x="7138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4" name="SMARTInkShape-1575"/>
            <p:cNvSpPr/>
            <p:nvPr/>
          </p:nvSpPr>
          <p:spPr>
            <a:xfrm>
              <a:off x="3988594" y="4359264"/>
              <a:ext cx="53234" cy="69862"/>
            </a:xfrm>
            <a:custGeom>
              <a:avLst/>
              <a:gdLst/>
              <a:ahLst/>
              <a:cxnLst/>
              <a:rect l="0" t="0" r="0" b="0"/>
              <a:pathLst>
                <a:path w="53234" h="69862">
                  <a:moveTo>
                    <a:pt x="0" y="69861"/>
                  </a:moveTo>
                  <a:lnTo>
                    <a:pt x="6320" y="63540"/>
                  </a:lnTo>
                  <a:lnTo>
                    <a:pt x="9424" y="56909"/>
                  </a:lnTo>
                  <a:lnTo>
                    <a:pt x="10251" y="53289"/>
                  </a:lnTo>
                  <a:lnTo>
                    <a:pt x="17736" y="41874"/>
                  </a:lnTo>
                  <a:lnTo>
                    <a:pt x="5323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4" name="SMARTInkShape-Group326"/>
          <p:cNvGrpSpPr/>
          <p:nvPr/>
        </p:nvGrpSpPr>
        <p:grpSpPr>
          <a:xfrm>
            <a:off x="1619250" y="5131594"/>
            <a:ext cx="1404934" cy="726282"/>
            <a:chOff x="1619250" y="5131594"/>
            <a:chExt cx="1404934" cy="726282"/>
          </a:xfrm>
        </p:grpSpPr>
        <p:sp>
          <p:nvSpPr>
            <p:cNvPr id="766" name="SMARTInkShape-1576"/>
            <p:cNvSpPr/>
            <p:nvPr/>
          </p:nvSpPr>
          <p:spPr>
            <a:xfrm>
              <a:off x="2393156" y="5131594"/>
              <a:ext cx="107158" cy="726282"/>
            </a:xfrm>
            <a:custGeom>
              <a:avLst/>
              <a:gdLst/>
              <a:ahLst/>
              <a:cxnLst/>
              <a:rect l="0" t="0" r="0" b="0"/>
              <a:pathLst>
                <a:path w="107158" h="726282">
                  <a:moveTo>
                    <a:pt x="107157" y="0"/>
                  </a:moveTo>
                  <a:lnTo>
                    <a:pt x="96905" y="10251"/>
                  </a:lnTo>
                  <a:lnTo>
                    <a:pt x="95293" y="67839"/>
                  </a:lnTo>
                  <a:lnTo>
                    <a:pt x="85832" y="123684"/>
                  </a:lnTo>
                  <a:lnTo>
                    <a:pt x="83835" y="177155"/>
                  </a:lnTo>
                  <a:lnTo>
                    <a:pt x="73936" y="235440"/>
                  </a:lnTo>
                  <a:lnTo>
                    <a:pt x="64387" y="283484"/>
                  </a:lnTo>
                  <a:lnTo>
                    <a:pt x="59647" y="337701"/>
                  </a:lnTo>
                  <a:lnTo>
                    <a:pt x="50452" y="389190"/>
                  </a:lnTo>
                  <a:lnTo>
                    <a:pt x="39349" y="445750"/>
                  </a:lnTo>
                  <a:lnTo>
                    <a:pt x="29004" y="504402"/>
                  </a:lnTo>
                  <a:lnTo>
                    <a:pt x="24028" y="563672"/>
                  </a:lnTo>
                  <a:lnTo>
                    <a:pt x="16086" y="621803"/>
                  </a:lnTo>
                  <a:lnTo>
                    <a:pt x="11822" y="671806"/>
                  </a:lnTo>
                  <a:lnTo>
                    <a:pt x="0" y="7262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7" name="SMARTInkShape-1577"/>
            <p:cNvSpPr/>
            <p:nvPr/>
          </p:nvSpPr>
          <p:spPr>
            <a:xfrm>
              <a:off x="2905125" y="5512594"/>
              <a:ext cx="119059" cy="321470"/>
            </a:xfrm>
            <a:custGeom>
              <a:avLst/>
              <a:gdLst/>
              <a:ahLst/>
              <a:cxnLst/>
              <a:rect l="0" t="0" r="0" b="0"/>
              <a:pathLst>
                <a:path w="119059" h="321470">
                  <a:moveTo>
                    <a:pt x="35719" y="0"/>
                  </a:moveTo>
                  <a:lnTo>
                    <a:pt x="35719" y="16572"/>
                  </a:lnTo>
                  <a:lnTo>
                    <a:pt x="32191" y="24122"/>
                  </a:lnTo>
                  <a:lnTo>
                    <a:pt x="27536" y="31887"/>
                  </a:lnTo>
                  <a:lnTo>
                    <a:pt x="24548" y="47652"/>
                  </a:lnTo>
                  <a:lnTo>
                    <a:pt x="23958" y="69826"/>
                  </a:lnTo>
                  <a:lnTo>
                    <a:pt x="27405" y="80863"/>
                  </a:lnTo>
                  <a:lnTo>
                    <a:pt x="32024" y="90179"/>
                  </a:lnTo>
                  <a:lnTo>
                    <a:pt x="34076" y="98729"/>
                  </a:lnTo>
                  <a:lnTo>
                    <a:pt x="35947" y="101538"/>
                  </a:lnTo>
                  <a:lnTo>
                    <a:pt x="38517" y="103411"/>
                  </a:lnTo>
                  <a:lnTo>
                    <a:pt x="45826" y="106416"/>
                  </a:lnTo>
                  <a:lnTo>
                    <a:pt x="60340" y="97634"/>
                  </a:lnTo>
                  <a:lnTo>
                    <a:pt x="64039" y="96840"/>
                  </a:lnTo>
                  <a:lnTo>
                    <a:pt x="71677" y="88901"/>
                  </a:lnTo>
                  <a:lnTo>
                    <a:pt x="103635" y="47770"/>
                  </a:lnTo>
                  <a:lnTo>
                    <a:pt x="106914" y="39752"/>
                  </a:lnTo>
                  <a:lnTo>
                    <a:pt x="114875" y="27800"/>
                  </a:lnTo>
                  <a:lnTo>
                    <a:pt x="119014" y="12113"/>
                  </a:lnTo>
                  <a:lnTo>
                    <a:pt x="119058" y="28496"/>
                  </a:lnTo>
                  <a:lnTo>
                    <a:pt x="115533" y="36036"/>
                  </a:lnTo>
                  <a:lnTo>
                    <a:pt x="83252" y="95568"/>
                  </a:lnTo>
                  <a:lnTo>
                    <a:pt x="59523" y="149958"/>
                  </a:lnTo>
                  <a:lnTo>
                    <a:pt x="43655" y="201453"/>
                  </a:lnTo>
                  <a:lnTo>
                    <a:pt x="20921" y="249843"/>
                  </a:lnTo>
                  <a:lnTo>
                    <a:pt x="4515" y="309301"/>
                  </a:lnTo>
                  <a:lnTo>
                    <a:pt x="0" y="3214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8" name="SMARTInkShape-1578"/>
            <p:cNvSpPr/>
            <p:nvPr/>
          </p:nvSpPr>
          <p:spPr>
            <a:xfrm>
              <a:off x="2776017" y="5488799"/>
              <a:ext cx="93390" cy="119046"/>
            </a:xfrm>
            <a:custGeom>
              <a:avLst/>
              <a:gdLst/>
              <a:ahLst/>
              <a:cxnLst/>
              <a:rect l="0" t="0" r="0" b="0"/>
              <a:pathLst>
                <a:path w="93390" h="119046">
                  <a:moveTo>
                    <a:pt x="57671" y="59514"/>
                  </a:moveTo>
                  <a:lnTo>
                    <a:pt x="57671" y="53193"/>
                  </a:lnTo>
                  <a:lnTo>
                    <a:pt x="58993" y="51331"/>
                  </a:lnTo>
                  <a:lnTo>
                    <a:pt x="61199" y="50090"/>
                  </a:lnTo>
                  <a:lnTo>
                    <a:pt x="63991" y="49262"/>
                  </a:lnTo>
                  <a:lnTo>
                    <a:pt x="65853" y="47387"/>
                  </a:lnTo>
                  <a:lnTo>
                    <a:pt x="67922" y="41777"/>
                  </a:lnTo>
                  <a:lnTo>
                    <a:pt x="70573" y="27396"/>
                  </a:lnTo>
                  <a:lnTo>
                    <a:pt x="77662" y="15748"/>
                  </a:lnTo>
                  <a:lnTo>
                    <a:pt x="80980" y="2320"/>
                  </a:lnTo>
                  <a:lnTo>
                    <a:pt x="79825" y="1540"/>
                  </a:lnTo>
                  <a:lnTo>
                    <a:pt x="69328" y="119"/>
                  </a:lnTo>
                  <a:lnTo>
                    <a:pt x="53146" y="0"/>
                  </a:lnTo>
                  <a:lnTo>
                    <a:pt x="45517" y="3518"/>
                  </a:lnTo>
                  <a:lnTo>
                    <a:pt x="17969" y="27970"/>
                  </a:lnTo>
                  <a:lnTo>
                    <a:pt x="13567" y="35793"/>
                  </a:lnTo>
                  <a:lnTo>
                    <a:pt x="0" y="73739"/>
                  </a:lnTo>
                  <a:lnTo>
                    <a:pt x="703" y="76935"/>
                  </a:lnTo>
                  <a:lnTo>
                    <a:pt x="2494" y="79065"/>
                  </a:lnTo>
                  <a:lnTo>
                    <a:pt x="5011" y="80485"/>
                  </a:lnTo>
                  <a:lnTo>
                    <a:pt x="6689" y="82755"/>
                  </a:lnTo>
                  <a:lnTo>
                    <a:pt x="8554" y="88805"/>
                  </a:lnTo>
                  <a:lnTo>
                    <a:pt x="10374" y="90948"/>
                  </a:lnTo>
                  <a:lnTo>
                    <a:pt x="20166" y="94668"/>
                  </a:lnTo>
                  <a:lnTo>
                    <a:pt x="27743" y="95066"/>
                  </a:lnTo>
                  <a:lnTo>
                    <a:pt x="34668" y="91630"/>
                  </a:lnTo>
                  <a:lnTo>
                    <a:pt x="42156" y="87017"/>
                  </a:lnTo>
                  <a:lnTo>
                    <a:pt x="53809" y="83097"/>
                  </a:lnTo>
                  <a:lnTo>
                    <a:pt x="61687" y="77491"/>
                  </a:lnTo>
                  <a:lnTo>
                    <a:pt x="66070" y="67063"/>
                  </a:lnTo>
                  <a:lnTo>
                    <a:pt x="67239" y="60577"/>
                  </a:lnTo>
                  <a:lnTo>
                    <a:pt x="69341" y="56254"/>
                  </a:lnTo>
                  <a:lnTo>
                    <a:pt x="72066" y="53372"/>
                  </a:lnTo>
                  <a:lnTo>
                    <a:pt x="75205" y="51450"/>
                  </a:lnTo>
                  <a:lnTo>
                    <a:pt x="77298" y="48846"/>
                  </a:lnTo>
                  <a:lnTo>
                    <a:pt x="79623" y="42425"/>
                  </a:lnTo>
                  <a:lnTo>
                    <a:pt x="81320" y="26040"/>
                  </a:lnTo>
                  <a:lnTo>
                    <a:pt x="82697" y="25292"/>
                  </a:lnTo>
                  <a:lnTo>
                    <a:pt x="91720" y="23992"/>
                  </a:lnTo>
                  <a:lnTo>
                    <a:pt x="86574" y="23854"/>
                  </a:lnTo>
                  <a:lnTo>
                    <a:pt x="84877" y="25157"/>
                  </a:lnTo>
                  <a:lnTo>
                    <a:pt x="82992" y="30133"/>
                  </a:lnTo>
                  <a:lnTo>
                    <a:pt x="81486" y="86955"/>
                  </a:lnTo>
                  <a:lnTo>
                    <a:pt x="85012" y="95081"/>
                  </a:lnTo>
                  <a:lnTo>
                    <a:pt x="89666" y="103103"/>
                  </a:lnTo>
                  <a:lnTo>
                    <a:pt x="93389" y="1190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9" name="SMARTInkShape-1579"/>
            <p:cNvSpPr/>
            <p:nvPr/>
          </p:nvSpPr>
          <p:spPr>
            <a:xfrm>
              <a:off x="2643413" y="5286375"/>
              <a:ext cx="47401" cy="321470"/>
            </a:xfrm>
            <a:custGeom>
              <a:avLst/>
              <a:gdLst/>
              <a:ahLst/>
              <a:cxnLst/>
              <a:rect l="0" t="0" r="0" b="0"/>
              <a:pathLst>
                <a:path w="47401" h="321470">
                  <a:moveTo>
                    <a:pt x="47400" y="0"/>
                  </a:moveTo>
                  <a:lnTo>
                    <a:pt x="47400" y="34653"/>
                  </a:lnTo>
                  <a:lnTo>
                    <a:pt x="43872" y="45387"/>
                  </a:lnTo>
                  <a:lnTo>
                    <a:pt x="39217" y="55891"/>
                  </a:lnTo>
                  <a:lnTo>
                    <a:pt x="29318" y="115261"/>
                  </a:lnTo>
                  <a:lnTo>
                    <a:pt x="14918" y="154803"/>
                  </a:lnTo>
                  <a:lnTo>
                    <a:pt x="5550" y="210345"/>
                  </a:lnTo>
                  <a:lnTo>
                    <a:pt x="0" y="264420"/>
                  </a:lnTo>
                  <a:lnTo>
                    <a:pt x="1198" y="277593"/>
                  </a:lnTo>
                  <a:lnTo>
                    <a:pt x="14479" y="309317"/>
                  </a:lnTo>
                  <a:lnTo>
                    <a:pt x="23587" y="3214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0" name="SMARTInkShape-1580"/>
            <p:cNvSpPr/>
            <p:nvPr/>
          </p:nvSpPr>
          <p:spPr>
            <a:xfrm>
              <a:off x="2238520" y="5419248"/>
              <a:ext cx="95104" cy="271941"/>
            </a:xfrm>
            <a:custGeom>
              <a:avLst/>
              <a:gdLst/>
              <a:ahLst/>
              <a:cxnLst/>
              <a:rect l="0" t="0" r="0" b="0"/>
              <a:pathLst>
                <a:path w="95104" h="271941">
                  <a:moveTo>
                    <a:pt x="11761" y="21908"/>
                  </a:moveTo>
                  <a:lnTo>
                    <a:pt x="11761" y="38480"/>
                  </a:lnTo>
                  <a:lnTo>
                    <a:pt x="182" y="89062"/>
                  </a:lnTo>
                  <a:lnTo>
                    <a:pt x="0" y="97175"/>
                  </a:lnTo>
                  <a:lnTo>
                    <a:pt x="3447" y="105190"/>
                  </a:lnTo>
                  <a:lnTo>
                    <a:pt x="11275" y="116458"/>
                  </a:lnTo>
                  <a:lnTo>
                    <a:pt x="51506" y="77404"/>
                  </a:lnTo>
                  <a:lnTo>
                    <a:pt x="55884" y="69504"/>
                  </a:lnTo>
                  <a:lnTo>
                    <a:pt x="59153" y="61583"/>
                  </a:lnTo>
                  <a:lnTo>
                    <a:pt x="92796" y="12844"/>
                  </a:lnTo>
                  <a:lnTo>
                    <a:pt x="94902" y="0"/>
                  </a:lnTo>
                  <a:lnTo>
                    <a:pt x="95103" y="32764"/>
                  </a:lnTo>
                  <a:lnTo>
                    <a:pt x="91577" y="43489"/>
                  </a:lnTo>
                  <a:lnTo>
                    <a:pt x="86922" y="53989"/>
                  </a:lnTo>
                  <a:lnTo>
                    <a:pt x="75343" y="105874"/>
                  </a:lnTo>
                  <a:lnTo>
                    <a:pt x="62106" y="164587"/>
                  </a:lnTo>
                  <a:lnTo>
                    <a:pt x="56664" y="188538"/>
                  </a:lnTo>
                  <a:lnTo>
                    <a:pt x="50201" y="212391"/>
                  </a:lnTo>
                  <a:lnTo>
                    <a:pt x="47480" y="2719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1" name="SMARTInkShape-1581"/>
            <p:cNvSpPr/>
            <p:nvPr/>
          </p:nvSpPr>
          <p:spPr>
            <a:xfrm>
              <a:off x="2047875" y="5405451"/>
              <a:ext cx="142321" cy="130956"/>
            </a:xfrm>
            <a:custGeom>
              <a:avLst/>
              <a:gdLst/>
              <a:ahLst/>
              <a:cxnLst/>
              <a:rect l="0" t="0" r="0" b="0"/>
              <a:pathLst>
                <a:path w="142321" h="130956">
                  <a:moveTo>
                    <a:pt x="0" y="71424"/>
                  </a:moveTo>
                  <a:lnTo>
                    <a:pt x="10251" y="71424"/>
                  </a:lnTo>
                  <a:lnTo>
                    <a:pt x="21085" y="63242"/>
                  </a:lnTo>
                  <a:lnTo>
                    <a:pt x="28333" y="61173"/>
                  </a:lnTo>
                  <a:lnTo>
                    <a:pt x="66398" y="58291"/>
                  </a:lnTo>
                  <a:lnTo>
                    <a:pt x="80381" y="51364"/>
                  </a:lnTo>
                  <a:lnTo>
                    <a:pt x="99370" y="47401"/>
                  </a:lnTo>
                  <a:lnTo>
                    <a:pt x="113962" y="38435"/>
                  </a:lnTo>
                  <a:lnTo>
                    <a:pt x="141000" y="13740"/>
                  </a:lnTo>
                  <a:lnTo>
                    <a:pt x="142320" y="6119"/>
                  </a:lnTo>
                  <a:lnTo>
                    <a:pt x="141182" y="4075"/>
                  </a:lnTo>
                  <a:lnTo>
                    <a:pt x="139100" y="2713"/>
                  </a:lnTo>
                  <a:lnTo>
                    <a:pt x="132575" y="525"/>
                  </a:lnTo>
                  <a:lnTo>
                    <a:pt x="103023" y="0"/>
                  </a:lnTo>
                  <a:lnTo>
                    <a:pt x="95177" y="3520"/>
                  </a:lnTo>
                  <a:lnTo>
                    <a:pt x="79361" y="16559"/>
                  </a:lnTo>
                  <a:lnTo>
                    <a:pt x="74959" y="24109"/>
                  </a:lnTo>
                  <a:lnTo>
                    <a:pt x="71680" y="31874"/>
                  </a:lnTo>
                  <a:lnTo>
                    <a:pt x="63719" y="43683"/>
                  </a:lnTo>
                  <a:lnTo>
                    <a:pt x="59449" y="55561"/>
                  </a:lnTo>
                  <a:lnTo>
                    <a:pt x="51716" y="67458"/>
                  </a:lnTo>
                  <a:lnTo>
                    <a:pt x="49443" y="75395"/>
                  </a:lnTo>
                  <a:lnTo>
                    <a:pt x="50160" y="79362"/>
                  </a:lnTo>
                  <a:lnTo>
                    <a:pt x="57288" y="95237"/>
                  </a:lnTo>
                  <a:lnTo>
                    <a:pt x="58036" y="99205"/>
                  </a:lnTo>
                  <a:lnTo>
                    <a:pt x="65409" y="111112"/>
                  </a:lnTo>
                  <a:lnTo>
                    <a:pt x="72286" y="115521"/>
                  </a:lnTo>
                  <a:lnTo>
                    <a:pt x="79752" y="118804"/>
                  </a:lnTo>
                  <a:lnTo>
                    <a:pt x="95250" y="1309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2" name="SMARTInkShape-1582"/>
            <p:cNvSpPr/>
            <p:nvPr/>
          </p:nvSpPr>
          <p:spPr>
            <a:xfrm>
              <a:off x="1619250" y="5232285"/>
              <a:ext cx="428578" cy="292216"/>
            </a:xfrm>
            <a:custGeom>
              <a:avLst/>
              <a:gdLst/>
              <a:ahLst/>
              <a:cxnLst/>
              <a:rect l="0" t="0" r="0" b="0"/>
              <a:pathLst>
                <a:path w="428578" h="292216">
                  <a:moveTo>
                    <a:pt x="0" y="113621"/>
                  </a:moveTo>
                  <a:lnTo>
                    <a:pt x="53519" y="113621"/>
                  </a:lnTo>
                  <a:lnTo>
                    <a:pt x="110074" y="113621"/>
                  </a:lnTo>
                  <a:lnTo>
                    <a:pt x="146195" y="110094"/>
                  </a:lnTo>
                  <a:lnTo>
                    <a:pt x="201652" y="93027"/>
                  </a:lnTo>
                  <a:lnTo>
                    <a:pt x="225995" y="87234"/>
                  </a:lnTo>
                  <a:lnTo>
                    <a:pt x="234007" y="84124"/>
                  </a:lnTo>
                  <a:lnTo>
                    <a:pt x="246437" y="73612"/>
                  </a:lnTo>
                  <a:lnTo>
                    <a:pt x="256371" y="62766"/>
                  </a:lnTo>
                  <a:lnTo>
                    <a:pt x="277602" y="48912"/>
                  </a:lnTo>
                  <a:lnTo>
                    <a:pt x="295286" y="22272"/>
                  </a:lnTo>
                  <a:lnTo>
                    <a:pt x="297448" y="8463"/>
                  </a:lnTo>
                  <a:lnTo>
                    <a:pt x="297615" y="0"/>
                  </a:lnTo>
                  <a:lnTo>
                    <a:pt x="297655" y="12456"/>
                  </a:lnTo>
                  <a:lnTo>
                    <a:pt x="294128" y="19270"/>
                  </a:lnTo>
                  <a:lnTo>
                    <a:pt x="291335" y="22939"/>
                  </a:lnTo>
                  <a:lnTo>
                    <a:pt x="288232" y="34071"/>
                  </a:lnTo>
                  <a:lnTo>
                    <a:pt x="282958" y="55214"/>
                  </a:lnTo>
                  <a:lnTo>
                    <a:pt x="276544" y="78236"/>
                  </a:lnTo>
                  <a:lnTo>
                    <a:pt x="274081" y="129085"/>
                  </a:lnTo>
                  <a:lnTo>
                    <a:pt x="272626" y="149598"/>
                  </a:lnTo>
                  <a:lnTo>
                    <a:pt x="262679" y="208654"/>
                  </a:lnTo>
                  <a:lnTo>
                    <a:pt x="261981" y="247849"/>
                  </a:lnTo>
                  <a:lnTo>
                    <a:pt x="258429" y="256181"/>
                  </a:lnTo>
                  <a:lnTo>
                    <a:pt x="250074" y="268340"/>
                  </a:lnTo>
                  <a:lnTo>
                    <a:pt x="256365" y="268384"/>
                  </a:lnTo>
                  <a:lnTo>
                    <a:pt x="258222" y="267067"/>
                  </a:lnTo>
                  <a:lnTo>
                    <a:pt x="259461" y="264867"/>
                  </a:lnTo>
                  <a:lnTo>
                    <a:pt x="260286" y="262077"/>
                  </a:lnTo>
                  <a:lnTo>
                    <a:pt x="271144" y="244280"/>
                  </a:lnTo>
                  <a:lnTo>
                    <a:pt x="272044" y="240414"/>
                  </a:lnTo>
                  <a:lnTo>
                    <a:pt x="300509" y="206540"/>
                  </a:lnTo>
                  <a:lnTo>
                    <a:pt x="309066" y="201221"/>
                  </a:lnTo>
                  <a:lnTo>
                    <a:pt x="318602" y="198856"/>
                  </a:lnTo>
                  <a:lnTo>
                    <a:pt x="346283" y="193811"/>
                  </a:lnTo>
                  <a:lnTo>
                    <a:pt x="353887" y="190893"/>
                  </a:lnTo>
                  <a:lnTo>
                    <a:pt x="360279" y="190271"/>
                  </a:lnTo>
                  <a:lnTo>
                    <a:pt x="400718" y="198062"/>
                  </a:lnTo>
                  <a:lnTo>
                    <a:pt x="408725" y="203185"/>
                  </a:lnTo>
                  <a:lnTo>
                    <a:pt x="413166" y="209872"/>
                  </a:lnTo>
                  <a:lnTo>
                    <a:pt x="416463" y="217253"/>
                  </a:lnTo>
                  <a:lnTo>
                    <a:pt x="424433" y="228847"/>
                  </a:lnTo>
                  <a:lnTo>
                    <a:pt x="426762" y="236711"/>
                  </a:lnTo>
                  <a:lnTo>
                    <a:pt x="428577" y="273538"/>
                  </a:lnTo>
                  <a:lnTo>
                    <a:pt x="425076" y="280827"/>
                  </a:lnTo>
                  <a:lnTo>
                    <a:pt x="416719" y="2922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3" name="SMARTInkShape-1583"/>
            <p:cNvSpPr/>
            <p:nvPr/>
          </p:nvSpPr>
          <p:spPr>
            <a:xfrm>
              <a:off x="1738313" y="5250656"/>
              <a:ext cx="35719" cy="297658"/>
            </a:xfrm>
            <a:custGeom>
              <a:avLst/>
              <a:gdLst/>
              <a:ahLst/>
              <a:cxnLst/>
              <a:rect l="0" t="0" r="0" b="0"/>
              <a:pathLst>
                <a:path w="35719" h="297658">
                  <a:moveTo>
                    <a:pt x="0" y="0"/>
                  </a:moveTo>
                  <a:lnTo>
                    <a:pt x="0" y="56321"/>
                  </a:lnTo>
                  <a:lnTo>
                    <a:pt x="1322" y="111169"/>
                  </a:lnTo>
                  <a:lnTo>
                    <a:pt x="17736" y="170696"/>
                  </a:lnTo>
                  <a:lnTo>
                    <a:pt x="23456" y="228635"/>
                  </a:lnTo>
                  <a:lnTo>
                    <a:pt x="25030" y="245750"/>
                  </a:lnTo>
                  <a:lnTo>
                    <a:pt x="34606" y="280535"/>
                  </a:lnTo>
                  <a:lnTo>
                    <a:pt x="35718" y="2976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9" name="SMARTInkShape-Group327"/>
          <p:cNvGrpSpPr/>
          <p:nvPr/>
        </p:nvGrpSpPr>
        <p:grpSpPr>
          <a:xfrm>
            <a:off x="1681967" y="4929946"/>
            <a:ext cx="687170" cy="654021"/>
            <a:chOff x="1681967" y="4929946"/>
            <a:chExt cx="687170" cy="654021"/>
          </a:xfrm>
        </p:grpSpPr>
        <p:sp>
          <p:nvSpPr>
            <p:cNvPr id="775" name="SMARTInkShape-1584"/>
            <p:cNvSpPr/>
            <p:nvPr/>
          </p:nvSpPr>
          <p:spPr>
            <a:xfrm>
              <a:off x="2202656" y="5167313"/>
              <a:ext cx="166481" cy="238126"/>
            </a:xfrm>
            <a:custGeom>
              <a:avLst/>
              <a:gdLst/>
              <a:ahLst/>
              <a:cxnLst/>
              <a:rect l="0" t="0" r="0" b="0"/>
              <a:pathLst>
                <a:path w="166481" h="238126">
                  <a:moveTo>
                    <a:pt x="71438" y="0"/>
                  </a:moveTo>
                  <a:lnTo>
                    <a:pt x="71438" y="6320"/>
                  </a:lnTo>
                  <a:lnTo>
                    <a:pt x="67910" y="12951"/>
                  </a:lnTo>
                  <a:lnTo>
                    <a:pt x="63255" y="20308"/>
                  </a:lnTo>
                  <a:lnTo>
                    <a:pt x="59312" y="31887"/>
                  </a:lnTo>
                  <a:lnTo>
                    <a:pt x="39002" y="59539"/>
                  </a:lnTo>
                  <a:lnTo>
                    <a:pt x="36367" y="75408"/>
                  </a:lnTo>
                  <a:lnTo>
                    <a:pt x="37474" y="78053"/>
                  </a:lnTo>
                  <a:lnTo>
                    <a:pt x="39535" y="79816"/>
                  </a:lnTo>
                  <a:lnTo>
                    <a:pt x="42232" y="80992"/>
                  </a:lnTo>
                  <a:lnTo>
                    <a:pt x="44030" y="83098"/>
                  </a:lnTo>
                  <a:lnTo>
                    <a:pt x="46027" y="88967"/>
                  </a:lnTo>
                  <a:lnTo>
                    <a:pt x="49206" y="91061"/>
                  </a:lnTo>
                  <a:lnTo>
                    <a:pt x="59793" y="93388"/>
                  </a:lnTo>
                  <a:lnTo>
                    <a:pt x="69790" y="90895"/>
                  </a:lnTo>
                  <a:lnTo>
                    <a:pt x="78643" y="86700"/>
                  </a:lnTo>
                  <a:lnTo>
                    <a:pt x="105443" y="77465"/>
                  </a:lnTo>
                  <a:lnTo>
                    <a:pt x="130221" y="59280"/>
                  </a:lnTo>
                  <a:lnTo>
                    <a:pt x="138574" y="52804"/>
                  </a:lnTo>
                  <a:lnTo>
                    <a:pt x="154716" y="45120"/>
                  </a:lnTo>
                  <a:lnTo>
                    <a:pt x="165987" y="36269"/>
                  </a:lnTo>
                  <a:lnTo>
                    <a:pt x="166480" y="42202"/>
                  </a:lnTo>
                  <a:lnTo>
                    <a:pt x="165227" y="44010"/>
                  </a:lnTo>
                  <a:lnTo>
                    <a:pt x="163068" y="45214"/>
                  </a:lnTo>
                  <a:lnTo>
                    <a:pt x="160306" y="46018"/>
                  </a:lnTo>
                  <a:lnTo>
                    <a:pt x="145044" y="58135"/>
                  </a:lnTo>
                  <a:lnTo>
                    <a:pt x="90028" y="112398"/>
                  </a:lnTo>
                  <a:lnTo>
                    <a:pt x="45069" y="166761"/>
                  </a:lnTo>
                  <a:lnTo>
                    <a:pt x="17107" y="206384"/>
                  </a:lnTo>
                  <a:lnTo>
                    <a:pt x="0" y="2381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6" name="SMARTInkShape-1585"/>
            <p:cNvSpPr/>
            <p:nvPr/>
          </p:nvSpPr>
          <p:spPr>
            <a:xfrm>
              <a:off x="2060002" y="5107970"/>
              <a:ext cx="125564" cy="130781"/>
            </a:xfrm>
            <a:custGeom>
              <a:avLst/>
              <a:gdLst/>
              <a:ahLst/>
              <a:cxnLst/>
              <a:rect l="0" t="0" r="0" b="0"/>
              <a:pathLst>
                <a:path w="125564" h="130781">
                  <a:moveTo>
                    <a:pt x="71217" y="23624"/>
                  </a:moveTo>
                  <a:lnTo>
                    <a:pt x="87789" y="23624"/>
                  </a:lnTo>
                  <a:lnTo>
                    <a:pt x="90202" y="22301"/>
                  </a:lnTo>
                  <a:lnTo>
                    <a:pt x="91811" y="20096"/>
                  </a:lnTo>
                  <a:lnTo>
                    <a:pt x="94922" y="14119"/>
                  </a:lnTo>
                  <a:lnTo>
                    <a:pt x="105092" y="1956"/>
                  </a:lnTo>
                  <a:lnTo>
                    <a:pt x="104384" y="1241"/>
                  </a:lnTo>
                  <a:lnTo>
                    <a:pt x="93741" y="94"/>
                  </a:lnTo>
                  <a:lnTo>
                    <a:pt x="90202" y="0"/>
                  </a:lnTo>
                  <a:lnTo>
                    <a:pt x="72579" y="6188"/>
                  </a:lnTo>
                  <a:lnTo>
                    <a:pt x="31596" y="33025"/>
                  </a:lnTo>
                  <a:lnTo>
                    <a:pt x="5425" y="66189"/>
                  </a:lnTo>
                  <a:lnTo>
                    <a:pt x="1452" y="78863"/>
                  </a:lnTo>
                  <a:lnTo>
                    <a:pt x="0" y="92667"/>
                  </a:lnTo>
                  <a:lnTo>
                    <a:pt x="6165" y="100673"/>
                  </a:lnTo>
                  <a:lnTo>
                    <a:pt x="12760" y="104170"/>
                  </a:lnTo>
                  <a:lnTo>
                    <a:pt x="16370" y="105102"/>
                  </a:lnTo>
                  <a:lnTo>
                    <a:pt x="20100" y="104401"/>
                  </a:lnTo>
                  <a:lnTo>
                    <a:pt x="35592" y="97298"/>
                  </a:lnTo>
                  <a:lnTo>
                    <a:pt x="50960" y="92196"/>
                  </a:lnTo>
                  <a:lnTo>
                    <a:pt x="68743" y="82306"/>
                  </a:lnTo>
                  <a:lnTo>
                    <a:pt x="118141" y="36225"/>
                  </a:lnTo>
                  <a:lnTo>
                    <a:pt x="125563" y="35668"/>
                  </a:lnTo>
                  <a:lnTo>
                    <a:pt x="122711" y="35591"/>
                  </a:lnTo>
                  <a:lnTo>
                    <a:pt x="121421" y="36894"/>
                  </a:lnTo>
                  <a:lnTo>
                    <a:pt x="119181" y="45786"/>
                  </a:lnTo>
                  <a:lnTo>
                    <a:pt x="110726" y="56616"/>
                  </a:lnTo>
                  <a:lnTo>
                    <a:pt x="108059" y="67648"/>
                  </a:lnTo>
                  <a:lnTo>
                    <a:pt x="107435" y="75381"/>
                  </a:lnTo>
                  <a:lnTo>
                    <a:pt x="103630" y="83228"/>
                  </a:lnTo>
                  <a:lnTo>
                    <a:pt x="98852" y="91125"/>
                  </a:lnTo>
                  <a:lnTo>
                    <a:pt x="96728" y="99044"/>
                  </a:lnTo>
                  <a:lnTo>
                    <a:pt x="97485" y="103008"/>
                  </a:lnTo>
                  <a:lnTo>
                    <a:pt x="104677" y="118875"/>
                  </a:lnTo>
                  <a:lnTo>
                    <a:pt x="105430" y="122844"/>
                  </a:lnTo>
                  <a:lnTo>
                    <a:pt x="107254" y="125489"/>
                  </a:lnTo>
                  <a:lnTo>
                    <a:pt x="109794" y="127253"/>
                  </a:lnTo>
                  <a:lnTo>
                    <a:pt x="118842" y="1307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7" name="SMARTInkShape-1586"/>
            <p:cNvSpPr/>
            <p:nvPr/>
          </p:nvSpPr>
          <p:spPr>
            <a:xfrm>
              <a:off x="1740725" y="4929946"/>
              <a:ext cx="318994" cy="296899"/>
            </a:xfrm>
            <a:custGeom>
              <a:avLst/>
              <a:gdLst/>
              <a:ahLst/>
              <a:cxnLst/>
              <a:rect l="0" t="0" r="0" b="0"/>
              <a:pathLst>
                <a:path w="318994" h="296899">
                  <a:moveTo>
                    <a:pt x="188088" y="154023"/>
                  </a:moveTo>
                  <a:lnTo>
                    <a:pt x="188088" y="147702"/>
                  </a:lnTo>
                  <a:lnTo>
                    <a:pt x="186765" y="145840"/>
                  </a:lnTo>
                  <a:lnTo>
                    <a:pt x="184560" y="144599"/>
                  </a:lnTo>
                  <a:lnTo>
                    <a:pt x="181767" y="143771"/>
                  </a:lnTo>
                  <a:lnTo>
                    <a:pt x="179905" y="141897"/>
                  </a:lnTo>
                  <a:lnTo>
                    <a:pt x="175185" y="130088"/>
                  </a:lnTo>
                  <a:lnTo>
                    <a:pt x="170006" y="124423"/>
                  </a:lnTo>
                  <a:lnTo>
                    <a:pt x="163294" y="121024"/>
                  </a:lnTo>
                  <a:lnTo>
                    <a:pt x="141886" y="118841"/>
                  </a:lnTo>
                  <a:lnTo>
                    <a:pt x="119865" y="124784"/>
                  </a:lnTo>
                  <a:lnTo>
                    <a:pt x="65012" y="150201"/>
                  </a:lnTo>
                  <a:lnTo>
                    <a:pt x="31683" y="169917"/>
                  </a:lnTo>
                  <a:lnTo>
                    <a:pt x="3017" y="208483"/>
                  </a:lnTo>
                  <a:lnTo>
                    <a:pt x="0" y="217033"/>
                  </a:lnTo>
                  <a:lnTo>
                    <a:pt x="519" y="221165"/>
                  </a:lnTo>
                  <a:lnTo>
                    <a:pt x="4623" y="229284"/>
                  </a:lnTo>
                  <a:lnTo>
                    <a:pt x="20692" y="241293"/>
                  </a:lnTo>
                  <a:lnTo>
                    <a:pt x="42210" y="246909"/>
                  </a:lnTo>
                  <a:lnTo>
                    <a:pt x="82690" y="247483"/>
                  </a:lnTo>
                  <a:lnTo>
                    <a:pt x="140694" y="232640"/>
                  </a:lnTo>
                  <a:lnTo>
                    <a:pt x="200024" y="200502"/>
                  </a:lnTo>
                  <a:lnTo>
                    <a:pt x="241304" y="169672"/>
                  </a:lnTo>
                  <a:lnTo>
                    <a:pt x="284748" y="112001"/>
                  </a:lnTo>
                  <a:lnTo>
                    <a:pt x="313615" y="54900"/>
                  </a:lnTo>
                  <a:lnTo>
                    <a:pt x="318993" y="1801"/>
                  </a:lnTo>
                  <a:lnTo>
                    <a:pt x="317691" y="948"/>
                  </a:lnTo>
                  <a:lnTo>
                    <a:pt x="312717" y="0"/>
                  </a:lnTo>
                  <a:lnTo>
                    <a:pt x="310861" y="1070"/>
                  </a:lnTo>
                  <a:lnTo>
                    <a:pt x="309624" y="3106"/>
                  </a:lnTo>
                  <a:lnTo>
                    <a:pt x="283092" y="59183"/>
                  </a:lnTo>
                  <a:lnTo>
                    <a:pt x="259503" y="109961"/>
                  </a:lnTo>
                  <a:lnTo>
                    <a:pt x="241001" y="165076"/>
                  </a:lnTo>
                  <a:lnTo>
                    <a:pt x="230088" y="215271"/>
                  </a:lnTo>
                  <a:lnTo>
                    <a:pt x="224051" y="271797"/>
                  </a:lnTo>
                  <a:lnTo>
                    <a:pt x="223806" y="2968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8" name="SMARTInkShape-1587"/>
            <p:cNvSpPr/>
            <p:nvPr/>
          </p:nvSpPr>
          <p:spPr>
            <a:xfrm>
              <a:off x="1681967" y="5327281"/>
              <a:ext cx="554741" cy="256686"/>
            </a:xfrm>
            <a:custGeom>
              <a:avLst/>
              <a:gdLst/>
              <a:ahLst/>
              <a:cxnLst/>
              <a:rect l="0" t="0" r="0" b="0"/>
              <a:pathLst>
                <a:path w="554741" h="256686">
                  <a:moveTo>
                    <a:pt x="496877" y="101969"/>
                  </a:moveTo>
                  <a:lnTo>
                    <a:pt x="462343" y="100646"/>
                  </a:lnTo>
                  <a:lnTo>
                    <a:pt x="405801" y="85397"/>
                  </a:lnTo>
                  <a:lnTo>
                    <a:pt x="360824" y="73982"/>
                  </a:lnTo>
                  <a:lnTo>
                    <a:pt x="307663" y="55900"/>
                  </a:lnTo>
                  <a:lnTo>
                    <a:pt x="250020" y="40106"/>
                  </a:lnTo>
                  <a:lnTo>
                    <a:pt x="197368" y="27047"/>
                  </a:lnTo>
                  <a:lnTo>
                    <a:pt x="141933" y="14801"/>
                  </a:lnTo>
                  <a:lnTo>
                    <a:pt x="89936" y="9113"/>
                  </a:lnTo>
                  <a:lnTo>
                    <a:pt x="34866" y="3506"/>
                  </a:lnTo>
                  <a:lnTo>
                    <a:pt x="26151" y="609"/>
                  </a:lnTo>
                  <a:lnTo>
                    <a:pt x="19018" y="0"/>
                  </a:lnTo>
                  <a:lnTo>
                    <a:pt x="0" y="5573"/>
                  </a:lnTo>
                  <a:lnTo>
                    <a:pt x="261" y="5955"/>
                  </a:lnTo>
                  <a:lnTo>
                    <a:pt x="58029" y="23261"/>
                  </a:lnTo>
                  <a:lnTo>
                    <a:pt x="105204" y="41018"/>
                  </a:lnTo>
                  <a:lnTo>
                    <a:pt x="145529" y="51950"/>
                  </a:lnTo>
                  <a:lnTo>
                    <a:pt x="188587" y="62540"/>
                  </a:lnTo>
                  <a:lnTo>
                    <a:pt x="229772" y="76067"/>
                  </a:lnTo>
                  <a:lnTo>
                    <a:pt x="273653" y="87370"/>
                  </a:lnTo>
                  <a:lnTo>
                    <a:pt x="318291" y="98126"/>
                  </a:lnTo>
                  <a:lnTo>
                    <a:pt x="360179" y="111727"/>
                  </a:lnTo>
                  <a:lnTo>
                    <a:pt x="414628" y="127938"/>
                  </a:lnTo>
                  <a:lnTo>
                    <a:pt x="464275" y="141119"/>
                  </a:lnTo>
                  <a:lnTo>
                    <a:pt x="517630" y="156103"/>
                  </a:lnTo>
                  <a:lnTo>
                    <a:pt x="554740" y="161290"/>
                  </a:lnTo>
                  <a:lnTo>
                    <a:pt x="549593" y="155118"/>
                  </a:lnTo>
                  <a:lnTo>
                    <a:pt x="539709" y="152049"/>
                  </a:lnTo>
                  <a:lnTo>
                    <a:pt x="493355" y="141735"/>
                  </a:lnTo>
                  <a:lnTo>
                    <a:pt x="435866" y="134959"/>
                  </a:lnTo>
                  <a:lnTo>
                    <a:pt x="385754" y="128501"/>
                  </a:lnTo>
                  <a:lnTo>
                    <a:pt x="329014" y="126587"/>
                  </a:lnTo>
                  <a:lnTo>
                    <a:pt x="270310" y="126020"/>
                  </a:lnTo>
                  <a:lnTo>
                    <a:pt x="214551" y="125852"/>
                  </a:lnTo>
                  <a:lnTo>
                    <a:pt x="168044" y="129330"/>
                  </a:lnTo>
                  <a:lnTo>
                    <a:pt x="116774" y="136037"/>
                  </a:lnTo>
                  <a:lnTo>
                    <a:pt x="99519" y="140482"/>
                  </a:lnTo>
                  <a:lnTo>
                    <a:pt x="88763" y="146867"/>
                  </a:lnTo>
                  <a:lnTo>
                    <a:pt x="83982" y="154115"/>
                  </a:lnTo>
                  <a:lnTo>
                    <a:pt x="81291" y="165633"/>
                  </a:lnTo>
                  <a:lnTo>
                    <a:pt x="83559" y="168224"/>
                  </a:lnTo>
                  <a:lnTo>
                    <a:pt x="132992" y="182456"/>
                  </a:lnTo>
                  <a:lnTo>
                    <a:pt x="183272" y="193580"/>
                  </a:lnTo>
                  <a:lnTo>
                    <a:pt x="241385" y="206577"/>
                  </a:lnTo>
                  <a:lnTo>
                    <a:pt x="285429" y="219458"/>
                  </a:lnTo>
                  <a:lnTo>
                    <a:pt x="327935" y="230474"/>
                  </a:lnTo>
                  <a:lnTo>
                    <a:pt x="385525" y="244114"/>
                  </a:lnTo>
                  <a:lnTo>
                    <a:pt x="436102" y="253006"/>
                  </a:lnTo>
                  <a:lnTo>
                    <a:pt x="487959" y="256011"/>
                  </a:lnTo>
                  <a:lnTo>
                    <a:pt x="517206" y="256685"/>
                  </a:lnTo>
                  <a:lnTo>
                    <a:pt x="517044" y="255384"/>
                  </a:lnTo>
                  <a:lnTo>
                    <a:pt x="503812" y="240173"/>
                  </a:lnTo>
                  <a:lnTo>
                    <a:pt x="460225" y="216679"/>
                  </a:lnTo>
                  <a:lnTo>
                    <a:pt x="414726" y="200927"/>
                  </a:lnTo>
                  <a:lnTo>
                    <a:pt x="359941" y="181414"/>
                  </a:lnTo>
                  <a:lnTo>
                    <a:pt x="300493" y="166666"/>
                  </a:lnTo>
                  <a:lnTo>
                    <a:pt x="256137" y="158063"/>
                  </a:lnTo>
                  <a:lnTo>
                    <a:pt x="213492" y="149830"/>
                  </a:lnTo>
                  <a:lnTo>
                    <a:pt x="155824" y="137758"/>
                  </a:lnTo>
                  <a:lnTo>
                    <a:pt x="105224" y="129329"/>
                  </a:lnTo>
                  <a:lnTo>
                    <a:pt x="53359" y="126483"/>
                  </a:lnTo>
                  <a:lnTo>
                    <a:pt x="24110" y="125843"/>
                  </a:lnTo>
                  <a:lnTo>
                    <a:pt x="81781" y="125785"/>
                  </a:lnTo>
                  <a:lnTo>
                    <a:pt x="135907" y="127106"/>
                  </a:lnTo>
                  <a:lnTo>
                    <a:pt x="179019" y="132103"/>
                  </a:lnTo>
                  <a:lnTo>
                    <a:pt x="228166" y="142261"/>
                  </a:lnTo>
                  <a:lnTo>
                    <a:pt x="280877" y="154272"/>
                  </a:lnTo>
                  <a:lnTo>
                    <a:pt x="335172" y="164020"/>
                  </a:lnTo>
                  <a:lnTo>
                    <a:pt x="383116" y="172762"/>
                  </a:lnTo>
                  <a:lnTo>
                    <a:pt x="425150" y="179735"/>
                  </a:lnTo>
                  <a:lnTo>
                    <a:pt x="475918" y="183660"/>
                  </a:lnTo>
                  <a:lnTo>
                    <a:pt x="520591" y="185095"/>
                  </a:lnTo>
                  <a:lnTo>
                    <a:pt x="524593" y="183845"/>
                  </a:lnTo>
                  <a:lnTo>
                    <a:pt x="527260" y="181689"/>
                  </a:lnTo>
                  <a:lnTo>
                    <a:pt x="529039" y="178928"/>
                  </a:lnTo>
                  <a:lnTo>
                    <a:pt x="527579" y="175764"/>
                  </a:lnTo>
                  <a:lnTo>
                    <a:pt x="512882" y="164992"/>
                  </a:lnTo>
                  <a:lnTo>
                    <a:pt x="477157" y="149500"/>
                  </a:lnTo>
                  <a:lnTo>
                    <a:pt x="419927" y="133700"/>
                  </a:lnTo>
                  <a:lnTo>
                    <a:pt x="367068" y="121807"/>
                  </a:lnTo>
                  <a:lnTo>
                    <a:pt x="315834" y="116225"/>
                  </a:lnTo>
                  <a:lnTo>
                    <a:pt x="267139" y="114572"/>
                  </a:lnTo>
                  <a:lnTo>
                    <a:pt x="211127" y="113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1" name="SMARTInkShape-Group328"/>
          <p:cNvGrpSpPr/>
          <p:nvPr/>
        </p:nvGrpSpPr>
        <p:grpSpPr>
          <a:xfrm>
            <a:off x="1785938" y="5929313"/>
            <a:ext cx="1369219" cy="381001"/>
            <a:chOff x="1785938" y="5929313"/>
            <a:chExt cx="1369219" cy="381001"/>
          </a:xfrm>
        </p:grpSpPr>
        <p:sp>
          <p:nvSpPr>
            <p:cNvPr id="780" name="SMARTInkShape-1588"/>
            <p:cNvSpPr/>
            <p:nvPr/>
          </p:nvSpPr>
          <p:spPr>
            <a:xfrm>
              <a:off x="2988614" y="6143686"/>
              <a:ext cx="166543" cy="83284"/>
            </a:xfrm>
            <a:custGeom>
              <a:avLst/>
              <a:gdLst/>
              <a:ahLst/>
              <a:cxnLst/>
              <a:rect l="0" t="0" r="0" b="0"/>
              <a:pathLst>
                <a:path w="166543" h="83284">
                  <a:moveTo>
                    <a:pt x="35574" y="11845"/>
                  </a:moveTo>
                  <a:lnTo>
                    <a:pt x="25322" y="11845"/>
                  </a:lnTo>
                  <a:lnTo>
                    <a:pt x="24771" y="13168"/>
                  </a:lnTo>
                  <a:lnTo>
                    <a:pt x="24158" y="18166"/>
                  </a:lnTo>
                  <a:lnTo>
                    <a:pt x="20357" y="24797"/>
                  </a:lnTo>
                  <a:lnTo>
                    <a:pt x="15582" y="32153"/>
                  </a:lnTo>
                  <a:lnTo>
                    <a:pt x="12893" y="43733"/>
                  </a:lnTo>
                  <a:lnTo>
                    <a:pt x="11805" y="69030"/>
                  </a:lnTo>
                  <a:lnTo>
                    <a:pt x="10467" y="69812"/>
                  </a:lnTo>
                  <a:lnTo>
                    <a:pt x="0" y="71359"/>
                  </a:lnTo>
                  <a:lnTo>
                    <a:pt x="6219" y="71371"/>
                  </a:lnTo>
                  <a:lnTo>
                    <a:pt x="8066" y="70050"/>
                  </a:lnTo>
                  <a:lnTo>
                    <a:pt x="10119" y="65054"/>
                  </a:lnTo>
                  <a:lnTo>
                    <a:pt x="12759" y="51068"/>
                  </a:lnTo>
                  <a:lnTo>
                    <a:pt x="35864" y="23724"/>
                  </a:lnTo>
                  <a:lnTo>
                    <a:pt x="51093" y="11837"/>
                  </a:lnTo>
                  <a:lnTo>
                    <a:pt x="68835" y="3464"/>
                  </a:lnTo>
                  <a:lnTo>
                    <a:pt x="109181" y="145"/>
                  </a:lnTo>
                  <a:lnTo>
                    <a:pt x="128674" y="0"/>
                  </a:lnTo>
                  <a:lnTo>
                    <a:pt x="133359" y="1303"/>
                  </a:lnTo>
                  <a:lnTo>
                    <a:pt x="136482" y="3493"/>
                  </a:lnTo>
                  <a:lnTo>
                    <a:pt x="150089" y="20251"/>
                  </a:lnTo>
                  <a:lnTo>
                    <a:pt x="157266" y="35750"/>
                  </a:lnTo>
                  <a:lnTo>
                    <a:pt x="160358" y="39689"/>
                  </a:lnTo>
                  <a:lnTo>
                    <a:pt x="163794" y="51120"/>
                  </a:lnTo>
                  <a:lnTo>
                    <a:pt x="166542" y="832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1" name="SMARTInkShape-1589"/>
            <p:cNvSpPr/>
            <p:nvPr/>
          </p:nvSpPr>
          <p:spPr>
            <a:xfrm>
              <a:off x="2836043" y="6084141"/>
              <a:ext cx="140314" cy="166641"/>
            </a:xfrm>
            <a:custGeom>
              <a:avLst/>
              <a:gdLst/>
              <a:ahLst/>
              <a:cxnLst/>
              <a:rect l="0" t="0" r="0" b="0"/>
              <a:pathLst>
                <a:path w="140314" h="166641">
                  <a:moveTo>
                    <a:pt x="57176" y="35672"/>
                  </a:moveTo>
                  <a:lnTo>
                    <a:pt x="46924" y="35672"/>
                  </a:lnTo>
                  <a:lnTo>
                    <a:pt x="104657" y="35672"/>
                  </a:lnTo>
                  <a:lnTo>
                    <a:pt x="120647" y="35672"/>
                  </a:lnTo>
                  <a:lnTo>
                    <a:pt x="128601" y="32144"/>
                  </a:lnTo>
                  <a:lnTo>
                    <a:pt x="139822" y="24256"/>
                  </a:lnTo>
                  <a:lnTo>
                    <a:pt x="140313" y="17590"/>
                  </a:lnTo>
                  <a:lnTo>
                    <a:pt x="139059" y="15680"/>
                  </a:lnTo>
                  <a:lnTo>
                    <a:pt x="136900" y="14406"/>
                  </a:lnTo>
                  <a:lnTo>
                    <a:pt x="134138" y="13557"/>
                  </a:lnTo>
                  <a:lnTo>
                    <a:pt x="116389" y="2658"/>
                  </a:lnTo>
                  <a:lnTo>
                    <a:pt x="77452" y="23"/>
                  </a:lnTo>
                  <a:lnTo>
                    <a:pt x="70694" y="0"/>
                  </a:lnTo>
                  <a:lnTo>
                    <a:pt x="59656" y="3501"/>
                  </a:lnTo>
                  <a:lnTo>
                    <a:pt x="37659" y="20264"/>
                  </a:lnTo>
                  <a:lnTo>
                    <a:pt x="13548" y="44973"/>
                  </a:lnTo>
                  <a:lnTo>
                    <a:pt x="2945" y="63710"/>
                  </a:lnTo>
                  <a:lnTo>
                    <a:pt x="0" y="73709"/>
                  </a:lnTo>
                  <a:lnTo>
                    <a:pt x="2219" y="86091"/>
                  </a:lnTo>
                  <a:lnTo>
                    <a:pt x="24059" y="141856"/>
                  </a:lnTo>
                  <a:lnTo>
                    <a:pt x="45270" y="1666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2" name="SMARTInkShape-1590"/>
            <p:cNvSpPr/>
            <p:nvPr/>
          </p:nvSpPr>
          <p:spPr>
            <a:xfrm>
              <a:off x="2643188" y="6072195"/>
              <a:ext cx="165942" cy="166681"/>
            </a:xfrm>
            <a:custGeom>
              <a:avLst/>
              <a:gdLst/>
              <a:ahLst/>
              <a:cxnLst/>
              <a:rect l="0" t="0" r="0" b="0"/>
              <a:pathLst>
                <a:path w="165942" h="166681">
                  <a:moveTo>
                    <a:pt x="0" y="59524"/>
                  </a:moveTo>
                  <a:lnTo>
                    <a:pt x="54036" y="59524"/>
                  </a:lnTo>
                  <a:lnTo>
                    <a:pt x="97172" y="58201"/>
                  </a:lnTo>
                  <a:lnTo>
                    <a:pt x="121402" y="50100"/>
                  </a:lnTo>
                  <a:lnTo>
                    <a:pt x="134654" y="47398"/>
                  </a:lnTo>
                  <a:lnTo>
                    <a:pt x="149552" y="38439"/>
                  </a:lnTo>
                  <a:lnTo>
                    <a:pt x="164169" y="25993"/>
                  </a:lnTo>
                  <a:lnTo>
                    <a:pt x="165568" y="21249"/>
                  </a:lnTo>
                  <a:lnTo>
                    <a:pt x="165941" y="18132"/>
                  </a:lnTo>
                  <a:lnTo>
                    <a:pt x="162828" y="11142"/>
                  </a:lnTo>
                  <a:lnTo>
                    <a:pt x="156370" y="2195"/>
                  </a:lnTo>
                  <a:lnTo>
                    <a:pt x="151959" y="971"/>
                  </a:lnTo>
                  <a:lnTo>
                    <a:pt x="92435" y="0"/>
                  </a:lnTo>
                  <a:lnTo>
                    <a:pt x="79447" y="1319"/>
                  </a:lnTo>
                  <a:lnTo>
                    <a:pt x="64697" y="9499"/>
                  </a:lnTo>
                  <a:lnTo>
                    <a:pt x="32933" y="31880"/>
                  </a:lnTo>
                  <a:lnTo>
                    <a:pt x="18693" y="57925"/>
                  </a:lnTo>
                  <a:lnTo>
                    <a:pt x="13917" y="73749"/>
                  </a:lnTo>
                  <a:lnTo>
                    <a:pt x="12502" y="93137"/>
                  </a:lnTo>
                  <a:lnTo>
                    <a:pt x="15698" y="104449"/>
                  </a:lnTo>
                  <a:lnTo>
                    <a:pt x="20206" y="113886"/>
                  </a:lnTo>
                  <a:lnTo>
                    <a:pt x="22209" y="122490"/>
                  </a:lnTo>
                  <a:lnTo>
                    <a:pt x="30155" y="130724"/>
                  </a:lnTo>
                  <a:lnTo>
                    <a:pt x="78054" y="161379"/>
                  </a:lnTo>
                  <a:lnTo>
                    <a:pt x="95250" y="1666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3" name="SMARTInkShape-1591"/>
            <p:cNvSpPr/>
            <p:nvPr/>
          </p:nvSpPr>
          <p:spPr>
            <a:xfrm>
              <a:off x="2416969" y="6072188"/>
              <a:ext cx="226220" cy="59532"/>
            </a:xfrm>
            <a:custGeom>
              <a:avLst/>
              <a:gdLst/>
              <a:ahLst/>
              <a:cxnLst/>
              <a:rect l="0" t="0" r="0" b="0"/>
              <a:pathLst>
                <a:path w="226220" h="59532">
                  <a:moveTo>
                    <a:pt x="0" y="0"/>
                  </a:moveTo>
                  <a:lnTo>
                    <a:pt x="17736" y="0"/>
                  </a:lnTo>
                  <a:lnTo>
                    <a:pt x="71820" y="20594"/>
                  </a:lnTo>
                  <a:lnTo>
                    <a:pt x="120680" y="32894"/>
                  </a:lnTo>
                  <a:lnTo>
                    <a:pt x="178807" y="45423"/>
                  </a:lnTo>
                  <a:lnTo>
                    <a:pt x="226219" y="595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4" name="SMARTInkShape-1592"/>
            <p:cNvSpPr/>
            <p:nvPr/>
          </p:nvSpPr>
          <p:spPr>
            <a:xfrm>
              <a:off x="2464594" y="5929313"/>
              <a:ext cx="107157" cy="357188"/>
            </a:xfrm>
            <a:custGeom>
              <a:avLst/>
              <a:gdLst/>
              <a:ahLst/>
              <a:cxnLst/>
              <a:rect l="0" t="0" r="0" b="0"/>
              <a:pathLst>
                <a:path w="107157" h="357188">
                  <a:moveTo>
                    <a:pt x="107156" y="0"/>
                  </a:moveTo>
                  <a:lnTo>
                    <a:pt x="107156" y="10251"/>
                  </a:lnTo>
                  <a:lnTo>
                    <a:pt x="98974" y="21084"/>
                  </a:lnTo>
                  <a:lnTo>
                    <a:pt x="75038" y="75903"/>
                  </a:lnTo>
                  <a:lnTo>
                    <a:pt x="64714" y="99366"/>
                  </a:lnTo>
                  <a:lnTo>
                    <a:pt x="50481" y="155038"/>
                  </a:lnTo>
                  <a:lnTo>
                    <a:pt x="29006" y="214231"/>
                  </a:lnTo>
                  <a:lnTo>
                    <a:pt x="16086" y="273733"/>
                  </a:lnTo>
                  <a:lnTo>
                    <a:pt x="10950" y="323756"/>
                  </a:lnTo>
                  <a:lnTo>
                    <a:pt x="0" y="3571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5" name="SMARTInkShape-1593"/>
            <p:cNvSpPr/>
            <p:nvPr/>
          </p:nvSpPr>
          <p:spPr>
            <a:xfrm>
              <a:off x="2190750" y="6060281"/>
              <a:ext cx="154782" cy="1"/>
            </a:xfrm>
            <a:custGeom>
              <a:avLst/>
              <a:gdLst/>
              <a:ahLst/>
              <a:cxnLst/>
              <a:rect l="0" t="0" r="0" b="0"/>
              <a:pathLst>
                <a:path w="154782" h="1">
                  <a:moveTo>
                    <a:pt x="0" y="0"/>
                  </a:moveTo>
                  <a:lnTo>
                    <a:pt x="55975" y="0"/>
                  </a:lnTo>
                  <a:lnTo>
                    <a:pt x="114152" y="0"/>
                  </a:lnTo>
                  <a:lnTo>
                    <a:pt x="15478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6" name="SMARTInkShape-1594"/>
            <p:cNvSpPr/>
            <p:nvPr/>
          </p:nvSpPr>
          <p:spPr>
            <a:xfrm>
              <a:off x="2250427" y="5941432"/>
              <a:ext cx="214168" cy="345069"/>
            </a:xfrm>
            <a:custGeom>
              <a:avLst/>
              <a:gdLst/>
              <a:ahLst/>
              <a:cxnLst/>
              <a:rect l="0" t="0" r="0" b="0"/>
              <a:pathLst>
                <a:path w="214168" h="345069">
                  <a:moveTo>
                    <a:pt x="11761" y="345068"/>
                  </a:moveTo>
                  <a:lnTo>
                    <a:pt x="11761" y="338747"/>
                  </a:lnTo>
                  <a:lnTo>
                    <a:pt x="8233" y="332116"/>
                  </a:lnTo>
                  <a:lnTo>
                    <a:pt x="5440" y="328496"/>
                  </a:lnTo>
                  <a:lnTo>
                    <a:pt x="2337" y="317418"/>
                  </a:lnTo>
                  <a:lnTo>
                    <a:pt x="0" y="265469"/>
                  </a:lnTo>
                  <a:lnTo>
                    <a:pt x="9297" y="213024"/>
                  </a:lnTo>
                  <a:lnTo>
                    <a:pt x="11436" y="155749"/>
                  </a:lnTo>
                  <a:lnTo>
                    <a:pt x="11732" y="102104"/>
                  </a:lnTo>
                  <a:lnTo>
                    <a:pt x="13075" y="71113"/>
                  </a:lnTo>
                  <a:lnTo>
                    <a:pt x="23886" y="29474"/>
                  </a:lnTo>
                  <a:lnTo>
                    <a:pt x="36400" y="12070"/>
                  </a:lnTo>
                  <a:lnTo>
                    <a:pt x="40093" y="7975"/>
                  </a:lnTo>
                  <a:lnTo>
                    <a:pt x="51252" y="3426"/>
                  </a:lnTo>
                  <a:lnTo>
                    <a:pt x="93011" y="0"/>
                  </a:lnTo>
                  <a:lnTo>
                    <a:pt x="104316" y="3409"/>
                  </a:lnTo>
                  <a:lnTo>
                    <a:pt x="136005" y="18785"/>
                  </a:lnTo>
                  <a:lnTo>
                    <a:pt x="158964" y="24819"/>
                  </a:lnTo>
                  <a:lnTo>
                    <a:pt x="201236" y="55281"/>
                  </a:lnTo>
                  <a:lnTo>
                    <a:pt x="214167" y="593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7" name="SMARTInkShape-1595"/>
            <p:cNvSpPr/>
            <p:nvPr/>
          </p:nvSpPr>
          <p:spPr>
            <a:xfrm>
              <a:off x="2166938" y="5976938"/>
              <a:ext cx="11907" cy="23813"/>
            </a:xfrm>
            <a:custGeom>
              <a:avLst/>
              <a:gdLst/>
              <a:ahLst/>
              <a:cxnLst/>
              <a:rect l="0" t="0" r="0" b="0"/>
              <a:pathLst>
                <a:path w="11907" h="23813">
                  <a:moveTo>
                    <a:pt x="11906" y="23812"/>
                  </a:moveTo>
                  <a:lnTo>
                    <a:pt x="11906" y="1356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8" name="SMARTInkShape-1596"/>
            <p:cNvSpPr/>
            <p:nvPr/>
          </p:nvSpPr>
          <p:spPr>
            <a:xfrm>
              <a:off x="2124465" y="6155531"/>
              <a:ext cx="30567" cy="83345"/>
            </a:xfrm>
            <a:custGeom>
              <a:avLst/>
              <a:gdLst/>
              <a:ahLst/>
              <a:cxnLst/>
              <a:rect l="0" t="0" r="0" b="0"/>
              <a:pathLst>
                <a:path w="30567" h="83345">
                  <a:moveTo>
                    <a:pt x="30566" y="0"/>
                  </a:moveTo>
                  <a:lnTo>
                    <a:pt x="30566" y="6321"/>
                  </a:lnTo>
                  <a:lnTo>
                    <a:pt x="27039" y="12952"/>
                  </a:lnTo>
                  <a:lnTo>
                    <a:pt x="22384" y="20308"/>
                  </a:lnTo>
                  <a:lnTo>
                    <a:pt x="18440" y="31888"/>
                  </a:lnTo>
                  <a:lnTo>
                    <a:pt x="10804" y="43697"/>
                  </a:lnTo>
                  <a:lnTo>
                    <a:pt x="7954" y="55575"/>
                  </a:lnTo>
                  <a:lnTo>
                    <a:pt x="7287" y="63506"/>
                  </a:lnTo>
                  <a:lnTo>
                    <a:pt x="3463" y="71440"/>
                  </a:lnTo>
                  <a:lnTo>
                    <a:pt x="591" y="75408"/>
                  </a:lnTo>
                  <a:lnTo>
                    <a:pt x="0" y="78054"/>
                  </a:lnTo>
                  <a:lnTo>
                    <a:pt x="928" y="79817"/>
                  </a:lnTo>
                  <a:lnTo>
                    <a:pt x="6754" y="833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9" name="SMARTInkShape-1597"/>
            <p:cNvSpPr/>
            <p:nvPr/>
          </p:nvSpPr>
          <p:spPr>
            <a:xfrm>
              <a:off x="1785938" y="6084094"/>
              <a:ext cx="202407" cy="1"/>
            </a:xfrm>
            <a:custGeom>
              <a:avLst/>
              <a:gdLst/>
              <a:ahLst/>
              <a:cxnLst/>
              <a:rect l="0" t="0" r="0" b="0"/>
              <a:pathLst>
                <a:path w="202407" h="1">
                  <a:moveTo>
                    <a:pt x="0" y="0"/>
                  </a:moveTo>
                  <a:lnTo>
                    <a:pt x="56422" y="0"/>
                  </a:lnTo>
                  <a:lnTo>
                    <a:pt x="111175" y="0"/>
                  </a:lnTo>
                  <a:lnTo>
                    <a:pt x="166936" y="0"/>
                  </a:lnTo>
                  <a:lnTo>
                    <a:pt x="20240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0" name="SMARTInkShape-1598"/>
            <p:cNvSpPr/>
            <p:nvPr/>
          </p:nvSpPr>
          <p:spPr>
            <a:xfrm>
              <a:off x="1905019" y="5929323"/>
              <a:ext cx="178576" cy="380991"/>
            </a:xfrm>
            <a:custGeom>
              <a:avLst/>
              <a:gdLst/>
              <a:ahLst/>
              <a:cxnLst/>
              <a:rect l="0" t="0" r="0" b="0"/>
              <a:pathLst>
                <a:path w="178576" h="380991">
                  <a:moveTo>
                    <a:pt x="23794" y="380990"/>
                  </a:moveTo>
                  <a:lnTo>
                    <a:pt x="11930" y="380990"/>
                  </a:lnTo>
                  <a:lnTo>
                    <a:pt x="11888" y="328794"/>
                  </a:lnTo>
                  <a:lnTo>
                    <a:pt x="11887" y="270270"/>
                  </a:lnTo>
                  <a:lnTo>
                    <a:pt x="10564" y="249760"/>
                  </a:lnTo>
                  <a:lnTo>
                    <a:pt x="1636" y="200532"/>
                  </a:lnTo>
                  <a:lnTo>
                    <a:pt x="199" y="142619"/>
                  </a:lnTo>
                  <a:lnTo>
                    <a:pt x="0" y="84357"/>
                  </a:lnTo>
                  <a:lnTo>
                    <a:pt x="1307" y="43781"/>
                  </a:lnTo>
                  <a:lnTo>
                    <a:pt x="10233" y="10297"/>
                  </a:lnTo>
                  <a:lnTo>
                    <a:pt x="12107" y="6861"/>
                  </a:lnTo>
                  <a:lnTo>
                    <a:pt x="14680" y="4571"/>
                  </a:lnTo>
                  <a:lnTo>
                    <a:pt x="21066" y="2025"/>
                  </a:lnTo>
                  <a:lnTo>
                    <a:pt x="74953" y="0"/>
                  </a:lnTo>
                  <a:lnTo>
                    <a:pt x="87541" y="1317"/>
                  </a:lnTo>
                  <a:lnTo>
                    <a:pt x="131777" y="20585"/>
                  </a:lnTo>
                  <a:lnTo>
                    <a:pt x="145870" y="23695"/>
                  </a:lnTo>
                  <a:lnTo>
                    <a:pt x="165696" y="32943"/>
                  </a:lnTo>
                  <a:lnTo>
                    <a:pt x="178575" y="357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2" name="SMARTInkShape-1599"/>
          <p:cNvSpPr/>
          <p:nvPr/>
        </p:nvSpPr>
        <p:spPr>
          <a:xfrm>
            <a:off x="3309938" y="5834063"/>
            <a:ext cx="130969" cy="631032"/>
          </a:xfrm>
          <a:custGeom>
            <a:avLst/>
            <a:gdLst/>
            <a:ahLst/>
            <a:cxnLst/>
            <a:rect l="0" t="0" r="0" b="0"/>
            <a:pathLst>
              <a:path w="130969" h="631032">
                <a:moveTo>
                  <a:pt x="130968" y="0"/>
                </a:moveTo>
                <a:lnTo>
                  <a:pt x="130968" y="46171"/>
                </a:lnTo>
                <a:lnTo>
                  <a:pt x="127440" y="57120"/>
                </a:lnTo>
                <a:lnTo>
                  <a:pt x="122786" y="67720"/>
                </a:lnTo>
                <a:lnTo>
                  <a:pt x="112887" y="127165"/>
                </a:lnTo>
                <a:lnTo>
                  <a:pt x="101338" y="180959"/>
                </a:lnTo>
                <a:lnTo>
                  <a:pt x="83100" y="238436"/>
                </a:lnTo>
                <a:lnTo>
                  <a:pt x="71650" y="297697"/>
                </a:lnTo>
                <a:lnTo>
                  <a:pt x="58789" y="348817"/>
                </a:lnTo>
                <a:lnTo>
                  <a:pt x="50932" y="393953"/>
                </a:lnTo>
                <a:lnTo>
                  <a:pt x="45077" y="440841"/>
                </a:lnTo>
                <a:lnTo>
                  <a:pt x="31246" y="497771"/>
                </a:lnTo>
                <a:lnTo>
                  <a:pt x="17098" y="555417"/>
                </a:lnTo>
                <a:lnTo>
                  <a:pt x="6269" y="612254"/>
                </a:lnTo>
                <a:lnTo>
                  <a:pt x="0" y="631031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07" name="SMARTInkShape-Group330"/>
          <p:cNvGrpSpPr/>
          <p:nvPr/>
        </p:nvGrpSpPr>
        <p:grpSpPr>
          <a:xfrm>
            <a:off x="3452813" y="5869781"/>
            <a:ext cx="2155032" cy="547123"/>
            <a:chOff x="3452813" y="5869781"/>
            <a:chExt cx="2155032" cy="547123"/>
          </a:xfrm>
        </p:grpSpPr>
        <p:sp>
          <p:nvSpPr>
            <p:cNvPr id="793" name="SMARTInkShape-1600"/>
            <p:cNvSpPr/>
            <p:nvPr/>
          </p:nvSpPr>
          <p:spPr>
            <a:xfrm>
              <a:off x="5345907" y="6072210"/>
              <a:ext cx="261938" cy="178572"/>
            </a:xfrm>
            <a:custGeom>
              <a:avLst/>
              <a:gdLst/>
              <a:ahLst/>
              <a:cxnLst/>
              <a:rect l="0" t="0" r="0" b="0"/>
              <a:pathLst>
                <a:path w="261938" h="178572">
                  <a:moveTo>
                    <a:pt x="23812" y="130946"/>
                  </a:moveTo>
                  <a:lnTo>
                    <a:pt x="17491" y="137267"/>
                  </a:lnTo>
                  <a:lnTo>
                    <a:pt x="14388" y="143898"/>
                  </a:lnTo>
                  <a:lnTo>
                    <a:pt x="13560" y="147518"/>
                  </a:lnTo>
                  <a:lnTo>
                    <a:pt x="11686" y="149932"/>
                  </a:lnTo>
                  <a:lnTo>
                    <a:pt x="6075" y="152614"/>
                  </a:lnTo>
                  <a:lnTo>
                    <a:pt x="4050" y="154651"/>
                  </a:lnTo>
                  <a:lnTo>
                    <a:pt x="533" y="164822"/>
                  </a:lnTo>
                  <a:lnTo>
                    <a:pt x="46" y="176754"/>
                  </a:lnTo>
                  <a:lnTo>
                    <a:pt x="0" y="150225"/>
                  </a:lnTo>
                  <a:lnTo>
                    <a:pt x="3527" y="142601"/>
                  </a:lnTo>
                  <a:lnTo>
                    <a:pt x="21630" y="114793"/>
                  </a:lnTo>
                  <a:lnTo>
                    <a:pt x="45234" y="92429"/>
                  </a:lnTo>
                  <a:lnTo>
                    <a:pt x="87271" y="43792"/>
                  </a:lnTo>
                  <a:lnTo>
                    <a:pt x="95231" y="39294"/>
                  </a:lnTo>
                  <a:lnTo>
                    <a:pt x="118855" y="35715"/>
                  </a:lnTo>
                  <a:lnTo>
                    <a:pt x="119056" y="63684"/>
                  </a:lnTo>
                  <a:lnTo>
                    <a:pt x="106159" y="114748"/>
                  </a:lnTo>
                  <a:lnTo>
                    <a:pt x="97796" y="130882"/>
                  </a:lnTo>
                  <a:lnTo>
                    <a:pt x="95293" y="142645"/>
                  </a:lnTo>
                  <a:lnTo>
                    <a:pt x="101583" y="142791"/>
                  </a:lnTo>
                  <a:lnTo>
                    <a:pt x="108207" y="139297"/>
                  </a:lnTo>
                  <a:lnTo>
                    <a:pt x="115560" y="132012"/>
                  </a:lnTo>
                  <a:lnTo>
                    <a:pt x="150824" y="78070"/>
                  </a:lnTo>
                  <a:lnTo>
                    <a:pt x="186531" y="20008"/>
                  </a:lnTo>
                  <a:lnTo>
                    <a:pt x="200054" y="2877"/>
                  </a:lnTo>
                  <a:lnTo>
                    <a:pt x="204888" y="1267"/>
                  </a:lnTo>
                  <a:lnTo>
                    <a:pt x="224400" y="0"/>
                  </a:lnTo>
                  <a:lnTo>
                    <a:pt x="225006" y="1315"/>
                  </a:lnTo>
                  <a:lnTo>
                    <a:pt x="225679" y="6305"/>
                  </a:lnTo>
                  <a:lnTo>
                    <a:pt x="229507" y="12932"/>
                  </a:lnTo>
                  <a:lnTo>
                    <a:pt x="232379" y="16552"/>
                  </a:lnTo>
                  <a:lnTo>
                    <a:pt x="235571" y="27628"/>
                  </a:lnTo>
                  <a:lnTo>
                    <a:pt x="240895" y="48740"/>
                  </a:lnTo>
                  <a:lnTo>
                    <a:pt x="245970" y="65306"/>
                  </a:lnTo>
                  <a:lnTo>
                    <a:pt x="249496" y="119804"/>
                  </a:lnTo>
                  <a:lnTo>
                    <a:pt x="261937" y="1785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4" name="SMARTInkShape-1601"/>
            <p:cNvSpPr/>
            <p:nvPr/>
          </p:nvSpPr>
          <p:spPr>
            <a:xfrm>
              <a:off x="5191333" y="6084137"/>
              <a:ext cx="118856" cy="142833"/>
            </a:xfrm>
            <a:custGeom>
              <a:avLst/>
              <a:gdLst/>
              <a:ahLst/>
              <a:cxnLst/>
              <a:rect l="0" t="0" r="0" b="0"/>
              <a:pathLst>
                <a:path w="118856" h="142833">
                  <a:moveTo>
                    <a:pt x="118855" y="11863"/>
                  </a:moveTo>
                  <a:lnTo>
                    <a:pt x="118855" y="447"/>
                  </a:lnTo>
                  <a:lnTo>
                    <a:pt x="108603" y="0"/>
                  </a:lnTo>
                  <a:lnTo>
                    <a:pt x="101118" y="6290"/>
                  </a:lnTo>
                  <a:lnTo>
                    <a:pt x="90687" y="9386"/>
                  </a:lnTo>
                  <a:lnTo>
                    <a:pt x="69940" y="14657"/>
                  </a:lnTo>
                  <a:lnTo>
                    <a:pt x="50563" y="24596"/>
                  </a:lnTo>
                  <a:lnTo>
                    <a:pt x="19820" y="51599"/>
                  </a:lnTo>
                  <a:lnTo>
                    <a:pt x="5120" y="75618"/>
                  </a:lnTo>
                  <a:lnTo>
                    <a:pt x="845" y="94473"/>
                  </a:lnTo>
                  <a:lnTo>
                    <a:pt x="0" y="104616"/>
                  </a:lnTo>
                  <a:lnTo>
                    <a:pt x="6174" y="112693"/>
                  </a:lnTo>
                  <a:lnTo>
                    <a:pt x="9339" y="113479"/>
                  </a:lnTo>
                  <a:lnTo>
                    <a:pt x="12771" y="112680"/>
                  </a:lnTo>
                  <a:lnTo>
                    <a:pt x="20112" y="109587"/>
                  </a:lnTo>
                  <a:lnTo>
                    <a:pt x="66170" y="95052"/>
                  </a:lnTo>
                  <a:lnTo>
                    <a:pt x="94333" y="72044"/>
                  </a:lnTo>
                  <a:lnTo>
                    <a:pt x="105231" y="71451"/>
                  </a:lnTo>
                  <a:lnTo>
                    <a:pt x="96546" y="71400"/>
                  </a:lnTo>
                  <a:lnTo>
                    <a:pt x="95711" y="74924"/>
                  </a:lnTo>
                  <a:lnTo>
                    <a:pt x="93807" y="93025"/>
                  </a:lnTo>
                  <a:lnTo>
                    <a:pt x="83630" y="128101"/>
                  </a:lnTo>
                  <a:lnTo>
                    <a:pt x="83136" y="1428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5" name="SMARTInkShape-1602"/>
            <p:cNvSpPr/>
            <p:nvPr/>
          </p:nvSpPr>
          <p:spPr>
            <a:xfrm>
              <a:off x="5012531" y="6024930"/>
              <a:ext cx="178427" cy="178227"/>
            </a:xfrm>
            <a:custGeom>
              <a:avLst/>
              <a:gdLst/>
              <a:ahLst/>
              <a:cxnLst/>
              <a:rect l="0" t="0" r="0" b="0"/>
              <a:pathLst>
                <a:path w="178427" h="178227">
                  <a:moveTo>
                    <a:pt x="0" y="94883"/>
                  </a:moveTo>
                  <a:lnTo>
                    <a:pt x="16572" y="94883"/>
                  </a:lnTo>
                  <a:lnTo>
                    <a:pt x="71774" y="83712"/>
                  </a:lnTo>
                  <a:lnTo>
                    <a:pt x="87462" y="81980"/>
                  </a:lnTo>
                  <a:lnTo>
                    <a:pt x="146629" y="63223"/>
                  </a:lnTo>
                  <a:lnTo>
                    <a:pt x="156891" y="60968"/>
                  </a:lnTo>
                  <a:lnTo>
                    <a:pt x="160156" y="59044"/>
                  </a:lnTo>
                  <a:lnTo>
                    <a:pt x="162333" y="56438"/>
                  </a:lnTo>
                  <a:lnTo>
                    <a:pt x="166075" y="50015"/>
                  </a:lnTo>
                  <a:lnTo>
                    <a:pt x="174297" y="38961"/>
                  </a:lnTo>
                  <a:lnTo>
                    <a:pt x="177321" y="27308"/>
                  </a:lnTo>
                  <a:lnTo>
                    <a:pt x="178426" y="13877"/>
                  </a:lnTo>
                  <a:lnTo>
                    <a:pt x="172224" y="5910"/>
                  </a:lnTo>
                  <a:lnTo>
                    <a:pt x="165620" y="2423"/>
                  </a:lnTo>
                  <a:lnTo>
                    <a:pt x="145381" y="0"/>
                  </a:lnTo>
                  <a:lnTo>
                    <a:pt x="104034" y="987"/>
                  </a:lnTo>
                  <a:lnTo>
                    <a:pt x="88739" y="9147"/>
                  </a:lnTo>
                  <a:lnTo>
                    <a:pt x="50191" y="38971"/>
                  </a:lnTo>
                  <a:lnTo>
                    <a:pt x="42151" y="52835"/>
                  </a:lnTo>
                  <a:lnTo>
                    <a:pt x="36566" y="84805"/>
                  </a:lnTo>
                  <a:lnTo>
                    <a:pt x="35793" y="127142"/>
                  </a:lnTo>
                  <a:lnTo>
                    <a:pt x="39280" y="139206"/>
                  </a:lnTo>
                  <a:lnTo>
                    <a:pt x="59532" y="1782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6" name="SMARTInkShape-1603"/>
            <p:cNvSpPr/>
            <p:nvPr/>
          </p:nvSpPr>
          <p:spPr>
            <a:xfrm>
              <a:off x="4953000" y="5929313"/>
              <a:ext cx="59532" cy="333376"/>
            </a:xfrm>
            <a:custGeom>
              <a:avLst/>
              <a:gdLst/>
              <a:ahLst/>
              <a:cxnLst/>
              <a:rect l="0" t="0" r="0" b="0"/>
              <a:pathLst>
                <a:path w="59532" h="333376">
                  <a:moveTo>
                    <a:pt x="59531" y="0"/>
                  </a:moveTo>
                  <a:lnTo>
                    <a:pt x="59531" y="22892"/>
                  </a:lnTo>
                  <a:lnTo>
                    <a:pt x="56004" y="33545"/>
                  </a:lnTo>
                  <a:lnTo>
                    <a:pt x="53211" y="38238"/>
                  </a:lnTo>
                  <a:lnTo>
                    <a:pt x="41794" y="96516"/>
                  </a:lnTo>
                  <a:lnTo>
                    <a:pt x="32991" y="154947"/>
                  </a:lnTo>
                  <a:lnTo>
                    <a:pt x="23698" y="214334"/>
                  </a:lnTo>
                  <a:lnTo>
                    <a:pt x="13720" y="273846"/>
                  </a:lnTo>
                  <a:lnTo>
                    <a:pt x="0" y="3333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7" name="SMARTInkShape-1604"/>
            <p:cNvSpPr/>
            <p:nvPr/>
          </p:nvSpPr>
          <p:spPr>
            <a:xfrm>
              <a:off x="4762500" y="6101143"/>
              <a:ext cx="130966" cy="244823"/>
            </a:xfrm>
            <a:custGeom>
              <a:avLst/>
              <a:gdLst/>
              <a:ahLst/>
              <a:cxnLst/>
              <a:rect l="0" t="0" r="0" b="0"/>
              <a:pathLst>
                <a:path w="130966" h="244823">
                  <a:moveTo>
                    <a:pt x="119063" y="18670"/>
                  </a:moveTo>
                  <a:lnTo>
                    <a:pt x="119063" y="8418"/>
                  </a:lnTo>
                  <a:lnTo>
                    <a:pt x="117739" y="7867"/>
                  </a:lnTo>
                  <a:lnTo>
                    <a:pt x="112742" y="7254"/>
                  </a:lnTo>
                  <a:lnTo>
                    <a:pt x="110880" y="5767"/>
                  </a:lnTo>
                  <a:lnTo>
                    <a:pt x="108811" y="588"/>
                  </a:lnTo>
                  <a:lnTo>
                    <a:pt x="106936" y="0"/>
                  </a:lnTo>
                  <a:lnTo>
                    <a:pt x="83099" y="9779"/>
                  </a:lnTo>
                  <a:lnTo>
                    <a:pt x="63467" y="25681"/>
                  </a:lnTo>
                  <a:lnTo>
                    <a:pt x="47619" y="33136"/>
                  </a:lnTo>
                  <a:lnTo>
                    <a:pt x="43652" y="36251"/>
                  </a:lnTo>
                  <a:lnTo>
                    <a:pt x="39245" y="43241"/>
                  </a:lnTo>
                  <a:lnTo>
                    <a:pt x="38069" y="46957"/>
                  </a:lnTo>
                  <a:lnTo>
                    <a:pt x="38608" y="49434"/>
                  </a:lnTo>
                  <a:lnTo>
                    <a:pt x="40291" y="51085"/>
                  </a:lnTo>
                  <a:lnTo>
                    <a:pt x="45689" y="54243"/>
                  </a:lnTo>
                  <a:lnTo>
                    <a:pt x="56165" y="62135"/>
                  </a:lnTo>
                  <a:lnTo>
                    <a:pt x="67647" y="65062"/>
                  </a:lnTo>
                  <a:lnTo>
                    <a:pt x="99226" y="66246"/>
                  </a:lnTo>
                  <a:lnTo>
                    <a:pt x="107159" y="62745"/>
                  </a:lnTo>
                  <a:lnTo>
                    <a:pt x="116711" y="56039"/>
                  </a:lnTo>
                  <a:lnTo>
                    <a:pt x="118818" y="56811"/>
                  </a:lnTo>
                  <a:lnTo>
                    <a:pt x="129107" y="64784"/>
                  </a:lnTo>
                  <a:lnTo>
                    <a:pt x="130142" y="69151"/>
                  </a:lnTo>
                  <a:lnTo>
                    <a:pt x="130965" y="123878"/>
                  </a:lnTo>
                  <a:lnTo>
                    <a:pt x="118843" y="176215"/>
                  </a:lnTo>
                  <a:lnTo>
                    <a:pt x="95005" y="218291"/>
                  </a:lnTo>
                  <a:lnTo>
                    <a:pt x="79327" y="236400"/>
                  </a:lnTo>
                  <a:lnTo>
                    <a:pt x="71416" y="241116"/>
                  </a:lnTo>
                  <a:lnTo>
                    <a:pt x="55558" y="244143"/>
                  </a:lnTo>
                  <a:lnTo>
                    <a:pt x="31750" y="244822"/>
                  </a:lnTo>
                  <a:lnTo>
                    <a:pt x="23812" y="241331"/>
                  </a:lnTo>
                  <a:lnTo>
                    <a:pt x="15875" y="236693"/>
                  </a:lnTo>
                  <a:lnTo>
                    <a:pt x="7938" y="234632"/>
                  </a:lnTo>
                  <a:lnTo>
                    <a:pt x="5292" y="232759"/>
                  </a:lnTo>
                  <a:lnTo>
                    <a:pt x="3528" y="230187"/>
                  </a:lnTo>
                  <a:lnTo>
                    <a:pt x="0" y="2210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8" name="SMARTInkShape-1605"/>
            <p:cNvSpPr/>
            <p:nvPr/>
          </p:nvSpPr>
          <p:spPr>
            <a:xfrm>
              <a:off x="4381500" y="6125283"/>
              <a:ext cx="178427" cy="291621"/>
            </a:xfrm>
            <a:custGeom>
              <a:avLst/>
              <a:gdLst/>
              <a:ahLst/>
              <a:cxnLst/>
              <a:rect l="0" t="0" r="0" b="0"/>
              <a:pathLst>
                <a:path w="178427" h="291621">
                  <a:moveTo>
                    <a:pt x="166688" y="30248"/>
                  </a:moveTo>
                  <a:lnTo>
                    <a:pt x="160367" y="23928"/>
                  </a:lnTo>
                  <a:lnTo>
                    <a:pt x="157264" y="17297"/>
                  </a:lnTo>
                  <a:lnTo>
                    <a:pt x="156436" y="13676"/>
                  </a:lnTo>
                  <a:lnTo>
                    <a:pt x="154561" y="11263"/>
                  </a:lnTo>
                  <a:lnTo>
                    <a:pt x="138355" y="751"/>
                  </a:lnTo>
                  <a:lnTo>
                    <a:pt x="134570" y="0"/>
                  </a:lnTo>
                  <a:lnTo>
                    <a:pt x="130724" y="822"/>
                  </a:lnTo>
                  <a:lnTo>
                    <a:pt x="122922" y="3941"/>
                  </a:lnTo>
                  <a:lnTo>
                    <a:pt x="111092" y="7019"/>
                  </a:lnTo>
                  <a:lnTo>
                    <a:pt x="79373" y="34395"/>
                  </a:lnTo>
                  <a:lnTo>
                    <a:pt x="74964" y="42234"/>
                  </a:lnTo>
                  <a:lnTo>
                    <a:pt x="72134" y="58045"/>
                  </a:lnTo>
                  <a:lnTo>
                    <a:pt x="73225" y="60686"/>
                  </a:lnTo>
                  <a:lnTo>
                    <a:pt x="75275" y="62446"/>
                  </a:lnTo>
                  <a:lnTo>
                    <a:pt x="77964" y="63619"/>
                  </a:lnTo>
                  <a:lnTo>
                    <a:pt x="79758" y="65725"/>
                  </a:lnTo>
                  <a:lnTo>
                    <a:pt x="81750" y="71592"/>
                  </a:lnTo>
                  <a:lnTo>
                    <a:pt x="83604" y="73686"/>
                  </a:lnTo>
                  <a:lnTo>
                    <a:pt x="89192" y="76012"/>
                  </a:lnTo>
                  <a:lnTo>
                    <a:pt x="106096" y="71001"/>
                  </a:lnTo>
                  <a:lnTo>
                    <a:pt x="127329" y="58779"/>
                  </a:lnTo>
                  <a:lnTo>
                    <a:pt x="168935" y="54143"/>
                  </a:lnTo>
                  <a:lnTo>
                    <a:pt x="176686" y="54077"/>
                  </a:lnTo>
                  <a:lnTo>
                    <a:pt x="177322" y="55394"/>
                  </a:lnTo>
                  <a:lnTo>
                    <a:pt x="178426" y="70634"/>
                  </a:lnTo>
                  <a:lnTo>
                    <a:pt x="174992" y="78184"/>
                  </a:lnTo>
                  <a:lnTo>
                    <a:pt x="172224" y="82049"/>
                  </a:lnTo>
                  <a:lnTo>
                    <a:pt x="163889" y="111137"/>
                  </a:lnTo>
                  <a:lnTo>
                    <a:pt x="160853" y="115924"/>
                  </a:lnTo>
                  <a:lnTo>
                    <a:pt x="145631" y="166877"/>
                  </a:lnTo>
                  <a:lnTo>
                    <a:pt x="122925" y="222323"/>
                  </a:lnTo>
                  <a:lnTo>
                    <a:pt x="97886" y="260122"/>
                  </a:lnTo>
                  <a:lnTo>
                    <a:pt x="79127" y="273719"/>
                  </a:lnTo>
                  <a:lnTo>
                    <a:pt x="60266" y="282511"/>
                  </a:lnTo>
                  <a:lnTo>
                    <a:pt x="56053" y="285736"/>
                  </a:lnTo>
                  <a:lnTo>
                    <a:pt x="44315" y="289319"/>
                  </a:lnTo>
                  <a:lnTo>
                    <a:pt x="21542" y="291620"/>
                  </a:lnTo>
                  <a:lnTo>
                    <a:pt x="18330" y="290485"/>
                  </a:lnTo>
                  <a:lnTo>
                    <a:pt x="16189" y="288406"/>
                  </a:lnTo>
                  <a:lnTo>
                    <a:pt x="9647" y="279159"/>
                  </a:lnTo>
                  <a:lnTo>
                    <a:pt x="0" y="26837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9" name="SMARTInkShape-1606"/>
            <p:cNvSpPr/>
            <p:nvPr/>
          </p:nvSpPr>
          <p:spPr>
            <a:xfrm>
              <a:off x="4274357" y="6108257"/>
              <a:ext cx="119050" cy="154432"/>
            </a:xfrm>
            <a:custGeom>
              <a:avLst/>
              <a:gdLst/>
              <a:ahLst/>
              <a:cxnLst/>
              <a:rect l="0" t="0" r="0" b="0"/>
              <a:pathLst>
                <a:path w="119050" h="154432">
                  <a:moveTo>
                    <a:pt x="11893" y="71087"/>
                  </a:moveTo>
                  <a:lnTo>
                    <a:pt x="477" y="82502"/>
                  </a:lnTo>
                  <a:lnTo>
                    <a:pt x="0" y="65244"/>
                  </a:lnTo>
                  <a:lnTo>
                    <a:pt x="3520" y="58348"/>
                  </a:lnTo>
                  <a:lnTo>
                    <a:pt x="8172" y="50873"/>
                  </a:lnTo>
                  <a:lnTo>
                    <a:pt x="12113" y="39227"/>
                  </a:lnTo>
                  <a:lnTo>
                    <a:pt x="19749" y="26075"/>
                  </a:lnTo>
                  <a:lnTo>
                    <a:pt x="23922" y="8655"/>
                  </a:lnTo>
                  <a:lnTo>
                    <a:pt x="26527" y="5654"/>
                  </a:lnTo>
                  <a:lnTo>
                    <a:pt x="32949" y="2318"/>
                  </a:lnTo>
                  <a:lnTo>
                    <a:pt x="51740" y="0"/>
                  </a:lnTo>
                  <a:lnTo>
                    <a:pt x="90174" y="11796"/>
                  </a:lnTo>
                  <a:lnTo>
                    <a:pt x="98719" y="17395"/>
                  </a:lnTo>
                  <a:lnTo>
                    <a:pt x="103399" y="24293"/>
                  </a:lnTo>
                  <a:lnTo>
                    <a:pt x="117800" y="67370"/>
                  </a:lnTo>
                  <a:lnTo>
                    <a:pt x="119028" y="122003"/>
                  </a:lnTo>
                  <a:lnTo>
                    <a:pt x="119049" y="1544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0" name="SMARTInkShape-1607"/>
            <p:cNvSpPr/>
            <p:nvPr/>
          </p:nvSpPr>
          <p:spPr>
            <a:xfrm>
              <a:off x="4191000" y="5965031"/>
              <a:ext cx="11907" cy="1"/>
            </a:xfrm>
            <a:custGeom>
              <a:avLst/>
              <a:gdLst/>
              <a:ahLst/>
              <a:cxnLst/>
              <a:rect l="0" t="0" r="0" b="0"/>
              <a:pathLst>
                <a:path w="11907" h="1">
                  <a:moveTo>
                    <a:pt x="11906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1" name="SMARTInkShape-1608"/>
            <p:cNvSpPr/>
            <p:nvPr/>
          </p:nvSpPr>
          <p:spPr>
            <a:xfrm>
              <a:off x="4202906" y="6107906"/>
              <a:ext cx="11908" cy="107158"/>
            </a:xfrm>
            <a:custGeom>
              <a:avLst/>
              <a:gdLst/>
              <a:ahLst/>
              <a:cxnLst/>
              <a:rect l="0" t="0" r="0" b="0"/>
              <a:pathLst>
                <a:path w="11908" h="107158">
                  <a:moveTo>
                    <a:pt x="11907" y="0"/>
                  </a:moveTo>
                  <a:lnTo>
                    <a:pt x="1655" y="10252"/>
                  </a:lnTo>
                  <a:lnTo>
                    <a:pt x="9" y="67404"/>
                  </a:lnTo>
                  <a:lnTo>
                    <a:pt x="0" y="1071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2" name="SMARTInkShape-1609"/>
            <p:cNvSpPr/>
            <p:nvPr/>
          </p:nvSpPr>
          <p:spPr>
            <a:xfrm>
              <a:off x="4024313" y="6025254"/>
              <a:ext cx="130969" cy="189806"/>
            </a:xfrm>
            <a:custGeom>
              <a:avLst/>
              <a:gdLst/>
              <a:ahLst/>
              <a:cxnLst/>
              <a:rect l="0" t="0" r="0" b="0"/>
              <a:pathLst>
                <a:path w="130969" h="189806">
                  <a:moveTo>
                    <a:pt x="130968" y="46934"/>
                  </a:moveTo>
                  <a:lnTo>
                    <a:pt x="124648" y="46934"/>
                  </a:lnTo>
                  <a:lnTo>
                    <a:pt x="122786" y="45610"/>
                  </a:lnTo>
                  <a:lnTo>
                    <a:pt x="121544" y="43406"/>
                  </a:lnTo>
                  <a:lnTo>
                    <a:pt x="120717" y="40613"/>
                  </a:lnTo>
                  <a:lnTo>
                    <a:pt x="106329" y="22812"/>
                  </a:lnTo>
                  <a:lnTo>
                    <a:pt x="97528" y="15046"/>
                  </a:lnTo>
                  <a:lnTo>
                    <a:pt x="79021" y="4559"/>
                  </a:lnTo>
                  <a:lnTo>
                    <a:pt x="62359" y="0"/>
                  </a:lnTo>
                  <a:lnTo>
                    <a:pt x="57260" y="3144"/>
                  </a:lnTo>
                  <a:lnTo>
                    <a:pt x="50584" y="7628"/>
                  </a:lnTo>
                  <a:lnTo>
                    <a:pt x="43207" y="9621"/>
                  </a:lnTo>
                  <a:lnTo>
                    <a:pt x="40711" y="11474"/>
                  </a:lnTo>
                  <a:lnTo>
                    <a:pt x="39047" y="14034"/>
                  </a:lnTo>
                  <a:lnTo>
                    <a:pt x="36704" y="23957"/>
                  </a:lnTo>
                  <a:lnTo>
                    <a:pt x="35913" y="45481"/>
                  </a:lnTo>
                  <a:lnTo>
                    <a:pt x="39333" y="56431"/>
                  </a:lnTo>
                  <a:lnTo>
                    <a:pt x="71531" y="115091"/>
                  </a:lnTo>
                  <a:lnTo>
                    <a:pt x="89970" y="139106"/>
                  </a:lnTo>
                  <a:lnTo>
                    <a:pt x="95043" y="175043"/>
                  </a:lnTo>
                  <a:lnTo>
                    <a:pt x="95188" y="183376"/>
                  </a:lnTo>
                  <a:lnTo>
                    <a:pt x="93886" y="185520"/>
                  </a:lnTo>
                  <a:lnTo>
                    <a:pt x="91695" y="186949"/>
                  </a:lnTo>
                  <a:lnTo>
                    <a:pt x="82290" y="188961"/>
                  </a:lnTo>
                  <a:lnTo>
                    <a:pt x="24539" y="189802"/>
                  </a:lnTo>
                  <a:lnTo>
                    <a:pt x="20328" y="189805"/>
                  </a:lnTo>
                  <a:lnTo>
                    <a:pt x="12121" y="186279"/>
                  </a:lnTo>
                  <a:lnTo>
                    <a:pt x="0" y="17790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3" name="SMARTInkShape-1610"/>
            <p:cNvSpPr/>
            <p:nvPr/>
          </p:nvSpPr>
          <p:spPr>
            <a:xfrm>
              <a:off x="3964781" y="5869781"/>
              <a:ext cx="11908" cy="392908"/>
            </a:xfrm>
            <a:custGeom>
              <a:avLst/>
              <a:gdLst/>
              <a:ahLst/>
              <a:cxnLst/>
              <a:rect l="0" t="0" r="0" b="0"/>
              <a:pathLst>
                <a:path w="11908" h="392908">
                  <a:moveTo>
                    <a:pt x="0" y="0"/>
                  </a:moveTo>
                  <a:lnTo>
                    <a:pt x="0" y="54526"/>
                  </a:lnTo>
                  <a:lnTo>
                    <a:pt x="0" y="111486"/>
                  </a:lnTo>
                  <a:lnTo>
                    <a:pt x="0" y="167258"/>
                  </a:lnTo>
                  <a:lnTo>
                    <a:pt x="0" y="216870"/>
                  </a:lnTo>
                  <a:lnTo>
                    <a:pt x="0" y="272858"/>
                  </a:lnTo>
                  <a:lnTo>
                    <a:pt x="0" y="323168"/>
                  </a:lnTo>
                  <a:lnTo>
                    <a:pt x="0" y="370163"/>
                  </a:lnTo>
                  <a:lnTo>
                    <a:pt x="3528" y="379711"/>
                  </a:lnTo>
                  <a:lnTo>
                    <a:pt x="11907" y="3929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4" name="SMARTInkShape-1611"/>
            <p:cNvSpPr/>
            <p:nvPr/>
          </p:nvSpPr>
          <p:spPr>
            <a:xfrm>
              <a:off x="3738563" y="6096000"/>
              <a:ext cx="142876" cy="118350"/>
            </a:xfrm>
            <a:custGeom>
              <a:avLst/>
              <a:gdLst/>
              <a:ahLst/>
              <a:cxnLst/>
              <a:rect l="0" t="0" r="0" b="0"/>
              <a:pathLst>
                <a:path w="142876" h="118350">
                  <a:moveTo>
                    <a:pt x="0" y="0"/>
                  </a:moveTo>
                  <a:lnTo>
                    <a:pt x="0" y="53203"/>
                  </a:lnTo>
                  <a:lnTo>
                    <a:pt x="1322" y="74560"/>
                  </a:lnTo>
                  <a:lnTo>
                    <a:pt x="9505" y="89855"/>
                  </a:lnTo>
                  <a:lnTo>
                    <a:pt x="27987" y="110937"/>
                  </a:lnTo>
                  <a:lnTo>
                    <a:pt x="35810" y="115451"/>
                  </a:lnTo>
                  <a:lnTo>
                    <a:pt x="51611" y="118349"/>
                  </a:lnTo>
                  <a:lnTo>
                    <a:pt x="59539" y="115218"/>
                  </a:lnTo>
                  <a:lnTo>
                    <a:pt x="97564" y="91056"/>
                  </a:lnTo>
                  <a:lnTo>
                    <a:pt x="118844" y="58456"/>
                  </a:lnTo>
                  <a:lnTo>
                    <a:pt x="125579" y="43179"/>
                  </a:lnTo>
                  <a:lnTo>
                    <a:pt x="133432" y="15340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5" name="SMARTInkShape-1612"/>
            <p:cNvSpPr/>
            <p:nvPr/>
          </p:nvSpPr>
          <p:spPr>
            <a:xfrm>
              <a:off x="3452813" y="5958596"/>
              <a:ext cx="225472" cy="232655"/>
            </a:xfrm>
            <a:custGeom>
              <a:avLst/>
              <a:gdLst/>
              <a:ahLst/>
              <a:cxnLst/>
              <a:rect l="0" t="0" r="0" b="0"/>
              <a:pathLst>
                <a:path w="225472" h="232655">
                  <a:moveTo>
                    <a:pt x="0" y="30248"/>
                  </a:moveTo>
                  <a:lnTo>
                    <a:pt x="6320" y="23927"/>
                  </a:lnTo>
                  <a:lnTo>
                    <a:pt x="9423" y="17296"/>
                  </a:lnTo>
                  <a:lnTo>
                    <a:pt x="10251" y="13676"/>
                  </a:lnTo>
                  <a:lnTo>
                    <a:pt x="13448" y="11262"/>
                  </a:lnTo>
                  <a:lnTo>
                    <a:pt x="34063" y="3861"/>
                  </a:lnTo>
                  <a:lnTo>
                    <a:pt x="38584" y="750"/>
                  </a:lnTo>
                  <a:lnTo>
                    <a:pt x="44243" y="0"/>
                  </a:lnTo>
                  <a:lnTo>
                    <a:pt x="97218" y="7019"/>
                  </a:lnTo>
                  <a:lnTo>
                    <a:pt x="148719" y="22910"/>
                  </a:lnTo>
                  <a:lnTo>
                    <a:pt x="162229" y="34042"/>
                  </a:lnTo>
                  <a:lnTo>
                    <a:pt x="173966" y="46486"/>
                  </a:lnTo>
                  <a:lnTo>
                    <a:pt x="194126" y="62252"/>
                  </a:lnTo>
                  <a:lnTo>
                    <a:pt x="217713" y="91952"/>
                  </a:lnTo>
                  <a:lnTo>
                    <a:pt x="222438" y="104415"/>
                  </a:lnTo>
                  <a:lnTo>
                    <a:pt x="225471" y="127654"/>
                  </a:lnTo>
                  <a:lnTo>
                    <a:pt x="222359" y="136598"/>
                  </a:lnTo>
                  <a:lnTo>
                    <a:pt x="217888" y="144984"/>
                  </a:lnTo>
                  <a:lnTo>
                    <a:pt x="215901" y="153120"/>
                  </a:lnTo>
                  <a:lnTo>
                    <a:pt x="207963" y="161146"/>
                  </a:lnTo>
                  <a:lnTo>
                    <a:pt x="169550" y="191641"/>
                  </a:lnTo>
                  <a:lnTo>
                    <a:pt x="127877" y="205976"/>
                  </a:lnTo>
                  <a:lnTo>
                    <a:pt x="108113" y="217438"/>
                  </a:lnTo>
                  <a:lnTo>
                    <a:pt x="83427" y="220457"/>
                  </a:lnTo>
                  <a:lnTo>
                    <a:pt x="79430" y="220554"/>
                  </a:lnTo>
                  <a:lnTo>
                    <a:pt x="76766" y="221941"/>
                  </a:lnTo>
                  <a:lnTo>
                    <a:pt x="74989" y="224189"/>
                  </a:lnTo>
                  <a:lnTo>
                    <a:pt x="71437" y="2326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6" name="SMARTInkShape-1613"/>
            <p:cNvSpPr/>
            <p:nvPr/>
          </p:nvSpPr>
          <p:spPr>
            <a:xfrm>
              <a:off x="3524250" y="6048375"/>
              <a:ext cx="23769" cy="357189"/>
            </a:xfrm>
            <a:custGeom>
              <a:avLst/>
              <a:gdLst/>
              <a:ahLst/>
              <a:cxnLst/>
              <a:rect l="0" t="0" r="0" b="0"/>
              <a:pathLst>
                <a:path w="23769" h="357189">
                  <a:moveTo>
                    <a:pt x="0" y="0"/>
                  </a:moveTo>
                  <a:lnTo>
                    <a:pt x="0" y="6321"/>
                  </a:lnTo>
                  <a:lnTo>
                    <a:pt x="1323" y="8182"/>
                  </a:lnTo>
                  <a:lnTo>
                    <a:pt x="3528" y="9424"/>
                  </a:lnTo>
                  <a:lnTo>
                    <a:pt x="6321" y="10251"/>
                  </a:lnTo>
                  <a:lnTo>
                    <a:pt x="8182" y="12126"/>
                  </a:lnTo>
                  <a:lnTo>
                    <a:pt x="10251" y="17737"/>
                  </a:lnTo>
                  <a:lnTo>
                    <a:pt x="12902" y="40300"/>
                  </a:lnTo>
                  <a:lnTo>
                    <a:pt x="19992" y="57214"/>
                  </a:lnTo>
                  <a:lnTo>
                    <a:pt x="23477" y="111722"/>
                  </a:lnTo>
                  <a:lnTo>
                    <a:pt x="23768" y="167289"/>
                  </a:lnTo>
                  <a:lnTo>
                    <a:pt x="20279" y="216874"/>
                  </a:lnTo>
                  <a:lnTo>
                    <a:pt x="13009" y="274181"/>
                  </a:lnTo>
                  <a:lnTo>
                    <a:pt x="8596" y="318008"/>
                  </a:lnTo>
                  <a:lnTo>
                    <a:pt x="0" y="3571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2" name="SMARTInkShape-Group331"/>
          <p:cNvGrpSpPr/>
          <p:nvPr/>
        </p:nvGrpSpPr>
        <p:grpSpPr>
          <a:xfrm>
            <a:off x="821531" y="321469"/>
            <a:ext cx="2952751" cy="535782"/>
            <a:chOff x="821531" y="321469"/>
            <a:chExt cx="2952751" cy="535782"/>
          </a:xfrm>
        </p:grpSpPr>
        <p:sp>
          <p:nvSpPr>
            <p:cNvPr id="808" name="SMARTInkShape-1614"/>
            <p:cNvSpPr/>
            <p:nvPr/>
          </p:nvSpPr>
          <p:spPr>
            <a:xfrm>
              <a:off x="3619662" y="595370"/>
              <a:ext cx="154620" cy="130865"/>
            </a:xfrm>
            <a:custGeom>
              <a:avLst/>
              <a:gdLst/>
              <a:ahLst/>
              <a:cxnLst/>
              <a:rect l="0" t="0" r="0" b="0"/>
              <a:pathLst>
                <a:path w="154620" h="130865">
                  <a:moveTo>
                    <a:pt x="11744" y="83286"/>
                  </a:moveTo>
                  <a:lnTo>
                    <a:pt x="29481" y="83286"/>
                  </a:lnTo>
                  <a:lnTo>
                    <a:pt x="36384" y="79759"/>
                  </a:lnTo>
                  <a:lnTo>
                    <a:pt x="76943" y="41895"/>
                  </a:lnTo>
                  <a:lnTo>
                    <a:pt x="80409" y="34904"/>
                  </a:lnTo>
                  <a:lnTo>
                    <a:pt x="83020" y="18087"/>
                  </a:lnTo>
                  <a:lnTo>
                    <a:pt x="79582" y="11093"/>
                  </a:lnTo>
                  <a:lnTo>
                    <a:pt x="71762" y="595"/>
                  </a:lnTo>
                  <a:lnTo>
                    <a:pt x="54746" y="0"/>
                  </a:lnTo>
                  <a:lnTo>
                    <a:pt x="47172" y="3496"/>
                  </a:lnTo>
                  <a:lnTo>
                    <a:pt x="26505" y="19705"/>
                  </a:lnTo>
                  <a:lnTo>
                    <a:pt x="19186" y="21955"/>
                  </a:lnTo>
                  <a:lnTo>
                    <a:pt x="16706" y="23878"/>
                  </a:lnTo>
                  <a:lnTo>
                    <a:pt x="2611" y="47807"/>
                  </a:lnTo>
                  <a:lnTo>
                    <a:pt x="0" y="75363"/>
                  </a:lnTo>
                  <a:lnTo>
                    <a:pt x="3438" y="83293"/>
                  </a:lnTo>
                  <a:lnTo>
                    <a:pt x="16424" y="99163"/>
                  </a:lnTo>
                  <a:lnTo>
                    <a:pt x="23967" y="103571"/>
                  </a:lnTo>
                  <a:lnTo>
                    <a:pt x="31728" y="106854"/>
                  </a:lnTo>
                  <a:lnTo>
                    <a:pt x="43536" y="114817"/>
                  </a:lnTo>
                  <a:lnTo>
                    <a:pt x="55413" y="119087"/>
                  </a:lnTo>
                  <a:lnTo>
                    <a:pt x="67310" y="126820"/>
                  </a:lnTo>
                  <a:lnTo>
                    <a:pt x="80537" y="129699"/>
                  </a:lnTo>
                  <a:lnTo>
                    <a:pt x="122379" y="130864"/>
                  </a:lnTo>
                  <a:lnTo>
                    <a:pt x="154619" y="1190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9" name="SMARTInkShape-1615"/>
            <p:cNvSpPr/>
            <p:nvPr/>
          </p:nvSpPr>
          <p:spPr>
            <a:xfrm>
              <a:off x="3309938" y="572066"/>
              <a:ext cx="226219" cy="154216"/>
            </a:xfrm>
            <a:custGeom>
              <a:avLst/>
              <a:gdLst/>
              <a:ahLst/>
              <a:cxnLst/>
              <a:rect l="0" t="0" r="0" b="0"/>
              <a:pathLst>
                <a:path w="226219" h="154216">
                  <a:moveTo>
                    <a:pt x="0" y="35153"/>
                  </a:moveTo>
                  <a:lnTo>
                    <a:pt x="0" y="92229"/>
                  </a:lnTo>
                  <a:lnTo>
                    <a:pt x="0" y="151706"/>
                  </a:lnTo>
                  <a:lnTo>
                    <a:pt x="0" y="153995"/>
                  </a:lnTo>
                  <a:lnTo>
                    <a:pt x="0" y="137624"/>
                  </a:lnTo>
                  <a:lnTo>
                    <a:pt x="20594" y="82440"/>
                  </a:lnTo>
                  <a:lnTo>
                    <a:pt x="23705" y="68076"/>
                  </a:lnTo>
                  <a:lnTo>
                    <a:pt x="47851" y="26030"/>
                  </a:lnTo>
                  <a:lnTo>
                    <a:pt x="55662" y="17869"/>
                  </a:lnTo>
                  <a:lnTo>
                    <a:pt x="83349" y="2299"/>
                  </a:lnTo>
                  <a:lnTo>
                    <a:pt x="92899" y="0"/>
                  </a:lnTo>
                  <a:lnTo>
                    <a:pt x="93683" y="1134"/>
                  </a:lnTo>
                  <a:lnTo>
                    <a:pt x="96108" y="9051"/>
                  </a:lnTo>
                  <a:lnTo>
                    <a:pt x="103294" y="19775"/>
                  </a:lnTo>
                  <a:lnTo>
                    <a:pt x="106012" y="31332"/>
                  </a:lnTo>
                  <a:lnTo>
                    <a:pt x="107136" y="85572"/>
                  </a:lnTo>
                  <a:lnTo>
                    <a:pt x="107156" y="129837"/>
                  </a:lnTo>
                  <a:lnTo>
                    <a:pt x="107156" y="123915"/>
                  </a:lnTo>
                  <a:lnTo>
                    <a:pt x="110684" y="117377"/>
                  </a:lnTo>
                  <a:lnTo>
                    <a:pt x="115338" y="110061"/>
                  </a:lnTo>
                  <a:lnTo>
                    <a:pt x="119282" y="98505"/>
                  </a:lnTo>
                  <a:lnTo>
                    <a:pt x="149598" y="54748"/>
                  </a:lnTo>
                  <a:lnTo>
                    <a:pt x="152477" y="44744"/>
                  </a:lnTo>
                  <a:lnTo>
                    <a:pt x="154568" y="41547"/>
                  </a:lnTo>
                  <a:lnTo>
                    <a:pt x="157284" y="39415"/>
                  </a:lnTo>
                  <a:lnTo>
                    <a:pt x="163831" y="35724"/>
                  </a:lnTo>
                  <a:lnTo>
                    <a:pt x="176388" y="25151"/>
                  </a:lnTo>
                  <a:lnTo>
                    <a:pt x="178446" y="25839"/>
                  </a:lnTo>
                  <a:lnTo>
                    <a:pt x="188651" y="33665"/>
                  </a:lnTo>
                  <a:lnTo>
                    <a:pt x="189678" y="38019"/>
                  </a:lnTo>
                  <a:lnTo>
                    <a:pt x="191714" y="63556"/>
                  </a:lnTo>
                  <a:lnTo>
                    <a:pt x="205191" y="94488"/>
                  </a:lnTo>
                  <a:lnTo>
                    <a:pt x="208232" y="98522"/>
                  </a:lnTo>
                  <a:lnTo>
                    <a:pt x="211609" y="110060"/>
                  </a:lnTo>
                  <a:lnTo>
                    <a:pt x="215279" y="137229"/>
                  </a:lnTo>
                  <a:lnTo>
                    <a:pt x="226218" y="1542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0" name="SMARTInkShape-1616"/>
            <p:cNvSpPr/>
            <p:nvPr/>
          </p:nvSpPr>
          <p:spPr>
            <a:xfrm>
              <a:off x="3036094" y="547688"/>
              <a:ext cx="130963" cy="297657"/>
            </a:xfrm>
            <a:custGeom>
              <a:avLst/>
              <a:gdLst/>
              <a:ahLst/>
              <a:cxnLst/>
              <a:rect l="0" t="0" r="0" b="0"/>
              <a:pathLst>
                <a:path w="130963" h="297657">
                  <a:moveTo>
                    <a:pt x="0" y="0"/>
                  </a:moveTo>
                  <a:lnTo>
                    <a:pt x="0" y="58868"/>
                  </a:lnTo>
                  <a:lnTo>
                    <a:pt x="0" y="63058"/>
                  </a:lnTo>
                  <a:lnTo>
                    <a:pt x="10251" y="91204"/>
                  </a:lnTo>
                  <a:lnTo>
                    <a:pt x="17736" y="100371"/>
                  </a:lnTo>
                  <a:lnTo>
                    <a:pt x="28167" y="104140"/>
                  </a:lnTo>
                  <a:lnTo>
                    <a:pt x="50102" y="106560"/>
                  </a:lnTo>
                  <a:lnTo>
                    <a:pt x="69378" y="100659"/>
                  </a:lnTo>
                  <a:lnTo>
                    <a:pt x="85526" y="90532"/>
                  </a:lnTo>
                  <a:lnTo>
                    <a:pt x="102835" y="65752"/>
                  </a:lnTo>
                  <a:lnTo>
                    <a:pt x="115465" y="38907"/>
                  </a:lnTo>
                  <a:lnTo>
                    <a:pt x="116664" y="33875"/>
                  </a:lnTo>
                  <a:lnTo>
                    <a:pt x="118786" y="30521"/>
                  </a:lnTo>
                  <a:lnTo>
                    <a:pt x="121524" y="28285"/>
                  </a:lnTo>
                  <a:lnTo>
                    <a:pt x="124672" y="26794"/>
                  </a:lnTo>
                  <a:lnTo>
                    <a:pt x="126771" y="24477"/>
                  </a:lnTo>
                  <a:lnTo>
                    <a:pt x="129725" y="17541"/>
                  </a:lnTo>
                  <a:lnTo>
                    <a:pt x="130139" y="18309"/>
                  </a:lnTo>
                  <a:lnTo>
                    <a:pt x="130962" y="72014"/>
                  </a:lnTo>
                  <a:lnTo>
                    <a:pt x="127440" y="122640"/>
                  </a:lnTo>
                  <a:lnTo>
                    <a:pt x="116270" y="181390"/>
                  </a:lnTo>
                  <a:lnTo>
                    <a:pt x="107956" y="237325"/>
                  </a:lnTo>
                  <a:lnTo>
                    <a:pt x="106189" y="253644"/>
                  </a:lnTo>
                  <a:lnTo>
                    <a:pt x="95250" y="2976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1" name="SMARTInkShape-1617"/>
            <p:cNvSpPr/>
            <p:nvPr/>
          </p:nvSpPr>
          <p:spPr>
            <a:xfrm>
              <a:off x="2786063" y="369094"/>
              <a:ext cx="202407" cy="309563"/>
            </a:xfrm>
            <a:custGeom>
              <a:avLst/>
              <a:gdLst/>
              <a:ahLst/>
              <a:cxnLst/>
              <a:rect l="0" t="0" r="0" b="0"/>
              <a:pathLst>
                <a:path w="202407" h="309563">
                  <a:moveTo>
                    <a:pt x="0" y="0"/>
                  </a:moveTo>
                  <a:lnTo>
                    <a:pt x="0" y="54036"/>
                  </a:lnTo>
                  <a:lnTo>
                    <a:pt x="1322" y="72964"/>
                  </a:lnTo>
                  <a:lnTo>
                    <a:pt x="10802" y="132322"/>
                  </a:lnTo>
                  <a:lnTo>
                    <a:pt x="15216" y="175333"/>
                  </a:lnTo>
                  <a:lnTo>
                    <a:pt x="21265" y="204968"/>
                  </a:lnTo>
                  <a:lnTo>
                    <a:pt x="26585" y="235356"/>
                  </a:lnTo>
                  <a:lnTo>
                    <a:pt x="43544" y="292011"/>
                  </a:lnTo>
                  <a:lnTo>
                    <a:pt x="47466" y="308800"/>
                  </a:lnTo>
                  <a:lnTo>
                    <a:pt x="48945" y="268156"/>
                  </a:lnTo>
                  <a:lnTo>
                    <a:pt x="57875" y="223640"/>
                  </a:lnTo>
                  <a:lnTo>
                    <a:pt x="60527" y="195772"/>
                  </a:lnTo>
                  <a:lnTo>
                    <a:pt x="65706" y="181378"/>
                  </a:lnTo>
                  <a:lnTo>
                    <a:pt x="68939" y="176481"/>
                  </a:lnTo>
                  <a:lnTo>
                    <a:pt x="87506" y="161656"/>
                  </a:lnTo>
                  <a:lnTo>
                    <a:pt x="98863" y="157837"/>
                  </a:lnTo>
                  <a:lnTo>
                    <a:pt x="105596" y="156818"/>
                  </a:lnTo>
                  <a:lnTo>
                    <a:pt x="116605" y="159214"/>
                  </a:lnTo>
                  <a:lnTo>
                    <a:pt x="127230" y="163366"/>
                  </a:lnTo>
                  <a:lnTo>
                    <a:pt x="146765" y="167026"/>
                  </a:lnTo>
                  <a:lnTo>
                    <a:pt x="156951" y="172571"/>
                  </a:lnTo>
                  <a:lnTo>
                    <a:pt x="186426" y="210675"/>
                  </a:lnTo>
                  <a:lnTo>
                    <a:pt x="197083" y="231461"/>
                  </a:lnTo>
                  <a:lnTo>
                    <a:pt x="202198" y="287416"/>
                  </a:lnTo>
                  <a:lnTo>
                    <a:pt x="202406" y="3095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2" name="SMARTInkShape-1618"/>
            <p:cNvSpPr/>
            <p:nvPr/>
          </p:nvSpPr>
          <p:spPr>
            <a:xfrm>
              <a:off x="2547938" y="607814"/>
              <a:ext cx="214313" cy="117786"/>
            </a:xfrm>
            <a:custGeom>
              <a:avLst/>
              <a:gdLst/>
              <a:ahLst/>
              <a:cxnLst/>
              <a:rect l="0" t="0" r="0" b="0"/>
              <a:pathLst>
                <a:path w="214313" h="117786">
                  <a:moveTo>
                    <a:pt x="0" y="70842"/>
                  </a:moveTo>
                  <a:lnTo>
                    <a:pt x="0" y="99175"/>
                  </a:lnTo>
                  <a:lnTo>
                    <a:pt x="3527" y="106806"/>
                  </a:lnTo>
                  <a:lnTo>
                    <a:pt x="11415" y="117785"/>
                  </a:lnTo>
                  <a:lnTo>
                    <a:pt x="15428" y="79121"/>
                  </a:lnTo>
                  <a:lnTo>
                    <a:pt x="22156" y="56603"/>
                  </a:lnTo>
                  <a:lnTo>
                    <a:pt x="24808" y="38092"/>
                  </a:lnTo>
                  <a:lnTo>
                    <a:pt x="34020" y="15360"/>
                  </a:lnTo>
                  <a:lnTo>
                    <a:pt x="41536" y="6190"/>
                  </a:lnTo>
                  <a:lnTo>
                    <a:pt x="48446" y="2421"/>
                  </a:lnTo>
                  <a:lnTo>
                    <a:pt x="63662" y="0"/>
                  </a:lnTo>
                  <a:lnTo>
                    <a:pt x="88912" y="845"/>
                  </a:lnTo>
                  <a:lnTo>
                    <a:pt x="139851" y="15992"/>
                  </a:lnTo>
                  <a:lnTo>
                    <a:pt x="197475" y="28903"/>
                  </a:lnTo>
                  <a:lnTo>
                    <a:pt x="214312" y="351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3" name="SMARTInkShape-1619"/>
            <p:cNvSpPr/>
            <p:nvPr/>
          </p:nvSpPr>
          <p:spPr>
            <a:xfrm>
              <a:off x="2131364" y="321469"/>
              <a:ext cx="83200" cy="369095"/>
            </a:xfrm>
            <a:custGeom>
              <a:avLst/>
              <a:gdLst/>
              <a:ahLst/>
              <a:cxnLst/>
              <a:rect l="0" t="0" r="0" b="0"/>
              <a:pathLst>
                <a:path w="83200" h="369095">
                  <a:moveTo>
                    <a:pt x="11761" y="0"/>
                  </a:moveTo>
                  <a:lnTo>
                    <a:pt x="5440" y="6320"/>
                  </a:lnTo>
                  <a:lnTo>
                    <a:pt x="2337" y="12951"/>
                  </a:lnTo>
                  <a:lnTo>
                    <a:pt x="0" y="46069"/>
                  </a:lnTo>
                  <a:lnTo>
                    <a:pt x="10666" y="100683"/>
                  </a:lnTo>
                  <a:lnTo>
                    <a:pt x="17937" y="155496"/>
                  </a:lnTo>
                  <a:lnTo>
                    <a:pt x="26441" y="214406"/>
                  </a:lnTo>
                  <a:lnTo>
                    <a:pt x="43876" y="273856"/>
                  </a:lnTo>
                  <a:lnTo>
                    <a:pt x="63403" y="327056"/>
                  </a:lnTo>
                  <a:lnTo>
                    <a:pt x="83199" y="3690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4" name="SMARTInkShape-1620"/>
            <p:cNvSpPr/>
            <p:nvPr/>
          </p:nvSpPr>
          <p:spPr>
            <a:xfrm>
              <a:off x="1907598" y="571500"/>
              <a:ext cx="152184" cy="130970"/>
            </a:xfrm>
            <a:custGeom>
              <a:avLst/>
              <a:gdLst/>
              <a:ahLst/>
              <a:cxnLst/>
              <a:rect l="0" t="0" r="0" b="0"/>
              <a:pathLst>
                <a:path w="152184" h="130970">
                  <a:moveTo>
                    <a:pt x="152183" y="0"/>
                  </a:moveTo>
                  <a:lnTo>
                    <a:pt x="109696" y="1323"/>
                  </a:lnTo>
                  <a:lnTo>
                    <a:pt x="76665" y="16479"/>
                  </a:lnTo>
                  <a:lnTo>
                    <a:pt x="31505" y="44013"/>
                  </a:lnTo>
                  <a:lnTo>
                    <a:pt x="3249" y="78187"/>
                  </a:lnTo>
                  <a:lnTo>
                    <a:pt x="0" y="86784"/>
                  </a:lnTo>
                  <a:lnTo>
                    <a:pt x="457" y="89606"/>
                  </a:lnTo>
                  <a:lnTo>
                    <a:pt x="2085" y="91487"/>
                  </a:lnTo>
                  <a:lnTo>
                    <a:pt x="4493" y="92742"/>
                  </a:lnTo>
                  <a:lnTo>
                    <a:pt x="42029" y="95030"/>
                  </a:lnTo>
                  <a:lnTo>
                    <a:pt x="73000" y="85701"/>
                  </a:lnTo>
                  <a:lnTo>
                    <a:pt x="96678" y="73606"/>
                  </a:lnTo>
                  <a:lnTo>
                    <a:pt x="129995" y="45248"/>
                  </a:lnTo>
                  <a:lnTo>
                    <a:pt x="135707" y="36426"/>
                  </a:lnTo>
                  <a:lnTo>
                    <a:pt x="138923" y="24022"/>
                  </a:lnTo>
                  <a:lnTo>
                    <a:pt x="140010" y="14300"/>
                  </a:lnTo>
                  <a:lnTo>
                    <a:pt x="140270" y="39956"/>
                  </a:lnTo>
                  <a:lnTo>
                    <a:pt x="128861" y="97080"/>
                  </a:lnTo>
                  <a:lnTo>
                    <a:pt x="128516" y="110491"/>
                  </a:lnTo>
                  <a:lnTo>
                    <a:pt x="131963" y="118781"/>
                  </a:lnTo>
                  <a:lnTo>
                    <a:pt x="140277" y="1309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5" name="SMARTInkShape-1621"/>
            <p:cNvSpPr/>
            <p:nvPr/>
          </p:nvSpPr>
          <p:spPr>
            <a:xfrm>
              <a:off x="1762125" y="549712"/>
              <a:ext cx="119064" cy="176360"/>
            </a:xfrm>
            <a:custGeom>
              <a:avLst/>
              <a:gdLst/>
              <a:ahLst/>
              <a:cxnLst/>
              <a:rect l="0" t="0" r="0" b="0"/>
              <a:pathLst>
                <a:path w="119064" h="176360">
                  <a:moveTo>
                    <a:pt x="11906" y="69413"/>
                  </a:moveTo>
                  <a:lnTo>
                    <a:pt x="11906" y="93470"/>
                  </a:lnTo>
                  <a:lnTo>
                    <a:pt x="8379" y="103477"/>
                  </a:lnTo>
                  <a:lnTo>
                    <a:pt x="5586" y="107997"/>
                  </a:lnTo>
                  <a:lnTo>
                    <a:pt x="1655" y="127000"/>
                  </a:lnTo>
                  <a:lnTo>
                    <a:pt x="1" y="176359"/>
                  </a:lnTo>
                  <a:lnTo>
                    <a:pt x="0" y="124370"/>
                  </a:lnTo>
                  <a:lnTo>
                    <a:pt x="1323" y="77297"/>
                  </a:lnTo>
                  <a:lnTo>
                    <a:pt x="9505" y="54845"/>
                  </a:lnTo>
                  <a:lnTo>
                    <a:pt x="41361" y="4809"/>
                  </a:lnTo>
                  <a:lnTo>
                    <a:pt x="48369" y="1013"/>
                  </a:lnTo>
                  <a:lnTo>
                    <a:pt x="52089" y="0"/>
                  </a:lnTo>
                  <a:lnTo>
                    <a:pt x="55893" y="648"/>
                  </a:lnTo>
                  <a:lnTo>
                    <a:pt x="67567" y="7881"/>
                  </a:lnTo>
                  <a:lnTo>
                    <a:pt x="91290" y="31221"/>
                  </a:lnTo>
                  <a:lnTo>
                    <a:pt x="101867" y="49865"/>
                  </a:lnTo>
                  <a:lnTo>
                    <a:pt x="117201" y="101717"/>
                  </a:lnTo>
                  <a:lnTo>
                    <a:pt x="119063" y="1408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6" name="SMARTInkShape-1622"/>
            <p:cNvSpPr/>
            <p:nvPr/>
          </p:nvSpPr>
          <p:spPr>
            <a:xfrm>
              <a:off x="1547813" y="571500"/>
              <a:ext cx="142876" cy="165941"/>
            </a:xfrm>
            <a:custGeom>
              <a:avLst/>
              <a:gdLst/>
              <a:ahLst/>
              <a:cxnLst/>
              <a:rect l="0" t="0" r="0" b="0"/>
              <a:pathLst>
                <a:path w="142876" h="165941">
                  <a:moveTo>
                    <a:pt x="0" y="23813"/>
                  </a:moveTo>
                  <a:lnTo>
                    <a:pt x="0" y="77849"/>
                  </a:lnTo>
                  <a:lnTo>
                    <a:pt x="0" y="134504"/>
                  </a:lnTo>
                  <a:lnTo>
                    <a:pt x="0" y="144887"/>
                  </a:lnTo>
                  <a:lnTo>
                    <a:pt x="3527" y="153912"/>
                  </a:lnTo>
                  <a:lnTo>
                    <a:pt x="11415" y="165940"/>
                  </a:lnTo>
                  <a:lnTo>
                    <a:pt x="11903" y="113481"/>
                  </a:lnTo>
                  <a:lnTo>
                    <a:pt x="13229" y="75510"/>
                  </a:lnTo>
                  <a:lnTo>
                    <a:pt x="29642" y="25975"/>
                  </a:lnTo>
                  <a:lnTo>
                    <a:pt x="32991" y="21286"/>
                  </a:lnTo>
                  <a:lnTo>
                    <a:pt x="42701" y="13362"/>
                  </a:lnTo>
                  <a:lnTo>
                    <a:pt x="45436" y="6821"/>
                  </a:lnTo>
                  <a:lnTo>
                    <a:pt x="48811" y="4547"/>
                  </a:lnTo>
                  <a:lnTo>
                    <a:pt x="69712" y="898"/>
                  </a:lnTo>
                  <a:lnTo>
                    <a:pt x="124725" y="35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7" name="SMARTInkShape-1623"/>
            <p:cNvSpPr/>
            <p:nvPr/>
          </p:nvSpPr>
          <p:spPr>
            <a:xfrm>
              <a:off x="1322351" y="565105"/>
              <a:ext cx="141894" cy="161177"/>
            </a:xfrm>
            <a:custGeom>
              <a:avLst/>
              <a:gdLst/>
              <a:ahLst/>
              <a:cxnLst/>
              <a:rect l="0" t="0" r="0" b="0"/>
              <a:pathLst>
                <a:path w="141894" h="161177">
                  <a:moveTo>
                    <a:pt x="23055" y="113551"/>
                  </a:moveTo>
                  <a:lnTo>
                    <a:pt x="79031" y="85564"/>
                  </a:lnTo>
                  <a:lnTo>
                    <a:pt x="119958" y="61939"/>
                  </a:lnTo>
                  <a:lnTo>
                    <a:pt x="133494" y="50046"/>
                  </a:lnTo>
                  <a:lnTo>
                    <a:pt x="138285" y="42111"/>
                  </a:lnTo>
                  <a:lnTo>
                    <a:pt x="141361" y="26238"/>
                  </a:lnTo>
                  <a:lnTo>
                    <a:pt x="141893" y="14332"/>
                  </a:lnTo>
                  <a:lnTo>
                    <a:pt x="140645" y="11687"/>
                  </a:lnTo>
                  <a:lnTo>
                    <a:pt x="138490" y="9923"/>
                  </a:lnTo>
                  <a:lnTo>
                    <a:pt x="132568" y="6640"/>
                  </a:lnTo>
                  <a:lnTo>
                    <a:pt x="125526" y="771"/>
                  </a:lnTo>
                  <a:lnTo>
                    <a:pt x="120473" y="0"/>
                  </a:lnTo>
                  <a:lnTo>
                    <a:pt x="70343" y="9432"/>
                  </a:lnTo>
                  <a:lnTo>
                    <a:pt x="54655" y="17005"/>
                  </a:lnTo>
                  <a:lnTo>
                    <a:pt x="21419" y="44605"/>
                  </a:lnTo>
                  <a:lnTo>
                    <a:pt x="7871" y="63872"/>
                  </a:lnTo>
                  <a:lnTo>
                    <a:pt x="1799" y="86337"/>
                  </a:lnTo>
                  <a:lnTo>
                    <a:pt x="0" y="109751"/>
                  </a:lnTo>
                  <a:lnTo>
                    <a:pt x="3107" y="122004"/>
                  </a:lnTo>
                  <a:lnTo>
                    <a:pt x="5788" y="127124"/>
                  </a:lnTo>
                  <a:lnTo>
                    <a:pt x="15822" y="136341"/>
                  </a:lnTo>
                  <a:lnTo>
                    <a:pt x="29101" y="143524"/>
                  </a:lnTo>
                  <a:lnTo>
                    <a:pt x="87687" y="159923"/>
                  </a:lnTo>
                  <a:lnTo>
                    <a:pt x="94493" y="1611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8" name="SMARTInkShape-1624"/>
            <p:cNvSpPr/>
            <p:nvPr/>
          </p:nvSpPr>
          <p:spPr>
            <a:xfrm>
              <a:off x="1107281" y="583406"/>
              <a:ext cx="238126" cy="23814"/>
            </a:xfrm>
            <a:custGeom>
              <a:avLst/>
              <a:gdLst/>
              <a:ahLst/>
              <a:cxnLst/>
              <a:rect l="0" t="0" r="0" b="0"/>
              <a:pathLst>
                <a:path w="238126" h="23814">
                  <a:moveTo>
                    <a:pt x="0" y="23813"/>
                  </a:moveTo>
                  <a:lnTo>
                    <a:pt x="0" y="17492"/>
                  </a:lnTo>
                  <a:lnTo>
                    <a:pt x="2646" y="15630"/>
                  </a:lnTo>
                  <a:lnTo>
                    <a:pt x="25903" y="12642"/>
                  </a:lnTo>
                  <a:lnTo>
                    <a:pt x="75149" y="11971"/>
                  </a:lnTo>
                  <a:lnTo>
                    <a:pt x="126117" y="11919"/>
                  </a:lnTo>
                  <a:lnTo>
                    <a:pt x="176313" y="10586"/>
                  </a:lnTo>
                  <a:lnTo>
                    <a:pt x="2381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9" name="SMARTInkShape-1625"/>
            <p:cNvSpPr/>
            <p:nvPr/>
          </p:nvSpPr>
          <p:spPr>
            <a:xfrm>
              <a:off x="1107281" y="326515"/>
              <a:ext cx="107158" cy="459299"/>
            </a:xfrm>
            <a:custGeom>
              <a:avLst/>
              <a:gdLst/>
              <a:ahLst/>
              <a:cxnLst/>
              <a:rect l="0" t="0" r="0" b="0"/>
              <a:pathLst>
                <a:path w="107158" h="459299">
                  <a:moveTo>
                    <a:pt x="0" y="6860"/>
                  </a:moveTo>
                  <a:lnTo>
                    <a:pt x="0" y="0"/>
                  </a:lnTo>
                  <a:lnTo>
                    <a:pt x="1323" y="47408"/>
                  </a:lnTo>
                  <a:lnTo>
                    <a:pt x="10252" y="92669"/>
                  </a:lnTo>
                  <a:lnTo>
                    <a:pt x="11580" y="146498"/>
                  </a:lnTo>
                  <a:lnTo>
                    <a:pt x="15370" y="200248"/>
                  </a:lnTo>
                  <a:lnTo>
                    <a:pt x="24839" y="245841"/>
                  </a:lnTo>
                  <a:lnTo>
                    <a:pt x="32495" y="292864"/>
                  </a:lnTo>
                  <a:lnTo>
                    <a:pt x="41403" y="349840"/>
                  </a:lnTo>
                  <a:lnTo>
                    <a:pt x="69181" y="407842"/>
                  </a:lnTo>
                  <a:lnTo>
                    <a:pt x="94917" y="453392"/>
                  </a:lnTo>
                  <a:lnTo>
                    <a:pt x="97674" y="455360"/>
                  </a:lnTo>
                  <a:lnTo>
                    <a:pt x="107157" y="4592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0" name="SMARTInkShape-1626"/>
            <p:cNvSpPr/>
            <p:nvPr/>
          </p:nvSpPr>
          <p:spPr>
            <a:xfrm>
              <a:off x="916781" y="583675"/>
              <a:ext cx="107158" cy="206979"/>
            </a:xfrm>
            <a:custGeom>
              <a:avLst/>
              <a:gdLst/>
              <a:ahLst/>
              <a:cxnLst/>
              <a:rect l="0" t="0" r="0" b="0"/>
              <a:pathLst>
                <a:path w="107158" h="206979">
                  <a:moveTo>
                    <a:pt x="11907" y="94981"/>
                  </a:moveTo>
                  <a:lnTo>
                    <a:pt x="11907" y="101302"/>
                  </a:lnTo>
                  <a:lnTo>
                    <a:pt x="8379" y="107933"/>
                  </a:lnTo>
                  <a:lnTo>
                    <a:pt x="5586" y="111553"/>
                  </a:lnTo>
                  <a:lnTo>
                    <a:pt x="2483" y="122631"/>
                  </a:lnTo>
                  <a:lnTo>
                    <a:pt x="1655" y="129290"/>
                  </a:lnTo>
                  <a:lnTo>
                    <a:pt x="7187" y="158987"/>
                  </a:lnTo>
                  <a:lnTo>
                    <a:pt x="239" y="206978"/>
                  </a:lnTo>
                  <a:lnTo>
                    <a:pt x="159" y="206687"/>
                  </a:lnTo>
                  <a:lnTo>
                    <a:pt x="2" y="150400"/>
                  </a:lnTo>
                  <a:lnTo>
                    <a:pt x="0" y="95763"/>
                  </a:lnTo>
                  <a:lnTo>
                    <a:pt x="1323" y="68607"/>
                  </a:lnTo>
                  <a:lnTo>
                    <a:pt x="14699" y="15248"/>
                  </a:lnTo>
                  <a:lnTo>
                    <a:pt x="17737" y="10075"/>
                  </a:lnTo>
                  <a:lnTo>
                    <a:pt x="21085" y="6627"/>
                  </a:lnTo>
                  <a:lnTo>
                    <a:pt x="28333" y="2796"/>
                  </a:lnTo>
                  <a:lnTo>
                    <a:pt x="45322" y="0"/>
                  </a:lnTo>
                  <a:lnTo>
                    <a:pt x="56676" y="9290"/>
                  </a:lnTo>
                  <a:lnTo>
                    <a:pt x="66476" y="20055"/>
                  </a:lnTo>
                  <a:lnTo>
                    <a:pt x="79185" y="52935"/>
                  </a:lnTo>
                  <a:lnTo>
                    <a:pt x="84559" y="110679"/>
                  </a:lnTo>
                  <a:lnTo>
                    <a:pt x="98036" y="142364"/>
                  </a:lnTo>
                  <a:lnTo>
                    <a:pt x="107157" y="1545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1" name="SMARTInkShape-1627"/>
            <p:cNvSpPr/>
            <p:nvPr/>
          </p:nvSpPr>
          <p:spPr>
            <a:xfrm>
              <a:off x="821531" y="357188"/>
              <a:ext cx="47626" cy="500063"/>
            </a:xfrm>
            <a:custGeom>
              <a:avLst/>
              <a:gdLst/>
              <a:ahLst/>
              <a:cxnLst/>
              <a:rect l="0" t="0" r="0" b="0"/>
              <a:pathLst>
                <a:path w="47626" h="500063">
                  <a:moveTo>
                    <a:pt x="0" y="0"/>
                  </a:moveTo>
                  <a:lnTo>
                    <a:pt x="1323" y="29813"/>
                  </a:lnTo>
                  <a:lnTo>
                    <a:pt x="14699" y="86990"/>
                  </a:lnTo>
                  <a:lnTo>
                    <a:pt x="22012" y="131689"/>
                  </a:lnTo>
                  <a:lnTo>
                    <a:pt x="27103" y="190594"/>
                  </a:lnTo>
                  <a:lnTo>
                    <a:pt x="34017" y="244464"/>
                  </a:lnTo>
                  <a:lnTo>
                    <a:pt x="35215" y="290421"/>
                  </a:lnTo>
                  <a:lnTo>
                    <a:pt x="35570" y="337551"/>
                  </a:lnTo>
                  <a:lnTo>
                    <a:pt x="35675" y="385030"/>
                  </a:lnTo>
                  <a:lnTo>
                    <a:pt x="43893" y="437652"/>
                  </a:lnTo>
                  <a:lnTo>
                    <a:pt x="47625" y="5000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1" name="SMARTInkShape-Group332"/>
          <p:cNvGrpSpPr/>
          <p:nvPr/>
        </p:nvGrpSpPr>
        <p:grpSpPr>
          <a:xfrm>
            <a:off x="1619519" y="750094"/>
            <a:ext cx="2023795" cy="321470"/>
            <a:chOff x="1619519" y="750094"/>
            <a:chExt cx="2023795" cy="321470"/>
          </a:xfrm>
        </p:grpSpPr>
        <p:sp>
          <p:nvSpPr>
            <p:cNvPr id="823" name="SMARTInkShape-1628"/>
            <p:cNvSpPr/>
            <p:nvPr/>
          </p:nvSpPr>
          <p:spPr>
            <a:xfrm>
              <a:off x="3536156" y="869161"/>
              <a:ext cx="107158" cy="130965"/>
            </a:xfrm>
            <a:custGeom>
              <a:avLst/>
              <a:gdLst/>
              <a:ahLst/>
              <a:cxnLst/>
              <a:rect l="0" t="0" r="0" b="0"/>
              <a:pathLst>
                <a:path w="107158" h="130965">
                  <a:moveTo>
                    <a:pt x="0" y="59527"/>
                  </a:moveTo>
                  <a:lnTo>
                    <a:pt x="0" y="53206"/>
                  </a:lnTo>
                  <a:lnTo>
                    <a:pt x="1323" y="51344"/>
                  </a:lnTo>
                  <a:lnTo>
                    <a:pt x="3528" y="50103"/>
                  </a:lnTo>
                  <a:lnTo>
                    <a:pt x="16572" y="48111"/>
                  </a:lnTo>
                  <a:lnTo>
                    <a:pt x="27988" y="47766"/>
                  </a:lnTo>
                  <a:lnTo>
                    <a:pt x="35811" y="44157"/>
                  </a:lnTo>
                  <a:lnTo>
                    <a:pt x="39749" y="41343"/>
                  </a:lnTo>
                  <a:lnTo>
                    <a:pt x="62434" y="35503"/>
                  </a:lnTo>
                  <a:lnTo>
                    <a:pt x="65435" y="32928"/>
                  </a:lnTo>
                  <a:lnTo>
                    <a:pt x="67436" y="29888"/>
                  </a:lnTo>
                  <a:lnTo>
                    <a:pt x="70093" y="27861"/>
                  </a:lnTo>
                  <a:lnTo>
                    <a:pt x="83862" y="21081"/>
                  </a:lnTo>
                  <a:lnTo>
                    <a:pt x="93001" y="13715"/>
                  </a:lnTo>
                  <a:lnTo>
                    <a:pt x="94251" y="9180"/>
                  </a:lnTo>
                  <a:lnTo>
                    <a:pt x="95192" y="533"/>
                  </a:lnTo>
                  <a:lnTo>
                    <a:pt x="66917" y="0"/>
                  </a:lnTo>
                  <a:lnTo>
                    <a:pt x="28853" y="12121"/>
                  </a:lnTo>
                  <a:lnTo>
                    <a:pt x="20320" y="17732"/>
                  </a:lnTo>
                  <a:lnTo>
                    <a:pt x="15646" y="24635"/>
                  </a:lnTo>
                  <a:lnTo>
                    <a:pt x="14399" y="28328"/>
                  </a:lnTo>
                  <a:lnTo>
                    <a:pt x="12245" y="30790"/>
                  </a:lnTo>
                  <a:lnTo>
                    <a:pt x="6325" y="33526"/>
                  </a:lnTo>
                  <a:lnTo>
                    <a:pt x="4217" y="35578"/>
                  </a:lnTo>
                  <a:lnTo>
                    <a:pt x="1874" y="41386"/>
                  </a:lnTo>
                  <a:lnTo>
                    <a:pt x="165" y="63645"/>
                  </a:lnTo>
                  <a:lnTo>
                    <a:pt x="3601" y="71499"/>
                  </a:lnTo>
                  <a:lnTo>
                    <a:pt x="6370" y="75446"/>
                  </a:lnTo>
                  <a:lnTo>
                    <a:pt x="57487" y="111121"/>
                  </a:lnTo>
                  <a:lnTo>
                    <a:pt x="107157" y="1309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4" name="SMARTInkShape-1629"/>
            <p:cNvSpPr/>
            <p:nvPr/>
          </p:nvSpPr>
          <p:spPr>
            <a:xfrm>
              <a:off x="3250450" y="893188"/>
              <a:ext cx="226176" cy="140305"/>
            </a:xfrm>
            <a:custGeom>
              <a:avLst/>
              <a:gdLst/>
              <a:ahLst/>
              <a:cxnLst/>
              <a:rect l="0" t="0" r="0" b="0"/>
              <a:pathLst>
                <a:path w="226176" h="140305">
                  <a:moveTo>
                    <a:pt x="23769" y="59312"/>
                  </a:moveTo>
                  <a:lnTo>
                    <a:pt x="23769" y="65633"/>
                  </a:lnTo>
                  <a:lnTo>
                    <a:pt x="20241" y="72264"/>
                  </a:lnTo>
                  <a:lnTo>
                    <a:pt x="15586" y="79620"/>
                  </a:lnTo>
                  <a:lnTo>
                    <a:pt x="12598" y="95122"/>
                  </a:lnTo>
                  <a:lnTo>
                    <a:pt x="12008" y="110924"/>
                  </a:lnTo>
                  <a:lnTo>
                    <a:pt x="8399" y="118851"/>
                  </a:lnTo>
                  <a:lnTo>
                    <a:pt x="3709" y="126784"/>
                  </a:lnTo>
                  <a:lnTo>
                    <a:pt x="450" y="140304"/>
                  </a:lnTo>
                  <a:lnTo>
                    <a:pt x="286" y="139765"/>
                  </a:lnTo>
                  <a:lnTo>
                    <a:pt x="0" y="125878"/>
                  </a:lnTo>
                  <a:lnTo>
                    <a:pt x="3503" y="118442"/>
                  </a:lnTo>
                  <a:lnTo>
                    <a:pt x="8147" y="110727"/>
                  </a:lnTo>
                  <a:lnTo>
                    <a:pt x="28289" y="62577"/>
                  </a:lnTo>
                  <a:lnTo>
                    <a:pt x="63471" y="9561"/>
                  </a:lnTo>
                  <a:lnTo>
                    <a:pt x="71400" y="4128"/>
                  </a:lnTo>
                  <a:lnTo>
                    <a:pt x="83056" y="353"/>
                  </a:lnTo>
                  <a:lnTo>
                    <a:pt x="88924" y="35"/>
                  </a:lnTo>
                  <a:lnTo>
                    <a:pt x="91018" y="1273"/>
                  </a:lnTo>
                  <a:lnTo>
                    <a:pt x="92414" y="3422"/>
                  </a:lnTo>
                  <a:lnTo>
                    <a:pt x="94379" y="12766"/>
                  </a:lnTo>
                  <a:lnTo>
                    <a:pt x="95043" y="27775"/>
                  </a:lnTo>
                  <a:lnTo>
                    <a:pt x="98661" y="35594"/>
                  </a:lnTo>
                  <a:lnTo>
                    <a:pt x="103357" y="43479"/>
                  </a:lnTo>
                  <a:lnTo>
                    <a:pt x="106371" y="59320"/>
                  </a:lnTo>
                  <a:lnTo>
                    <a:pt x="107109" y="82918"/>
                  </a:lnTo>
                  <a:lnTo>
                    <a:pt x="135100" y="55131"/>
                  </a:lnTo>
                  <a:lnTo>
                    <a:pt x="139395" y="43784"/>
                  </a:lnTo>
                  <a:lnTo>
                    <a:pt x="142627" y="31244"/>
                  </a:lnTo>
                  <a:lnTo>
                    <a:pt x="155481" y="12414"/>
                  </a:lnTo>
                  <a:lnTo>
                    <a:pt x="163005" y="5396"/>
                  </a:lnTo>
                  <a:lnTo>
                    <a:pt x="170759" y="2276"/>
                  </a:lnTo>
                  <a:lnTo>
                    <a:pt x="188117" y="0"/>
                  </a:lnTo>
                  <a:lnTo>
                    <a:pt x="196084" y="6166"/>
                  </a:lnTo>
                  <a:lnTo>
                    <a:pt x="199572" y="12761"/>
                  </a:lnTo>
                  <a:lnTo>
                    <a:pt x="202118" y="35594"/>
                  </a:lnTo>
                  <a:lnTo>
                    <a:pt x="202348" y="63286"/>
                  </a:lnTo>
                  <a:lnTo>
                    <a:pt x="205884" y="71221"/>
                  </a:lnTo>
                  <a:lnTo>
                    <a:pt x="210542" y="79157"/>
                  </a:lnTo>
                  <a:lnTo>
                    <a:pt x="214488" y="91062"/>
                  </a:lnTo>
                  <a:lnTo>
                    <a:pt x="226175" y="106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5" name="SMARTInkShape-1630"/>
            <p:cNvSpPr/>
            <p:nvPr/>
          </p:nvSpPr>
          <p:spPr>
            <a:xfrm>
              <a:off x="3024188" y="881063"/>
              <a:ext cx="130965" cy="190501"/>
            </a:xfrm>
            <a:custGeom>
              <a:avLst/>
              <a:gdLst/>
              <a:ahLst/>
              <a:cxnLst/>
              <a:rect l="0" t="0" r="0" b="0"/>
              <a:pathLst>
                <a:path w="130965" h="190501">
                  <a:moveTo>
                    <a:pt x="0" y="0"/>
                  </a:moveTo>
                  <a:lnTo>
                    <a:pt x="0" y="51611"/>
                  </a:lnTo>
                  <a:lnTo>
                    <a:pt x="3528" y="59539"/>
                  </a:lnTo>
                  <a:lnTo>
                    <a:pt x="8182" y="67472"/>
                  </a:lnTo>
                  <a:lnTo>
                    <a:pt x="10251" y="75407"/>
                  </a:lnTo>
                  <a:lnTo>
                    <a:pt x="13448" y="78053"/>
                  </a:lnTo>
                  <a:lnTo>
                    <a:pt x="29267" y="81776"/>
                  </a:lnTo>
                  <a:lnTo>
                    <a:pt x="38584" y="82647"/>
                  </a:lnTo>
                  <a:lnTo>
                    <a:pt x="57587" y="76816"/>
                  </a:lnTo>
                  <a:lnTo>
                    <a:pt x="93114" y="55337"/>
                  </a:lnTo>
                  <a:lnTo>
                    <a:pt x="104443" y="43997"/>
                  </a:lnTo>
                  <a:lnTo>
                    <a:pt x="112564" y="31460"/>
                  </a:lnTo>
                  <a:lnTo>
                    <a:pt x="121306" y="12633"/>
                  </a:lnTo>
                  <a:lnTo>
                    <a:pt x="130801" y="219"/>
                  </a:lnTo>
                  <a:lnTo>
                    <a:pt x="130964" y="38244"/>
                  </a:lnTo>
                  <a:lnTo>
                    <a:pt x="114396" y="79945"/>
                  </a:lnTo>
                  <a:lnTo>
                    <a:pt x="100403" y="111237"/>
                  </a:lnTo>
                  <a:lnTo>
                    <a:pt x="85199" y="168308"/>
                  </a:lnTo>
                  <a:lnTo>
                    <a:pt x="83343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6" name="SMARTInkShape-1631"/>
            <p:cNvSpPr/>
            <p:nvPr/>
          </p:nvSpPr>
          <p:spPr>
            <a:xfrm>
              <a:off x="2821782" y="750094"/>
              <a:ext cx="130969" cy="214101"/>
            </a:xfrm>
            <a:custGeom>
              <a:avLst/>
              <a:gdLst/>
              <a:ahLst/>
              <a:cxnLst/>
              <a:rect l="0" t="0" r="0" b="0"/>
              <a:pathLst>
                <a:path w="130969" h="214101">
                  <a:moveTo>
                    <a:pt x="23812" y="0"/>
                  </a:moveTo>
                  <a:lnTo>
                    <a:pt x="13560" y="0"/>
                  </a:lnTo>
                  <a:lnTo>
                    <a:pt x="13009" y="1323"/>
                  </a:lnTo>
                  <a:lnTo>
                    <a:pt x="11925" y="56405"/>
                  </a:lnTo>
                  <a:lnTo>
                    <a:pt x="10591" y="68725"/>
                  </a:lnTo>
                  <a:lnTo>
                    <a:pt x="1103" y="122270"/>
                  </a:lnTo>
                  <a:lnTo>
                    <a:pt x="42" y="180181"/>
                  </a:lnTo>
                  <a:lnTo>
                    <a:pt x="0" y="211898"/>
                  </a:lnTo>
                  <a:lnTo>
                    <a:pt x="1323" y="212703"/>
                  </a:lnTo>
                  <a:lnTo>
                    <a:pt x="10251" y="214100"/>
                  </a:lnTo>
                  <a:lnTo>
                    <a:pt x="10802" y="212848"/>
                  </a:lnTo>
                  <a:lnTo>
                    <a:pt x="13132" y="185809"/>
                  </a:lnTo>
                  <a:lnTo>
                    <a:pt x="20059" y="170295"/>
                  </a:lnTo>
                  <a:lnTo>
                    <a:pt x="24023" y="150852"/>
                  </a:lnTo>
                  <a:lnTo>
                    <a:pt x="32988" y="136125"/>
                  </a:lnTo>
                  <a:lnTo>
                    <a:pt x="40237" y="127528"/>
                  </a:lnTo>
                  <a:lnTo>
                    <a:pt x="47869" y="122825"/>
                  </a:lnTo>
                  <a:lnTo>
                    <a:pt x="55670" y="119411"/>
                  </a:lnTo>
                  <a:lnTo>
                    <a:pt x="63547" y="113485"/>
                  </a:lnTo>
                  <a:lnTo>
                    <a:pt x="66177" y="112698"/>
                  </a:lnTo>
                  <a:lnTo>
                    <a:pt x="67931" y="113497"/>
                  </a:lnTo>
                  <a:lnTo>
                    <a:pt x="69099" y="115352"/>
                  </a:lnTo>
                  <a:lnTo>
                    <a:pt x="71201" y="116589"/>
                  </a:lnTo>
                  <a:lnTo>
                    <a:pt x="80480" y="119652"/>
                  </a:lnTo>
                  <a:lnTo>
                    <a:pt x="111167" y="147021"/>
                  </a:lnTo>
                  <a:lnTo>
                    <a:pt x="115553" y="158388"/>
                  </a:lnTo>
                  <a:lnTo>
                    <a:pt x="116723" y="165123"/>
                  </a:lnTo>
                  <a:lnTo>
                    <a:pt x="118825" y="169613"/>
                  </a:lnTo>
                  <a:lnTo>
                    <a:pt x="121550" y="172607"/>
                  </a:lnTo>
                  <a:lnTo>
                    <a:pt x="124689" y="174602"/>
                  </a:lnTo>
                  <a:lnTo>
                    <a:pt x="126782" y="177256"/>
                  </a:lnTo>
                  <a:lnTo>
                    <a:pt x="129108" y="183732"/>
                  </a:lnTo>
                  <a:lnTo>
                    <a:pt x="130968" y="2024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7" name="SMARTInkShape-1632"/>
            <p:cNvSpPr/>
            <p:nvPr/>
          </p:nvSpPr>
          <p:spPr>
            <a:xfrm>
              <a:off x="2607469" y="857951"/>
              <a:ext cx="154782" cy="106456"/>
            </a:xfrm>
            <a:custGeom>
              <a:avLst/>
              <a:gdLst/>
              <a:ahLst/>
              <a:cxnLst/>
              <a:rect l="0" t="0" r="0" b="0"/>
              <a:pathLst>
                <a:path w="154782" h="106456">
                  <a:moveTo>
                    <a:pt x="11906" y="106455"/>
                  </a:moveTo>
                  <a:lnTo>
                    <a:pt x="43" y="106455"/>
                  </a:lnTo>
                  <a:lnTo>
                    <a:pt x="0" y="49379"/>
                  </a:lnTo>
                  <a:lnTo>
                    <a:pt x="0" y="44592"/>
                  </a:lnTo>
                  <a:lnTo>
                    <a:pt x="3528" y="35745"/>
                  </a:lnTo>
                  <a:lnTo>
                    <a:pt x="8182" y="27404"/>
                  </a:lnTo>
                  <a:lnTo>
                    <a:pt x="12126" y="15270"/>
                  </a:lnTo>
                  <a:lnTo>
                    <a:pt x="17736" y="7279"/>
                  </a:lnTo>
                  <a:lnTo>
                    <a:pt x="24640" y="2846"/>
                  </a:lnTo>
                  <a:lnTo>
                    <a:pt x="39851" y="0"/>
                  </a:lnTo>
                  <a:lnTo>
                    <a:pt x="87786" y="663"/>
                  </a:lnTo>
                  <a:lnTo>
                    <a:pt x="139375" y="14000"/>
                  </a:lnTo>
                  <a:lnTo>
                    <a:pt x="154781" y="231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8" name="SMARTInkShape-1633"/>
            <p:cNvSpPr/>
            <p:nvPr/>
          </p:nvSpPr>
          <p:spPr>
            <a:xfrm>
              <a:off x="2250486" y="773906"/>
              <a:ext cx="105087" cy="236265"/>
            </a:xfrm>
            <a:custGeom>
              <a:avLst/>
              <a:gdLst/>
              <a:ahLst/>
              <a:cxnLst/>
              <a:rect l="0" t="0" r="0" b="0"/>
              <a:pathLst>
                <a:path w="105087" h="236265">
                  <a:moveTo>
                    <a:pt x="47420" y="142875"/>
                  </a:moveTo>
                  <a:lnTo>
                    <a:pt x="47420" y="160612"/>
                  </a:lnTo>
                  <a:lnTo>
                    <a:pt x="43893" y="167515"/>
                  </a:lnTo>
                  <a:lnTo>
                    <a:pt x="5046" y="210353"/>
                  </a:lnTo>
                  <a:lnTo>
                    <a:pt x="487" y="223868"/>
                  </a:lnTo>
                  <a:lnTo>
                    <a:pt x="0" y="231843"/>
                  </a:lnTo>
                  <a:lnTo>
                    <a:pt x="1255" y="233937"/>
                  </a:lnTo>
                  <a:lnTo>
                    <a:pt x="3414" y="235333"/>
                  </a:lnTo>
                  <a:lnTo>
                    <a:pt x="6177" y="236264"/>
                  </a:lnTo>
                  <a:lnTo>
                    <a:pt x="9341" y="235561"/>
                  </a:lnTo>
                  <a:lnTo>
                    <a:pt x="23926" y="228456"/>
                  </a:lnTo>
                  <a:lnTo>
                    <a:pt x="39136" y="223354"/>
                  </a:lnTo>
                  <a:lnTo>
                    <a:pt x="45866" y="220340"/>
                  </a:lnTo>
                  <a:lnTo>
                    <a:pt x="56872" y="209936"/>
                  </a:lnTo>
                  <a:lnTo>
                    <a:pt x="86964" y="168745"/>
                  </a:lnTo>
                  <a:lnTo>
                    <a:pt x="102755" y="114982"/>
                  </a:lnTo>
                  <a:lnTo>
                    <a:pt x="105086" y="99169"/>
                  </a:lnTo>
                  <a:lnTo>
                    <a:pt x="102595" y="86850"/>
                  </a:lnTo>
                  <a:lnTo>
                    <a:pt x="98400" y="75642"/>
                  </a:lnTo>
                  <a:lnTo>
                    <a:pt x="89167" y="39196"/>
                  </a:lnTo>
                  <a:lnTo>
                    <a:pt x="78604" y="22050"/>
                  </a:lnTo>
                  <a:lnTo>
                    <a:pt x="70981" y="16415"/>
                  </a:lnTo>
                  <a:lnTo>
                    <a:pt x="63183" y="12587"/>
                  </a:lnTo>
                  <a:lnTo>
                    <a:pt x="4742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9" name="SMARTInkShape-1634"/>
            <p:cNvSpPr/>
            <p:nvPr/>
          </p:nvSpPr>
          <p:spPr>
            <a:xfrm>
              <a:off x="1916906" y="893222"/>
              <a:ext cx="214314" cy="130519"/>
            </a:xfrm>
            <a:custGeom>
              <a:avLst/>
              <a:gdLst/>
              <a:ahLst/>
              <a:cxnLst/>
              <a:rect l="0" t="0" r="0" b="0"/>
              <a:pathLst>
                <a:path w="214314" h="130519">
                  <a:moveTo>
                    <a:pt x="11907" y="59278"/>
                  </a:moveTo>
                  <a:lnTo>
                    <a:pt x="1655" y="59278"/>
                  </a:lnTo>
                  <a:lnTo>
                    <a:pt x="1104" y="60601"/>
                  </a:lnTo>
                  <a:lnTo>
                    <a:pt x="2" y="119335"/>
                  </a:lnTo>
                  <a:lnTo>
                    <a:pt x="0" y="130049"/>
                  </a:lnTo>
                  <a:lnTo>
                    <a:pt x="6321" y="130518"/>
                  </a:lnTo>
                  <a:lnTo>
                    <a:pt x="8183" y="129261"/>
                  </a:lnTo>
                  <a:lnTo>
                    <a:pt x="9424" y="127100"/>
                  </a:lnTo>
                  <a:lnTo>
                    <a:pt x="10252" y="124336"/>
                  </a:lnTo>
                  <a:lnTo>
                    <a:pt x="47698" y="68364"/>
                  </a:lnTo>
                  <a:lnTo>
                    <a:pt x="87314" y="9497"/>
                  </a:lnTo>
                  <a:lnTo>
                    <a:pt x="95251" y="4080"/>
                  </a:lnTo>
                  <a:lnTo>
                    <a:pt x="104511" y="1673"/>
                  </a:lnTo>
                  <a:lnTo>
                    <a:pt x="133283" y="0"/>
                  </a:lnTo>
                  <a:lnTo>
                    <a:pt x="142140" y="3387"/>
                  </a:lnTo>
                  <a:lnTo>
                    <a:pt x="180865" y="37992"/>
                  </a:lnTo>
                  <a:lnTo>
                    <a:pt x="186218" y="46731"/>
                  </a:lnTo>
                  <a:lnTo>
                    <a:pt x="189920" y="55024"/>
                  </a:lnTo>
                  <a:lnTo>
                    <a:pt x="209318" y="87279"/>
                  </a:lnTo>
                  <a:lnTo>
                    <a:pt x="213874" y="106329"/>
                  </a:lnTo>
                  <a:lnTo>
                    <a:pt x="214313" y="1188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0" name="SMARTInkShape-1635"/>
            <p:cNvSpPr/>
            <p:nvPr/>
          </p:nvSpPr>
          <p:spPr>
            <a:xfrm>
              <a:off x="1619519" y="750627"/>
              <a:ext cx="225951" cy="271450"/>
            </a:xfrm>
            <a:custGeom>
              <a:avLst/>
              <a:gdLst/>
              <a:ahLst/>
              <a:cxnLst/>
              <a:rect l="0" t="0" r="0" b="0"/>
              <a:pathLst>
                <a:path w="225951" h="271450">
                  <a:moveTo>
                    <a:pt x="225950" y="23279"/>
                  </a:moveTo>
                  <a:lnTo>
                    <a:pt x="225950" y="13028"/>
                  </a:lnTo>
                  <a:lnTo>
                    <a:pt x="215698" y="1267"/>
                  </a:lnTo>
                  <a:lnTo>
                    <a:pt x="208213" y="0"/>
                  </a:lnTo>
                  <a:lnTo>
                    <a:pt x="184327" y="895"/>
                  </a:lnTo>
                  <a:lnTo>
                    <a:pt x="128962" y="11602"/>
                  </a:lnTo>
                  <a:lnTo>
                    <a:pt x="77260" y="27801"/>
                  </a:lnTo>
                  <a:lnTo>
                    <a:pt x="43807" y="44555"/>
                  </a:lnTo>
                  <a:lnTo>
                    <a:pt x="15248" y="64916"/>
                  </a:lnTo>
                  <a:lnTo>
                    <a:pt x="10076" y="66912"/>
                  </a:lnTo>
                  <a:lnTo>
                    <a:pt x="6627" y="70888"/>
                  </a:lnTo>
                  <a:lnTo>
                    <a:pt x="1774" y="87804"/>
                  </a:lnTo>
                  <a:lnTo>
                    <a:pt x="0" y="103883"/>
                  </a:lnTo>
                  <a:lnTo>
                    <a:pt x="6131" y="112132"/>
                  </a:lnTo>
                  <a:lnTo>
                    <a:pt x="16246" y="115686"/>
                  </a:lnTo>
                  <a:lnTo>
                    <a:pt x="69091" y="127703"/>
                  </a:lnTo>
                  <a:lnTo>
                    <a:pt x="118611" y="133723"/>
                  </a:lnTo>
                  <a:lnTo>
                    <a:pt x="153606" y="142192"/>
                  </a:lnTo>
                  <a:lnTo>
                    <a:pt x="154244" y="148618"/>
                  </a:lnTo>
                  <a:lnTo>
                    <a:pt x="150865" y="155274"/>
                  </a:lnTo>
                  <a:lnTo>
                    <a:pt x="148112" y="158900"/>
                  </a:lnTo>
                  <a:lnTo>
                    <a:pt x="131596" y="170326"/>
                  </a:lnTo>
                  <a:lnTo>
                    <a:pt x="94577" y="184097"/>
                  </a:lnTo>
                  <a:lnTo>
                    <a:pt x="43587" y="229553"/>
                  </a:lnTo>
                  <a:lnTo>
                    <a:pt x="39066" y="237547"/>
                  </a:lnTo>
                  <a:lnTo>
                    <a:pt x="37861" y="241530"/>
                  </a:lnTo>
                  <a:lnTo>
                    <a:pt x="38380" y="245509"/>
                  </a:lnTo>
                  <a:lnTo>
                    <a:pt x="42485" y="253458"/>
                  </a:lnTo>
                  <a:lnTo>
                    <a:pt x="45431" y="256107"/>
                  </a:lnTo>
                  <a:lnTo>
                    <a:pt x="76885" y="269122"/>
                  </a:lnTo>
                  <a:lnTo>
                    <a:pt x="91789" y="271449"/>
                  </a:lnTo>
                  <a:lnTo>
                    <a:pt x="144817" y="264760"/>
                  </a:lnTo>
                  <a:lnTo>
                    <a:pt x="166419" y="2614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0" name="SMARTInkShape-Group333"/>
          <p:cNvGrpSpPr/>
          <p:nvPr/>
        </p:nvGrpSpPr>
        <p:grpSpPr>
          <a:xfrm>
            <a:off x="357333" y="3738563"/>
            <a:ext cx="1261918" cy="690563"/>
            <a:chOff x="357333" y="3738563"/>
            <a:chExt cx="1261918" cy="690563"/>
          </a:xfrm>
        </p:grpSpPr>
        <p:sp>
          <p:nvSpPr>
            <p:cNvPr id="832" name="SMARTInkShape-1636"/>
            <p:cNvSpPr/>
            <p:nvPr/>
          </p:nvSpPr>
          <p:spPr>
            <a:xfrm>
              <a:off x="952543" y="4048125"/>
              <a:ext cx="166646" cy="47626"/>
            </a:xfrm>
            <a:custGeom>
              <a:avLst/>
              <a:gdLst/>
              <a:ahLst/>
              <a:cxnLst/>
              <a:rect l="0" t="0" r="0" b="0"/>
              <a:pathLst>
                <a:path w="166646" h="47626">
                  <a:moveTo>
                    <a:pt x="11863" y="0"/>
                  </a:moveTo>
                  <a:lnTo>
                    <a:pt x="0" y="0"/>
                  </a:lnTo>
                  <a:lnTo>
                    <a:pt x="6290" y="0"/>
                  </a:lnTo>
                  <a:lnTo>
                    <a:pt x="12914" y="3528"/>
                  </a:lnTo>
                  <a:lnTo>
                    <a:pt x="20268" y="8182"/>
                  </a:lnTo>
                  <a:lnTo>
                    <a:pt x="31845" y="12126"/>
                  </a:lnTo>
                  <a:lnTo>
                    <a:pt x="44977" y="19762"/>
                  </a:lnTo>
                  <a:lnTo>
                    <a:pt x="95920" y="31639"/>
                  </a:lnTo>
                  <a:lnTo>
                    <a:pt x="151020" y="44904"/>
                  </a:lnTo>
                  <a:lnTo>
                    <a:pt x="166645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3" name="SMARTInkShape-1637"/>
            <p:cNvSpPr/>
            <p:nvPr/>
          </p:nvSpPr>
          <p:spPr>
            <a:xfrm>
              <a:off x="1357851" y="4205306"/>
              <a:ext cx="261400" cy="223820"/>
            </a:xfrm>
            <a:custGeom>
              <a:avLst/>
              <a:gdLst/>
              <a:ahLst/>
              <a:cxnLst/>
              <a:rect l="0" t="0" r="0" b="0"/>
              <a:pathLst>
                <a:path w="261400" h="223820">
                  <a:moveTo>
                    <a:pt x="58993" y="9507"/>
                  </a:moveTo>
                  <a:lnTo>
                    <a:pt x="58993" y="15827"/>
                  </a:lnTo>
                  <a:lnTo>
                    <a:pt x="55465" y="22458"/>
                  </a:lnTo>
                  <a:lnTo>
                    <a:pt x="50810" y="29815"/>
                  </a:lnTo>
                  <a:lnTo>
                    <a:pt x="28198" y="85389"/>
                  </a:lnTo>
                  <a:lnTo>
                    <a:pt x="23410" y="107544"/>
                  </a:lnTo>
                  <a:lnTo>
                    <a:pt x="14138" y="127552"/>
                  </a:lnTo>
                  <a:lnTo>
                    <a:pt x="13215" y="131859"/>
                  </a:lnTo>
                  <a:lnTo>
                    <a:pt x="11276" y="134731"/>
                  </a:lnTo>
                  <a:lnTo>
                    <a:pt x="8661" y="136646"/>
                  </a:lnTo>
                  <a:lnTo>
                    <a:pt x="0" y="140251"/>
                  </a:lnTo>
                  <a:lnTo>
                    <a:pt x="7750" y="130926"/>
                  </a:lnTo>
                  <a:lnTo>
                    <a:pt x="27798" y="84153"/>
                  </a:lnTo>
                  <a:lnTo>
                    <a:pt x="38955" y="72228"/>
                  </a:lnTo>
                  <a:lnTo>
                    <a:pt x="51410" y="61195"/>
                  </a:lnTo>
                  <a:lnTo>
                    <a:pt x="79842" y="26609"/>
                  </a:lnTo>
                  <a:lnTo>
                    <a:pt x="115669" y="0"/>
                  </a:lnTo>
                  <a:lnTo>
                    <a:pt x="117944" y="523"/>
                  </a:lnTo>
                  <a:lnTo>
                    <a:pt x="128525" y="8062"/>
                  </a:lnTo>
                  <a:lnTo>
                    <a:pt x="129583" y="12392"/>
                  </a:lnTo>
                  <a:lnTo>
                    <a:pt x="130416" y="66981"/>
                  </a:lnTo>
                  <a:lnTo>
                    <a:pt x="129104" y="89014"/>
                  </a:lnTo>
                  <a:lnTo>
                    <a:pt x="119627" y="123393"/>
                  </a:lnTo>
                  <a:lnTo>
                    <a:pt x="119014" y="132001"/>
                  </a:lnTo>
                  <a:lnTo>
                    <a:pt x="117528" y="134826"/>
                  </a:lnTo>
                  <a:lnTo>
                    <a:pt x="115214" y="136709"/>
                  </a:lnTo>
                  <a:lnTo>
                    <a:pt x="106767" y="140410"/>
                  </a:lnTo>
                  <a:lnTo>
                    <a:pt x="112983" y="134135"/>
                  </a:lnTo>
                  <a:lnTo>
                    <a:pt x="116061" y="127516"/>
                  </a:lnTo>
                  <a:lnTo>
                    <a:pt x="116882" y="123898"/>
                  </a:lnTo>
                  <a:lnTo>
                    <a:pt x="150383" y="65915"/>
                  </a:lnTo>
                  <a:lnTo>
                    <a:pt x="158260" y="55303"/>
                  </a:lnTo>
                  <a:lnTo>
                    <a:pt x="204981" y="18647"/>
                  </a:lnTo>
                  <a:lnTo>
                    <a:pt x="220282" y="12215"/>
                  </a:lnTo>
                  <a:lnTo>
                    <a:pt x="235046" y="9863"/>
                  </a:lnTo>
                  <a:lnTo>
                    <a:pt x="243154" y="15933"/>
                  </a:lnTo>
                  <a:lnTo>
                    <a:pt x="246676" y="22505"/>
                  </a:lnTo>
                  <a:lnTo>
                    <a:pt x="249122" y="42723"/>
                  </a:lnTo>
                  <a:lnTo>
                    <a:pt x="249460" y="93573"/>
                  </a:lnTo>
                  <a:lnTo>
                    <a:pt x="249488" y="148720"/>
                  </a:lnTo>
                  <a:lnTo>
                    <a:pt x="250815" y="189778"/>
                  </a:lnTo>
                  <a:lnTo>
                    <a:pt x="261399" y="2238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4" name="SMARTInkShape-1638"/>
            <p:cNvSpPr/>
            <p:nvPr/>
          </p:nvSpPr>
          <p:spPr>
            <a:xfrm>
              <a:off x="1095390" y="3893344"/>
              <a:ext cx="214091" cy="428626"/>
            </a:xfrm>
            <a:custGeom>
              <a:avLst/>
              <a:gdLst/>
              <a:ahLst/>
              <a:cxnLst/>
              <a:rect l="0" t="0" r="0" b="0"/>
              <a:pathLst>
                <a:path w="214091" h="428626">
                  <a:moveTo>
                    <a:pt x="166673" y="0"/>
                  </a:moveTo>
                  <a:lnTo>
                    <a:pt x="154912" y="0"/>
                  </a:lnTo>
                  <a:lnTo>
                    <a:pt x="145290" y="10828"/>
                  </a:lnTo>
                  <a:lnTo>
                    <a:pt x="115430" y="63460"/>
                  </a:lnTo>
                  <a:lnTo>
                    <a:pt x="88389" y="119580"/>
                  </a:lnTo>
                  <a:lnTo>
                    <a:pt x="61277" y="178662"/>
                  </a:lnTo>
                  <a:lnTo>
                    <a:pt x="42127" y="218050"/>
                  </a:lnTo>
                  <a:lnTo>
                    <a:pt x="34961" y="249816"/>
                  </a:lnTo>
                  <a:lnTo>
                    <a:pt x="19903" y="277895"/>
                  </a:lnTo>
                  <a:lnTo>
                    <a:pt x="9946" y="315213"/>
                  </a:lnTo>
                  <a:lnTo>
                    <a:pt x="2936" y="331521"/>
                  </a:lnTo>
                  <a:lnTo>
                    <a:pt x="36" y="356459"/>
                  </a:lnTo>
                  <a:lnTo>
                    <a:pt x="0" y="350651"/>
                  </a:lnTo>
                  <a:lnTo>
                    <a:pt x="3519" y="344140"/>
                  </a:lnTo>
                  <a:lnTo>
                    <a:pt x="50494" y="288938"/>
                  </a:lnTo>
                  <a:lnTo>
                    <a:pt x="103341" y="258155"/>
                  </a:lnTo>
                  <a:lnTo>
                    <a:pt x="127035" y="252438"/>
                  </a:lnTo>
                  <a:lnTo>
                    <a:pt x="168294" y="250242"/>
                  </a:lnTo>
                  <a:lnTo>
                    <a:pt x="177535" y="253653"/>
                  </a:lnTo>
                  <a:lnTo>
                    <a:pt x="206299" y="278024"/>
                  </a:lnTo>
                  <a:lnTo>
                    <a:pt x="210743" y="289372"/>
                  </a:lnTo>
                  <a:lnTo>
                    <a:pt x="214090" y="335204"/>
                  </a:lnTo>
                  <a:lnTo>
                    <a:pt x="201318" y="369857"/>
                  </a:lnTo>
                  <a:lnTo>
                    <a:pt x="186304" y="394674"/>
                  </a:lnTo>
                  <a:lnTo>
                    <a:pt x="171922" y="412315"/>
                  </a:lnTo>
                  <a:lnTo>
                    <a:pt x="169006" y="420494"/>
                  </a:lnTo>
                  <a:lnTo>
                    <a:pt x="166905" y="423204"/>
                  </a:lnTo>
                  <a:lnTo>
                    <a:pt x="154766" y="428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5" name="SMARTInkShape-1639"/>
            <p:cNvSpPr/>
            <p:nvPr/>
          </p:nvSpPr>
          <p:spPr>
            <a:xfrm>
              <a:off x="988262" y="4060078"/>
              <a:ext cx="83302" cy="23767"/>
            </a:xfrm>
            <a:custGeom>
              <a:avLst/>
              <a:gdLst/>
              <a:ahLst/>
              <a:cxnLst/>
              <a:rect l="0" t="0" r="0" b="0"/>
              <a:pathLst>
                <a:path w="83302" h="23767">
                  <a:moveTo>
                    <a:pt x="11863" y="23766"/>
                  </a:moveTo>
                  <a:lnTo>
                    <a:pt x="11863" y="17445"/>
                  </a:lnTo>
                  <a:lnTo>
                    <a:pt x="10540" y="15583"/>
                  </a:lnTo>
                  <a:lnTo>
                    <a:pt x="8335" y="14342"/>
                  </a:lnTo>
                  <a:lnTo>
                    <a:pt x="5542" y="13514"/>
                  </a:lnTo>
                  <a:lnTo>
                    <a:pt x="3681" y="11640"/>
                  </a:lnTo>
                  <a:lnTo>
                    <a:pt x="0" y="111"/>
                  </a:lnTo>
                  <a:lnTo>
                    <a:pt x="6290" y="0"/>
                  </a:lnTo>
                  <a:lnTo>
                    <a:pt x="12914" y="3502"/>
                  </a:lnTo>
                  <a:lnTo>
                    <a:pt x="16532" y="6288"/>
                  </a:lnTo>
                  <a:lnTo>
                    <a:pt x="27608" y="9383"/>
                  </a:lnTo>
                  <a:lnTo>
                    <a:pt x="83301" y="118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6" name="SMARTInkShape-1640"/>
            <p:cNvSpPr/>
            <p:nvPr/>
          </p:nvSpPr>
          <p:spPr>
            <a:xfrm>
              <a:off x="988219" y="3893344"/>
              <a:ext cx="130970" cy="381001"/>
            </a:xfrm>
            <a:custGeom>
              <a:avLst/>
              <a:gdLst/>
              <a:ahLst/>
              <a:cxnLst/>
              <a:rect l="0" t="0" r="0" b="0"/>
              <a:pathLst>
                <a:path w="130970" h="381001">
                  <a:moveTo>
                    <a:pt x="130969" y="0"/>
                  </a:moveTo>
                  <a:lnTo>
                    <a:pt x="130969" y="16572"/>
                  </a:lnTo>
                  <a:lnTo>
                    <a:pt x="127441" y="24122"/>
                  </a:lnTo>
                  <a:lnTo>
                    <a:pt x="121463" y="34533"/>
                  </a:lnTo>
                  <a:lnTo>
                    <a:pt x="102981" y="84755"/>
                  </a:lnTo>
                  <a:lnTo>
                    <a:pt x="87271" y="132570"/>
                  </a:lnTo>
                  <a:lnTo>
                    <a:pt x="67901" y="188072"/>
                  </a:lnTo>
                  <a:lnTo>
                    <a:pt x="45309" y="243966"/>
                  </a:lnTo>
                  <a:lnTo>
                    <a:pt x="29431" y="295135"/>
                  </a:lnTo>
                  <a:lnTo>
                    <a:pt x="14717" y="353280"/>
                  </a:lnTo>
                  <a:lnTo>
                    <a:pt x="11833" y="363388"/>
                  </a:lnTo>
                  <a:lnTo>
                    <a:pt x="0" y="381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7" name="SMARTInkShape-1641"/>
            <p:cNvSpPr/>
            <p:nvPr/>
          </p:nvSpPr>
          <p:spPr>
            <a:xfrm>
              <a:off x="774099" y="4060031"/>
              <a:ext cx="142621" cy="273845"/>
            </a:xfrm>
            <a:custGeom>
              <a:avLst/>
              <a:gdLst/>
              <a:ahLst/>
              <a:cxnLst/>
              <a:rect l="0" t="0" r="0" b="0"/>
              <a:pathLst>
                <a:path w="142621" h="273845">
                  <a:moveTo>
                    <a:pt x="47432" y="0"/>
                  </a:moveTo>
                  <a:lnTo>
                    <a:pt x="30860" y="16572"/>
                  </a:lnTo>
                  <a:lnTo>
                    <a:pt x="26838" y="27650"/>
                  </a:lnTo>
                  <a:lnTo>
                    <a:pt x="21045" y="48762"/>
                  </a:lnTo>
                  <a:lnTo>
                    <a:pt x="10951" y="68246"/>
                  </a:lnTo>
                  <a:lnTo>
                    <a:pt x="7236" y="73279"/>
                  </a:lnTo>
                  <a:lnTo>
                    <a:pt x="3109" y="85926"/>
                  </a:lnTo>
                  <a:lnTo>
                    <a:pt x="0" y="122486"/>
                  </a:lnTo>
                  <a:lnTo>
                    <a:pt x="1259" y="125314"/>
                  </a:lnTo>
                  <a:lnTo>
                    <a:pt x="3421" y="127199"/>
                  </a:lnTo>
                  <a:lnTo>
                    <a:pt x="9351" y="129293"/>
                  </a:lnTo>
                  <a:lnTo>
                    <a:pt x="16396" y="130224"/>
                  </a:lnTo>
                  <a:lnTo>
                    <a:pt x="48572" y="117919"/>
                  </a:lnTo>
                  <a:lnTo>
                    <a:pt x="56129" y="114332"/>
                  </a:lnTo>
                  <a:lnTo>
                    <a:pt x="68055" y="103290"/>
                  </a:lnTo>
                  <a:lnTo>
                    <a:pt x="122293" y="44286"/>
                  </a:lnTo>
                  <a:lnTo>
                    <a:pt x="137283" y="27906"/>
                  </a:lnTo>
                  <a:lnTo>
                    <a:pt x="141971" y="14275"/>
                  </a:lnTo>
                  <a:lnTo>
                    <a:pt x="142208" y="14808"/>
                  </a:lnTo>
                  <a:lnTo>
                    <a:pt x="142620" y="28686"/>
                  </a:lnTo>
                  <a:lnTo>
                    <a:pt x="139127" y="36121"/>
                  </a:lnTo>
                  <a:lnTo>
                    <a:pt x="108372" y="86416"/>
                  </a:lnTo>
                  <a:lnTo>
                    <a:pt x="79654" y="144800"/>
                  </a:lnTo>
                  <a:lnTo>
                    <a:pt x="55411" y="204230"/>
                  </a:lnTo>
                  <a:lnTo>
                    <a:pt x="37881" y="251112"/>
                  </a:lnTo>
                  <a:lnTo>
                    <a:pt x="38419" y="256043"/>
                  </a:lnTo>
                  <a:lnTo>
                    <a:pt x="47432" y="2738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8" name="SMARTInkShape-1642"/>
            <p:cNvSpPr/>
            <p:nvPr/>
          </p:nvSpPr>
          <p:spPr>
            <a:xfrm>
              <a:off x="597028" y="3738563"/>
              <a:ext cx="164911" cy="416719"/>
            </a:xfrm>
            <a:custGeom>
              <a:avLst/>
              <a:gdLst/>
              <a:ahLst/>
              <a:cxnLst/>
              <a:rect l="0" t="0" r="0" b="0"/>
              <a:pathLst>
                <a:path w="164911" h="416719">
                  <a:moveTo>
                    <a:pt x="153066" y="0"/>
                  </a:moveTo>
                  <a:lnTo>
                    <a:pt x="153066" y="6320"/>
                  </a:lnTo>
                  <a:lnTo>
                    <a:pt x="132757" y="61701"/>
                  </a:lnTo>
                  <a:lnTo>
                    <a:pt x="113317" y="119348"/>
                  </a:lnTo>
                  <a:lnTo>
                    <a:pt x="96168" y="174926"/>
                  </a:lnTo>
                  <a:lnTo>
                    <a:pt x="72202" y="229022"/>
                  </a:lnTo>
                  <a:lnTo>
                    <a:pt x="60658" y="283951"/>
                  </a:lnTo>
                  <a:lnTo>
                    <a:pt x="45238" y="335620"/>
                  </a:lnTo>
                  <a:lnTo>
                    <a:pt x="33804" y="362703"/>
                  </a:lnTo>
                  <a:lnTo>
                    <a:pt x="13701" y="392345"/>
                  </a:lnTo>
                  <a:lnTo>
                    <a:pt x="10884" y="402349"/>
                  </a:lnTo>
                  <a:lnTo>
                    <a:pt x="9330" y="403170"/>
                  </a:lnTo>
                  <a:lnTo>
                    <a:pt x="4076" y="404083"/>
                  </a:lnTo>
                  <a:lnTo>
                    <a:pt x="2145" y="403002"/>
                  </a:lnTo>
                  <a:lnTo>
                    <a:pt x="858" y="400960"/>
                  </a:lnTo>
                  <a:lnTo>
                    <a:pt x="0" y="398275"/>
                  </a:lnTo>
                  <a:lnTo>
                    <a:pt x="5114" y="381855"/>
                  </a:lnTo>
                  <a:lnTo>
                    <a:pt x="20016" y="360786"/>
                  </a:lnTo>
                  <a:lnTo>
                    <a:pt x="70065" y="312835"/>
                  </a:lnTo>
                  <a:lnTo>
                    <a:pt x="126470" y="273929"/>
                  </a:lnTo>
                  <a:lnTo>
                    <a:pt x="135954" y="267267"/>
                  </a:lnTo>
                  <a:lnTo>
                    <a:pt x="144578" y="264306"/>
                  </a:lnTo>
                  <a:lnTo>
                    <a:pt x="148730" y="264839"/>
                  </a:lnTo>
                  <a:lnTo>
                    <a:pt x="162572" y="272396"/>
                  </a:lnTo>
                  <a:lnTo>
                    <a:pt x="164656" y="296028"/>
                  </a:lnTo>
                  <a:lnTo>
                    <a:pt x="164910" y="319530"/>
                  </a:lnTo>
                  <a:lnTo>
                    <a:pt x="161416" y="330749"/>
                  </a:lnTo>
                  <a:lnTo>
                    <a:pt x="145983" y="362378"/>
                  </a:lnTo>
                  <a:lnTo>
                    <a:pt x="141266" y="384007"/>
                  </a:lnTo>
                  <a:lnTo>
                    <a:pt x="132018" y="403838"/>
                  </a:lnTo>
                  <a:lnTo>
                    <a:pt x="129253" y="4167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" name="SMARTInkShape-1643"/>
            <p:cNvSpPr/>
            <p:nvPr/>
          </p:nvSpPr>
          <p:spPr>
            <a:xfrm>
              <a:off x="357333" y="3965482"/>
              <a:ext cx="285606" cy="177828"/>
            </a:xfrm>
            <a:custGeom>
              <a:avLst/>
              <a:gdLst/>
              <a:ahLst/>
              <a:cxnLst/>
              <a:rect l="0" t="0" r="0" b="0"/>
              <a:pathLst>
                <a:path w="285606" h="177828">
                  <a:moveTo>
                    <a:pt x="11761" y="35018"/>
                  </a:moveTo>
                  <a:lnTo>
                    <a:pt x="0" y="35018"/>
                  </a:lnTo>
                  <a:lnTo>
                    <a:pt x="6218" y="41339"/>
                  </a:lnTo>
                  <a:lnTo>
                    <a:pt x="9297" y="51497"/>
                  </a:lnTo>
                  <a:lnTo>
                    <a:pt x="11697" y="107310"/>
                  </a:lnTo>
                  <a:lnTo>
                    <a:pt x="11759" y="164964"/>
                  </a:lnTo>
                  <a:lnTo>
                    <a:pt x="11760" y="169273"/>
                  </a:lnTo>
                  <a:lnTo>
                    <a:pt x="10437" y="172147"/>
                  </a:lnTo>
                  <a:lnTo>
                    <a:pt x="8233" y="174062"/>
                  </a:lnTo>
                  <a:lnTo>
                    <a:pt x="0" y="177827"/>
                  </a:lnTo>
                  <a:lnTo>
                    <a:pt x="12825" y="146085"/>
                  </a:lnTo>
                  <a:lnTo>
                    <a:pt x="43552" y="91592"/>
                  </a:lnTo>
                  <a:lnTo>
                    <a:pt x="83199" y="35840"/>
                  </a:lnTo>
                  <a:lnTo>
                    <a:pt x="104365" y="15283"/>
                  </a:lnTo>
                  <a:lnTo>
                    <a:pt x="124454" y="4623"/>
                  </a:lnTo>
                  <a:lnTo>
                    <a:pt x="156459" y="0"/>
                  </a:lnTo>
                  <a:lnTo>
                    <a:pt x="183561" y="8943"/>
                  </a:lnTo>
                  <a:lnTo>
                    <a:pt x="238046" y="35118"/>
                  </a:lnTo>
                  <a:lnTo>
                    <a:pt x="285605" y="588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6" name="SMARTInkShape-Group334"/>
          <p:cNvGrpSpPr/>
          <p:nvPr/>
        </p:nvGrpSpPr>
        <p:grpSpPr>
          <a:xfrm>
            <a:off x="2905125" y="2334328"/>
            <a:ext cx="2750345" cy="461070"/>
            <a:chOff x="2905125" y="2334328"/>
            <a:chExt cx="2750345" cy="461070"/>
          </a:xfrm>
        </p:grpSpPr>
        <p:sp>
          <p:nvSpPr>
            <p:cNvPr id="841" name="SMARTInkShape-1644"/>
            <p:cNvSpPr/>
            <p:nvPr/>
          </p:nvSpPr>
          <p:spPr>
            <a:xfrm>
              <a:off x="5619750" y="2369344"/>
              <a:ext cx="35720" cy="59532"/>
            </a:xfrm>
            <a:custGeom>
              <a:avLst/>
              <a:gdLst/>
              <a:ahLst/>
              <a:cxnLst/>
              <a:rect l="0" t="0" r="0" b="0"/>
              <a:pathLst>
                <a:path w="35720" h="59532">
                  <a:moveTo>
                    <a:pt x="35719" y="0"/>
                  </a:moveTo>
                  <a:lnTo>
                    <a:pt x="29398" y="6320"/>
                  </a:lnTo>
                  <a:lnTo>
                    <a:pt x="26295" y="12951"/>
                  </a:lnTo>
                  <a:lnTo>
                    <a:pt x="25467" y="16572"/>
                  </a:lnTo>
                  <a:lnTo>
                    <a:pt x="23593" y="18985"/>
                  </a:lnTo>
                  <a:lnTo>
                    <a:pt x="17982" y="21667"/>
                  </a:lnTo>
                  <a:lnTo>
                    <a:pt x="15956" y="25028"/>
                  </a:lnTo>
                  <a:lnTo>
                    <a:pt x="11784" y="41076"/>
                  </a:lnTo>
                  <a:lnTo>
                    <a:pt x="0" y="595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2" name="SMARTInkShape-1645"/>
            <p:cNvSpPr/>
            <p:nvPr/>
          </p:nvSpPr>
          <p:spPr>
            <a:xfrm>
              <a:off x="5524500" y="2369344"/>
              <a:ext cx="35720" cy="83345"/>
            </a:xfrm>
            <a:custGeom>
              <a:avLst/>
              <a:gdLst/>
              <a:ahLst/>
              <a:cxnLst/>
              <a:rect l="0" t="0" r="0" b="0"/>
              <a:pathLst>
                <a:path w="35720" h="83345">
                  <a:moveTo>
                    <a:pt x="35719" y="0"/>
                  </a:moveTo>
                  <a:lnTo>
                    <a:pt x="35719" y="6320"/>
                  </a:lnTo>
                  <a:lnTo>
                    <a:pt x="34396" y="8182"/>
                  </a:lnTo>
                  <a:lnTo>
                    <a:pt x="32191" y="9424"/>
                  </a:lnTo>
                  <a:lnTo>
                    <a:pt x="29398" y="10251"/>
                  </a:lnTo>
                  <a:lnTo>
                    <a:pt x="27536" y="12126"/>
                  </a:lnTo>
                  <a:lnTo>
                    <a:pt x="21020" y="24639"/>
                  </a:lnTo>
                  <a:lnTo>
                    <a:pt x="15956" y="32117"/>
                  </a:lnTo>
                  <a:lnTo>
                    <a:pt x="11784" y="43765"/>
                  </a:lnTo>
                  <a:lnTo>
                    <a:pt x="1813" y="57194"/>
                  </a:lnTo>
                  <a:lnTo>
                    <a:pt x="537" y="65159"/>
                  </a:lnTo>
                  <a:lnTo>
                    <a:pt x="0" y="833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3" name="SMARTInkShape-1646"/>
            <p:cNvSpPr/>
            <p:nvPr/>
          </p:nvSpPr>
          <p:spPr>
            <a:xfrm>
              <a:off x="4953000" y="2513921"/>
              <a:ext cx="511922" cy="129205"/>
            </a:xfrm>
            <a:custGeom>
              <a:avLst/>
              <a:gdLst/>
              <a:ahLst/>
              <a:cxnLst/>
              <a:rect l="0" t="0" r="0" b="0"/>
              <a:pathLst>
                <a:path w="511922" h="129205">
                  <a:moveTo>
                    <a:pt x="0" y="45923"/>
                  </a:moveTo>
                  <a:lnTo>
                    <a:pt x="0" y="52243"/>
                  </a:lnTo>
                  <a:lnTo>
                    <a:pt x="1323" y="54105"/>
                  </a:lnTo>
                  <a:lnTo>
                    <a:pt x="3528" y="55347"/>
                  </a:lnTo>
                  <a:lnTo>
                    <a:pt x="10251" y="57339"/>
                  </a:lnTo>
                  <a:lnTo>
                    <a:pt x="52426" y="59123"/>
                  </a:lnTo>
                  <a:lnTo>
                    <a:pt x="91391" y="68076"/>
                  </a:lnTo>
                  <a:lnTo>
                    <a:pt x="146850" y="58835"/>
                  </a:lnTo>
                  <a:lnTo>
                    <a:pt x="186287" y="56595"/>
                  </a:lnTo>
                  <a:lnTo>
                    <a:pt x="225392" y="43136"/>
                  </a:lnTo>
                  <a:lnTo>
                    <a:pt x="248155" y="23924"/>
                  </a:lnTo>
                  <a:lnTo>
                    <a:pt x="249867" y="12018"/>
                  </a:lnTo>
                  <a:lnTo>
                    <a:pt x="248599" y="11413"/>
                  </a:lnTo>
                  <a:lnTo>
                    <a:pt x="243662" y="10742"/>
                  </a:lnTo>
                  <a:lnTo>
                    <a:pt x="237058" y="6915"/>
                  </a:lnTo>
                  <a:lnTo>
                    <a:pt x="229713" y="2128"/>
                  </a:lnTo>
                  <a:lnTo>
                    <a:pt x="222039" y="0"/>
                  </a:lnTo>
                  <a:lnTo>
                    <a:pt x="182331" y="10523"/>
                  </a:lnTo>
                  <a:lnTo>
                    <a:pt x="143674" y="24843"/>
                  </a:lnTo>
                  <a:lnTo>
                    <a:pt x="127158" y="38525"/>
                  </a:lnTo>
                  <a:lnTo>
                    <a:pt x="122661" y="46163"/>
                  </a:lnTo>
                  <a:lnTo>
                    <a:pt x="119536" y="57616"/>
                  </a:lnTo>
                  <a:lnTo>
                    <a:pt x="119125" y="74199"/>
                  </a:lnTo>
                  <a:lnTo>
                    <a:pt x="120427" y="76680"/>
                  </a:lnTo>
                  <a:lnTo>
                    <a:pt x="122618" y="78334"/>
                  </a:lnTo>
                  <a:lnTo>
                    <a:pt x="157303" y="91699"/>
                  </a:lnTo>
                  <a:lnTo>
                    <a:pt x="214078" y="93526"/>
                  </a:lnTo>
                  <a:lnTo>
                    <a:pt x="230141" y="93543"/>
                  </a:lnTo>
                  <a:lnTo>
                    <a:pt x="238104" y="90018"/>
                  </a:lnTo>
                  <a:lnTo>
                    <a:pt x="242080" y="87226"/>
                  </a:lnTo>
                  <a:lnTo>
                    <a:pt x="260317" y="83296"/>
                  </a:lnTo>
                  <a:lnTo>
                    <a:pt x="280677" y="80645"/>
                  </a:lnTo>
                  <a:lnTo>
                    <a:pt x="297438" y="68755"/>
                  </a:lnTo>
                  <a:lnTo>
                    <a:pt x="305497" y="62685"/>
                  </a:lnTo>
                  <a:lnTo>
                    <a:pt x="321449" y="55260"/>
                  </a:lnTo>
                  <a:lnTo>
                    <a:pt x="342929" y="36218"/>
                  </a:lnTo>
                  <a:lnTo>
                    <a:pt x="344236" y="31467"/>
                  </a:lnTo>
                  <a:lnTo>
                    <a:pt x="345263" y="12021"/>
                  </a:lnTo>
                  <a:lnTo>
                    <a:pt x="343946" y="11416"/>
                  </a:lnTo>
                  <a:lnTo>
                    <a:pt x="299212" y="10218"/>
                  </a:lnTo>
                  <a:lnTo>
                    <a:pt x="288205" y="13738"/>
                  </a:lnTo>
                  <a:lnTo>
                    <a:pt x="278904" y="18389"/>
                  </a:lnTo>
                  <a:lnTo>
                    <a:pt x="270359" y="20456"/>
                  </a:lnTo>
                  <a:lnTo>
                    <a:pt x="267552" y="23654"/>
                  </a:lnTo>
                  <a:lnTo>
                    <a:pt x="259518" y="44268"/>
                  </a:lnTo>
                  <a:lnTo>
                    <a:pt x="254248" y="53125"/>
                  </a:lnTo>
                  <a:lnTo>
                    <a:pt x="251281" y="66871"/>
                  </a:lnTo>
                  <a:lnTo>
                    <a:pt x="250586" y="79928"/>
                  </a:lnTo>
                  <a:lnTo>
                    <a:pt x="253806" y="91022"/>
                  </a:lnTo>
                  <a:lnTo>
                    <a:pt x="258323" y="100363"/>
                  </a:lnTo>
                  <a:lnTo>
                    <a:pt x="260331" y="108924"/>
                  </a:lnTo>
                  <a:lnTo>
                    <a:pt x="268279" y="117139"/>
                  </a:lnTo>
                  <a:lnTo>
                    <a:pt x="279308" y="123876"/>
                  </a:lnTo>
                  <a:lnTo>
                    <a:pt x="292955" y="127670"/>
                  </a:lnTo>
                  <a:lnTo>
                    <a:pt x="335660" y="129204"/>
                  </a:lnTo>
                  <a:lnTo>
                    <a:pt x="344533" y="125711"/>
                  </a:lnTo>
                  <a:lnTo>
                    <a:pt x="352886" y="121072"/>
                  </a:lnTo>
                  <a:lnTo>
                    <a:pt x="365027" y="117137"/>
                  </a:lnTo>
                  <a:lnTo>
                    <a:pt x="396871" y="89415"/>
                  </a:lnTo>
                  <a:lnTo>
                    <a:pt x="401283" y="81569"/>
                  </a:lnTo>
                  <a:lnTo>
                    <a:pt x="404567" y="73672"/>
                  </a:lnTo>
                  <a:lnTo>
                    <a:pt x="425315" y="45921"/>
                  </a:lnTo>
                  <a:lnTo>
                    <a:pt x="426418" y="41953"/>
                  </a:lnTo>
                  <a:lnTo>
                    <a:pt x="428477" y="39307"/>
                  </a:lnTo>
                  <a:lnTo>
                    <a:pt x="438683" y="34713"/>
                  </a:lnTo>
                  <a:lnTo>
                    <a:pt x="473945" y="34022"/>
                  </a:lnTo>
                  <a:lnTo>
                    <a:pt x="492620" y="50589"/>
                  </a:lnTo>
                  <a:lnTo>
                    <a:pt x="496755" y="58139"/>
                  </a:lnTo>
                  <a:lnTo>
                    <a:pt x="499915" y="65904"/>
                  </a:lnTo>
                  <a:lnTo>
                    <a:pt x="507809" y="77713"/>
                  </a:lnTo>
                  <a:lnTo>
                    <a:pt x="510736" y="89591"/>
                  </a:lnTo>
                  <a:lnTo>
                    <a:pt x="511921" y="115009"/>
                  </a:lnTo>
                  <a:lnTo>
                    <a:pt x="510614" y="115793"/>
                  </a:lnTo>
                  <a:lnTo>
                    <a:pt x="500063" y="1173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4" name="SMARTInkShape-1647"/>
            <p:cNvSpPr/>
            <p:nvPr/>
          </p:nvSpPr>
          <p:spPr>
            <a:xfrm>
              <a:off x="5000625" y="2393156"/>
              <a:ext cx="47626" cy="297658"/>
            </a:xfrm>
            <a:custGeom>
              <a:avLst/>
              <a:gdLst/>
              <a:ahLst/>
              <a:cxnLst/>
              <a:rect l="0" t="0" r="0" b="0"/>
              <a:pathLst>
                <a:path w="47626" h="297658">
                  <a:moveTo>
                    <a:pt x="47625" y="0"/>
                  </a:moveTo>
                  <a:lnTo>
                    <a:pt x="41304" y="0"/>
                  </a:lnTo>
                  <a:lnTo>
                    <a:pt x="39443" y="1323"/>
                  </a:lnTo>
                  <a:lnTo>
                    <a:pt x="38201" y="3528"/>
                  </a:lnTo>
                  <a:lnTo>
                    <a:pt x="34723" y="20309"/>
                  </a:lnTo>
                  <a:lnTo>
                    <a:pt x="27633" y="33211"/>
                  </a:lnTo>
                  <a:lnTo>
                    <a:pt x="23622" y="51880"/>
                  </a:lnTo>
                  <a:lnTo>
                    <a:pt x="4926" y="88557"/>
                  </a:lnTo>
                  <a:lnTo>
                    <a:pt x="433" y="143229"/>
                  </a:lnTo>
                  <a:lnTo>
                    <a:pt x="38" y="195475"/>
                  </a:lnTo>
                  <a:lnTo>
                    <a:pt x="2" y="251760"/>
                  </a:lnTo>
                  <a:lnTo>
                    <a:pt x="0" y="2976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5" name="SMARTInkShape-1648"/>
            <p:cNvSpPr/>
            <p:nvPr/>
          </p:nvSpPr>
          <p:spPr>
            <a:xfrm>
              <a:off x="4648484" y="2512219"/>
              <a:ext cx="221173" cy="23813"/>
            </a:xfrm>
            <a:custGeom>
              <a:avLst/>
              <a:gdLst/>
              <a:ahLst/>
              <a:cxnLst/>
              <a:rect l="0" t="0" r="0" b="0"/>
              <a:pathLst>
                <a:path w="221173" h="23813">
                  <a:moveTo>
                    <a:pt x="6860" y="0"/>
                  </a:moveTo>
                  <a:lnTo>
                    <a:pt x="0" y="0"/>
                  </a:lnTo>
                  <a:lnTo>
                    <a:pt x="25641" y="1323"/>
                  </a:lnTo>
                  <a:lnTo>
                    <a:pt x="58586" y="9424"/>
                  </a:lnTo>
                  <a:lnTo>
                    <a:pt x="114556" y="12902"/>
                  </a:lnTo>
                  <a:lnTo>
                    <a:pt x="173618" y="22114"/>
                  </a:lnTo>
                  <a:lnTo>
                    <a:pt x="221172" y="23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6" name="SMARTInkShape-1649"/>
            <p:cNvSpPr/>
            <p:nvPr/>
          </p:nvSpPr>
          <p:spPr>
            <a:xfrm>
              <a:off x="4762500" y="2405125"/>
              <a:ext cx="119064" cy="273782"/>
            </a:xfrm>
            <a:custGeom>
              <a:avLst/>
              <a:gdLst/>
              <a:ahLst/>
              <a:cxnLst/>
              <a:rect l="0" t="0" r="0" b="0"/>
              <a:pathLst>
                <a:path w="119064" h="273782">
                  <a:moveTo>
                    <a:pt x="0" y="273781"/>
                  </a:moveTo>
                  <a:lnTo>
                    <a:pt x="6321" y="273781"/>
                  </a:lnTo>
                  <a:lnTo>
                    <a:pt x="8182" y="272458"/>
                  </a:lnTo>
                  <a:lnTo>
                    <a:pt x="9424" y="270253"/>
                  </a:lnTo>
                  <a:lnTo>
                    <a:pt x="10251" y="267461"/>
                  </a:lnTo>
                  <a:lnTo>
                    <a:pt x="24640" y="249659"/>
                  </a:lnTo>
                  <a:lnTo>
                    <a:pt x="35964" y="234443"/>
                  </a:lnTo>
                  <a:lnTo>
                    <a:pt x="42442" y="220579"/>
                  </a:lnTo>
                  <a:lnTo>
                    <a:pt x="56746" y="166531"/>
                  </a:lnTo>
                  <a:lnTo>
                    <a:pt x="59287" y="109568"/>
                  </a:lnTo>
                  <a:lnTo>
                    <a:pt x="58100" y="92318"/>
                  </a:lnTo>
                  <a:lnTo>
                    <a:pt x="48111" y="34082"/>
                  </a:lnTo>
                  <a:lnTo>
                    <a:pt x="47668" y="8085"/>
                  </a:lnTo>
                  <a:lnTo>
                    <a:pt x="48976" y="5369"/>
                  </a:lnTo>
                  <a:lnTo>
                    <a:pt x="51172" y="3559"/>
                  </a:lnTo>
                  <a:lnTo>
                    <a:pt x="57880" y="653"/>
                  </a:lnTo>
                  <a:lnTo>
                    <a:pt x="69637" y="0"/>
                  </a:lnTo>
                  <a:lnTo>
                    <a:pt x="88770" y="9455"/>
                  </a:lnTo>
                  <a:lnTo>
                    <a:pt x="102443" y="18927"/>
                  </a:lnTo>
                  <a:lnTo>
                    <a:pt x="119063" y="23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7" name="SMARTInkShape-1650"/>
            <p:cNvSpPr/>
            <p:nvPr/>
          </p:nvSpPr>
          <p:spPr>
            <a:xfrm>
              <a:off x="4702969" y="2476500"/>
              <a:ext cx="1" cy="11907"/>
            </a:xfrm>
            <a:custGeom>
              <a:avLst/>
              <a:gdLst/>
              <a:ahLst/>
              <a:cxnLst/>
              <a:rect l="0" t="0" r="0" b="0"/>
              <a:pathLst>
                <a:path w="1" h="11907">
                  <a:moveTo>
                    <a:pt x="0" y="11906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8" name="SMARTInkShape-1651"/>
            <p:cNvSpPr/>
            <p:nvPr/>
          </p:nvSpPr>
          <p:spPr>
            <a:xfrm>
              <a:off x="2905125" y="2369344"/>
              <a:ext cx="130970" cy="130970"/>
            </a:xfrm>
            <a:custGeom>
              <a:avLst/>
              <a:gdLst/>
              <a:ahLst/>
              <a:cxnLst/>
              <a:rect l="0" t="0" r="0" b="0"/>
              <a:pathLst>
                <a:path w="130970" h="130970">
                  <a:moveTo>
                    <a:pt x="0" y="0"/>
                  </a:moveTo>
                  <a:lnTo>
                    <a:pt x="0" y="10251"/>
                  </a:lnTo>
                  <a:lnTo>
                    <a:pt x="39749" y="63058"/>
                  </a:lnTo>
                  <a:lnTo>
                    <a:pt x="92034" y="98760"/>
                  </a:lnTo>
                  <a:lnTo>
                    <a:pt x="110490" y="121373"/>
                  </a:lnTo>
                  <a:lnTo>
                    <a:pt x="118780" y="126704"/>
                  </a:lnTo>
                  <a:lnTo>
                    <a:pt x="130969" y="1309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9" name="SMARTInkShape-1652"/>
            <p:cNvSpPr/>
            <p:nvPr/>
          </p:nvSpPr>
          <p:spPr>
            <a:xfrm>
              <a:off x="3107531" y="2393156"/>
              <a:ext cx="47626" cy="130970"/>
            </a:xfrm>
            <a:custGeom>
              <a:avLst/>
              <a:gdLst/>
              <a:ahLst/>
              <a:cxnLst/>
              <a:rect l="0" t="0" r="0" b="0"/>
              <a:pathLst>
                <a:path w="47626" h="130970">
                  <a:moveTo>
                    <a:pt x="0" y="0"/>
                  </a:moveTo>
                  <a:lnTo>
                    <a:pt x="0" y="17737"/>
                  </a:lnTo>
                  <a:lnTo>
                    <a:pt x="21085" y="76680"/>
                  </a:lnTo>
                  <a:lnTo>
                    <a:pt x="32436" y="103880"/>
                  </a:lnTo>
                  <a:lnTo>
                    <a:pt x="35583" y="113638"/>
                  </a:lnTo>
                  <a:lnTo>
                    <a:pt x="47625" y="1309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0" name="SMARTInkShape-1653"/>
            <p:cNvSpPr/>
            <p:nvPr/>
          </p:nvSpPr>
          <p:spPr>
            <a:xfrm>
              <a:off x="3310096" y="2393156"/>
              <a:ext cx="47468" cy="392908"/>
            </a:xfrm>
            <a:custGeom>
              <a:avLst/>
              <a:gdLst/>
              <a:ahLst/>
              <a:cxnLst/>
              <a:rect l="0" t="0" r="0" b="0"/>
              <a:pathLst>
                <a:path w="47468" h="392908">
                  <a:moveTo>
                    <a:pt x="47467" y="0"/>
                  </a:moveTo>
                  <a:lnTo>
                    <a:pt x="37215" y="0"/>
                  </a:lnTo>
                  <a:lnTo>
                    <a:pt x="36664" y="1323"/>
                  </a:lnTo>
                  <a:lnTo>
                    <a:pt x="35573" y="56321"/>
                  </a:lnTo>
                  <a:lnTo>
                    <a:pt x="25310" y="109575"/>
                  </a:lnTo>
                  <a:lnTo>
                    <a:pt x="17479" y="168555"/>
                  </a:lnTo>
                  <a:lnTo>
                    <a:pt x="8975" y="226465"/>
                  </a:lnTo>
                  <a:lnTo>
                    <a:pt x="1045" y="284460"/>
                  </a:lnTo>
                  <a:lnTo>
                    <a:pt x="0" y="335034"/>
                  </a:lnTo>
                  <a:lnTo>
                    <a:pt x="1196" y="370500"/>
                  </a:lnTo>
                  <a:lnTo>
                    <a:pt x="11748" y="3929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1" name="SMARTInkShape-1654"/>
            <p:cNvSpPr/>
            <p:nvPr/>
          </p:nvSpPr>
          <p:spPr>
            <a:xfrm>
              <a:off x="3512489" y="2536031"/>
              <a:ext cx="357043" cy="259367"/>
            </a:xfrm>
            <a:custGeom>
              <a:avLst/>
              <a:gdLst/>
              <a:ahLst/>
              <a:cxnLst/>
              <a:rect l="0" t="0" r="0" b="0"/>
              <a:pathLst>
                <a:path w="357043" h="259367">
                  <a:moveTo>
                    <a:pt x="11761" y="0"/>
                  </a:moveTo>
                  <a:lnTo>
                    <a:pt x="5440" y="0"/>
                  </a:lnTo>
                  <a:lnTo>
                    <a:pt x="3579" y="1323"/>
                  </a:lnTo>
                  <a:lnTo>
                    <a:pt x="2337" y="3528"/>
                  </a:lnTo>
                  <a:lnTo>
                    <a:pt x="345" y="10252"/>
                  </a:lnTo>
                  <a:lnTo>
                    <a:pt x="0" y="24057"/>
                  </a:lnTo>
                  <a:lnTo>
                    <a:pt x="3447" y="34064"/>
                  </a:lnTo>
                  <a:lnTo>
                    <a:pt x="6219" y="38584"/>
                  </a:lnTo>
                  <a:lnTo>
                    <a:pt x="10118" y="57588"/>
                  </a:lnTo>
                  <a:lnTo>
                    <a:pt x="11617" y="113617"/>
                  </a:lnTo>
                  <a:lnTo>
                    <a:pt x="11748" y="168910"/>
                  </a:lnTo>
                  <a:lnTo>
                    <a:pt x="13081" y="205246"/>
                  </a:lnTo>
                  <a:lnTo>
                    <a:pt x="21266" y="228530"/>
                  </a:lnTo>
                  <a:lnTo>
                    <a:pt x="39749" y="253259"/>
                  </a:lnTo>
                  <a:lnTo>
                    <a:pt x="47572" y="258081"/>
                  </a:lnTo>
                  <a:lnTo>
                    <a:pt x="51510" y="259366"/>
                  </a:lnTo>
                  <a:lnTo>
                    <a:pt x="55458" y="258901"/>
                  </a:lnTo>
                  <a:lnTo>
                    <a:pt x="75266" y="251461"/>
                  </a:lnTo>
                  <a:lnTo>
                    <a:pt x="83201" y="243611"/>
                  </a:lnTo>
                  <a:lnTo>
                    <a:pt x="133934" y="186281"/>
                  </a:lnTo>
                  <a:lnTo>
                    <a:pt x="162732" y="143906"/>
                  </a:lnTo>
                  <a:lnTo>
                    <a:pt x="166172" y="135396"/>
                  </a:lnTo>
                  <a:lnTo>
                    <a:pt x="178284" y="119274"/>
                  </a:lnTo>
                  <a:lnTo>
                    <a:pt x="178434" y="129332"/>
                  </a:lnTo>
                  <a:lnTo>
                    <a:pt x="168196" y="157648"/>
                  </a:lnTo>
                  <a:lnTo>
                    <a:pt x="166585" y="216107"/>
                  </a:lnTo>
                  <a:lnTo>
                    <a:pt x="166555" y="229544"/>
                  </a:lnTo>
                  <a:lnTo>
                    <a:pt x="170076" y="237839"/>
                  </a:lnTo>
                  <a:lnTo>
                    <a:pt x="172867" y="241903"/>
                  </a:lnTo>
                  <a:lnTo>
                    <a:pt x="189436" y="253944"/>
                  </a:lnTo>
                  <a:lnTo>
                    <a:pt x="195034" y="255285"/>
                  </a:lnTo>
                  <a:lnTo>
                    <a:pt x="200089" y="254857"/>
                  </a:lnTo>
                  <a:lnTo>
                    <a:pt x="246487" y="233742"/>
                  </a:lnTo>
                  <a:lnTo>
                    <a:pt x="269898" y="215807"/>
                  </a:lnTo>
                  <a:lnTo>
                    <a:pt x="313176" y="162574"/>
                  </a:lnTo>
                  <a:lnTo>
                    <a:pt x="339477" y="116404"/>
                  </a:lnTo>
                  <a:lnTo>
                    <a:pt x="344782" y="100783"/>
                  </a:lnTo>
                  <a:lnTo>
                    <a:pt x="354228" y="83653"/>
                  </a:lnTo>
                  <a:lnTo>
                    <a:pt x="357042" y="595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2" name="SMARTInkShape-1655"/>
            <p:cNvSpPr/>
            <p:nvPr/>
          </p:nvSpPr>
          <p:spPr>
            <a:xfrm>
              <a:off x="3894058" y="2607469"/>
              <a:ext cx="130256" cy="149241"/>
            </a:xfrm>
            <a:custGeom>
              <a:avLst/>
              <a:gdLst/>
              <a:ahLst/>
              <a:cxnLst/>
              <a:rect l="0" t="0" r="0" b="0"/>
              <a:pathLst>
                <a:path w="130256" h="149241">
                  <a:moveTo>
                    <a:pt x="130255" y="0"/>
                  </a:moveTo>
                  <a:lnTo>
                    <a:pt x="130255" y="11416"/>
                  </a:lnTo>
                  <a:lnTo>
                    <a:pt x="113683" y="28435"/>
                  </a:lnTo>
                  <a:lnTo>
                    <a:pt x="102605" y="32481"/>
                  </a:lnTo>
                  <a:lnTo>
                    <a:pt x="81493" y="38287"/>
                  </a:lnTo>
                  <a:lnTo>
                    <a:pt x="66249" y="46121"/>
                  </a:lnTo>
                  <a:lnTo>
                    <a:pt x="19807" y="86866"/>
                  </a:lnTo>
                  <a:lnTo>
                    <a:pt x="7424" y="105407"/>
                  </a:lnTo>
                  <a:lnTo>
                    <a:pt x="1697" y="121337"/>
                  </a:lnTo>
                  <a:lnTo>
                    <a:pt x="0" y="134435"/>
                  </a:lnTo>
                  <a:lnTo>
                    <a:pt x="1085" y="137248"/>
                  </a:lnTo>
                  <a:lnTo>
                    <a:pt x="3131" y="139124"/>
                  </a:lnTo>
                  <a:lnTo>
                    <a:pt x="22241" y="148455"/>
                  </a:lnTo>
                  <a:lnTo>
                    <a:pt x="27818" y="149240"/>
                  </a:lnTo>
                  <a:lnTo>
                    <a:pt x="37543" y="146586"/>
                  </a:lnTo>
                  <a:lnTo>
                    <a:pt x="68052" y="130412"/>
                  </a:lnTo>
                  <a:lnTo>
                    <a:pt x="92391" y="108663"/>
                  </a:lnTo>
                  <a:lnTo>
                    <a:pt x="100197" y="94156"/>
                  </a:lnTo>
                  <a:lnTo>
                    <a:pt x="118324" y="39890"/>
                  </a:lnTo>
                  <a:lnTo>
                    <a:pt x="129033" y="13388"/>
                  </a:lnTo>
                  <a:lnTo>
                    <a:pt x="129893" y="5878"/>
                  </a:lnTo>
                  <a:lnTo>
                    <a:pt x="130094" y="8345"/>
                  </a:lnTo>
                  <a:lnTo>
                    <a:pt x="128824" y="9532"/>
                  </a:lnTo>
                  <a:lnTo>
                    <a:pt x="119989" y="11593"/>
                  </a:lnTo>
                  <a:lnTo>
                    <a:pt x="119078" y="15295"/>
                  </a:lnTo>
                  <a:lnTo>
                    <a:pt x="118835" y="18134"/>
                  </a:lnTo>
                  <a:lnTo>
                    <a:pt x="115036" y="24816"/>
                  </a:lnTo>
                  <a:lnTo>
                    <a:pt x="112171" y="28450"/>
                  </a:lnTo>
                  <a:lnTo>
                    <a:pt x="108988" y="39544"/>
                  </a:lnTo>
                  <a:lnTo>
                    <a:pt x="106591" y="74933"/>
                  </a:lnTo>
                  <a:lnTo>
                    <a:pt x="118348" y="1071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3" name="SMARTInkShape-1656"/>
            <p:cNvSpPr/>
            <p:nvPr/>
          </p:nvSpPr>
          <p:spPr>
            <a:xfrm>
              <a:off x="4107656" y="2571810"/>
              <a:ext cx="95031" cy="200630"/>
            </a:xfrm>
            <a:custGeom>
              <a:avLst/>
              <a:gdLst/>
              <a:ahLst/>
              <a:cxnLst/>
              <a:rect l="0" t="0" r="0" b="0"/>
              <a:pathLst>
                <a:path w="95031" h="200630">
                  <a:moveTo>
                    <a:pt x="83344" y="35659"/>
                  </a:moveTo>
                  <a:lnTo>
                    <a:pt x="83344" y="29338"/>
                  </a:lnTo>
                  <a:lnTo>
                    <a:pt x="79816" y="22707"/>
                  </a:lnTo>
                  <a:lnTo>
                    <a:pt x="66772" y="7671"/>
                  </a:lnTo>
                  <a:lnTo>
                    <a:pt x="59221" y="3376"/>
                  </a:lnTo>
                  <a:lnTo>
                    <a:pt x="44006" y="958"/>
                  </a:lnTo>
                  <a:lnTo>
                    <a:pt x="8423" y="0"/>
                  </a:lnTo>
                  <a:lnTo>
                    <a:pt x="5615" y="1303"/>
                  </a:lnTo>
                  <a:lnTo>
                    <a:pt x="3743" y="3494"/>
                  </a:lnTo>
                  <a:lnTo>
                    <a:pt x="1664" y="9457"/>
                  </a:lnTo>
                  <a:lnTo>
                    <a:pt x="219" y="34250"/>
                  </a:lnTo>
                  <a:lnTo>
                    <a:pt x="6386" y="56261"/>
                  </a:lnTo>
                  <a:lnTo>
                    <a:pt x="44018" y="109786"/>
                  </a:lnTo>
                  <a:lnTo>
                    <a:pt x="68765" y="133400"/>
                  </a:lnTo>
                  <a:lnTo>
                    <a:pt x="91488" y="165801"/>
                  </a:lnTo>
                  <a:lnTo>
                    <a:pt x="95030" y="188040"/>
                  </a:lnTo>
                  <a:lnTo>
                    <a:pt x="93781" y="188840"/>
                  </a:lnTo>
                  <a:lnTo>
                    <a:pt x="85701" y="191289"/>
                  </a:lnTo>
                  <a:lnTo>
                    <a:pt x="74929" y="198482"/>
                  </a:lnTo>
                  <a:lnTo>
                    <a:pt x="67257" y="200629"/>
                  </a:lnTo>
                  <a:lnTo>
                    <a:pt x="63359" y="199878"/>
                  </a:lnTo>
                  <a:lnTo>
                    <a:pt x="47597" y="192696"/>
                  </a:lnTo>
                  <a:lnTo>
                    <a:pt x="32183" y="187580"/>
                  </a:lnTo>
                  <a:lnTo>
                    <a:pt x="14387" y="181214"/>
                  </a:lnTo>
                  <a:lnTo>
                    <a:pt x="9591" y="180321"/>
                  </a:lnTo>
                  <a:lnTo>
                    <a:pt x="6394" y="178402"/>
                  </a:lnTo>
                  <a:lnTo>
                    <a:pt x="4263" y="175801"/>
                  </a:lnTo>
                  <a:lnTo>
                    <a:pt x="0" y="1666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4" name="SMARTInkShape-1657"/>
            <p:cNvSpPr/>
            <p:nvPr/>
          </p:nvSpPr>
          <p:spPr>
            <a:xfrm>
              <a:off x="4417219" y="2334328"/>
              <a:ext cx="166688" cy="356486"/>
            </a:xfrm>
            <a:custGeom>
              <a:avLst/>
              <a:gdLst/>
              <a:ahLst/>
              <a:cxnLst/>
              <a:rect l="0" t="0" r="0" b="0"/>
              <a:pathLst>
                <a:path w="166688" h="356486">
                  <a:moveTo>
                    <a:pt x="0" y="356485"/>
                  </a:moveTo>
                  <a:lnTo>
                    <a:pt x="0" y="350164"/>
                  </a:lnTo>
                  <a:lnTo>
                    <a:pt x="1323" y="348302"/>
                  </a:lnTo>
                  <a:lnTo>
                    <a:pt x="3528" y="347061"/>
                  </a:lnTo>
                  <a:lnTo>
                    <a:pt x="6320" y="346233"/>
                  </a:lnTo>
                  <a:lnTo>
                    <a:pt x="8182" y="343036"/>
                  </a:lnTo>
                  <a:lnTo>
                    <a:pt x="12126" y="327217"/>
                  </a:lnTo>
                  <a:lnTo>
                    <a:pt x="30794" y="290312"/>
                  </a:lnTo>
                  <a:lnTo>
                    <a:pt x="43468" y="233115"/>
                  </a:lnTo>
                  <a:lnTo>
                    <a:pt x="47077" y="177324"/>
                  </a:lnTo>
                  <a:lnTo>
                    <a:pt x="38129" y="127708"/>
                  </a:lnTo>
                  <a:lnTo>
                    <a:pt x="35930" y="71555"/>
                  </a:lnTo>
                  <a:lnTo>
                    <a:pt x="35760" y="45467"/>
                  </a:lnTo>
                  <a:lnTo>
                    <a:pt x="39265" y="36133"/>
                  </a:lnTo>
                  <a:lnTo>
                    <a:pt x="63707" y="7300"/>
                  </a:lnTo>
                  <a:lnTo>
                    <a:pt x="71529" y="2854"/>
                  </a:lnTo>
                  <a:lnTo>
                    <a:pt x="87330" y="0"/>
                  </a:lnTo>
                  <a:lnTo>
                    <a:pt x="112696" y="8941"/>
                  </a:lnTo>
                  <a:lnTo>
                    <a:pt x="144699" y="27303"/>
                  </a:lnTo>
                  <a:lnTo>
                    <a:pt x="166687" y="469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5" name="SMARTInkShape-1658"/>
            <p:cNvSpPr/>
            <p:nvPr/>
          </p:nvSpPr>
          <p:spPr>
            <a:xfrm>
              <a:off x="4310553" y="2464594"/>
              <a:ext cx="308797" cy="190501"/>
            </a:xfrm>
            <a:custGeom>
              <a:avLst/>
              <a:gdLst/>
              <a:ahLst/>
              <a:cxnLst/>
              <a:rect l="0" t="0" r="0" b="0"/>
              <a:pathLst>
                <a:path w="308797" h="190501">
                  <a:moveTo>
                    <a:pt x="11416" y="0"/>
                  </a:moveTo>
                  <a:lnTo>
                    <a:pt x="5095" y="0"/>
                  </a:lnTo>
                  <a:lnTo>
                    <a:pt x="3233" y="1323"/>
                  </a:lnTo>
                  <a:lnTo>
                    <a:pt x="1992" y="3528"/>
                  </a:lnTo>
                  <a:lnTo>
                    <a:pt x="0" y="10251"/>
                  </a:lnTo>
                  <a:lnTo>
                    <a:pt x="5975" y="17736"/>
                  </a:lnTo>
                  <a:lnTo>
                    <a:pt x="16053" y="21112"/>
                  </a:lnTo>
                  <a:lnTo>
                    <a:pt x="72400" y="32999"/>
                  </a:lnTo>
                  <a:lnTo>
                    <a:pt x="125179" y="41502"/>
                  </a:lnTo>
                  <a:lnTo>
                    <a:pt x="177268" y="52131"/>
                  </a:lnTo>
                  <a:lnTo>
                    <a:pt x="233795" y="66252"/>
                  </a:lnTo>
                  <a:lnTo>
                    <a:pt x="280263" y="77075"/>
                  </a:lnTo>
                  <a:lnTo>
                    <a:pt x="305933" y="93044"/>
                  </a:lnTo>
                  <a:lnTo>
                    <a:pt x="307677" y="97797"/>
                  </a:lnTo>
                  <a:lnTo>
                    <a:pt x="308796" y="111628"/>
                  </a:lnTo>
                  <a:lnTo>
                    <a:pt x="296930" y="149738"/>
                  </a:lnTo>
                  <a:lnTo>
                    <a:pt x="287957" y="166475"/>
                  </a:lnTo>
                  <a:lnTo>
                    <a:pt x="285260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2" name="SMARTInkShape-Group335"/>
          <p:cNvGrpSpPr/>
          <p:nvPr/>
        </p:nvGrpSpPr>
        <p:grpSpPr>
          <a:xfrm>
            <a:off x="1654969" y="2845594"/>
            <a:ext cx="785813" cy="476251"/>
            <a:chOff x="1654969" y="2845594"/>
            <a:chExt cx="785813" cy="476251"/>
          </a:xfrm>
        </p:grpSpPr>
        <p:sp>
          <p:nvSpPr>
            <p:cNvPr id="857" name="SMARTInkShape-1659"/>
            <p:cNvSpPr/>
            <p:nvPr/>
          </p:nvSpPr>
          <p:spPr>
            <a:xfrm>
              <a:off x="2393156" y="2845594"/>
              <a:ext cx="47626" cy="95251"/>
            </a:xfrm>
            <a:custGeom>
              <a:avLst/>
              <a:gdLst/>
              <a:ahLst/>
              <a:cxnLst/>
              <a:rect l="0" t="0" r="0" b="0"/>
              <a:pathLst>
                <a:path w="47626" h="95251">
                  <a:moveTo>
                    <a:pt x="47625" y="0"/>
                  </a:moveTo>
                  <a:lnTo>
                    <a:pt x="41305" y="6320"/>
                  </a:lnTo>
                  <a:lnTo>
                    <a:pt x="38202" y="12951"/>
                  </a:lnTo>
                  <a:lnTo>
                    <a:pt x="34723" y="31887"/>
                  </a:lnTo>
                  <a:lnTo>
                    <a:pt x="26360" y="47652"/>
                  </a:lnTo>
                  <a:lnTo>
                    <a:pt x="25511" y="51612"/>
                  </a:lnTo>
                  <a:lnTo>
                    <a:pt x="11786" y="78053"/>
                  </a:lnTo>
                  <a:lnTo>
                    <a:pt x="9181" y="79816"/>
                  </a:lnTo>
                  <a:lnTo>
                    <a:pt x="6120" y="80992"/>
                  </a:lnTo>
                  <a:lnTo>
                    <a:pt x="4080" y="83099"/>
                  </a:lnTo>
                  <a:lnTo>
                    <a:pt x="0" y="9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8" name="SMARTInkShape-1660"/>
            <p:cNvSpPr/>
            <p:nvPr/>
          </p:nvSpPr>
          <p:spPr>
            <a:xfrm>
              <a:off x="2309813" y="2845594"/>
              <a:ext cx="71438" cy="119063"/>
            </a:xfrm>
            <a:custGeom>
              <a:avLst/>
              <a:gdLst/>
              <a:ahLst/>
              <a:cxnLst/>
              <a:rect l="0" t="0" r="0" b="0"/>
              <a:pathLst>
                <a:path w="71438" h="119063">
                  <a:moveTo>
                    <a:pt x="71437" y="0"/>
                  </a:moveTo>
                  <a:lnTo>
                    <a:pt x="65116" y="0"/>
                  </a:lnTo>
                  <a:lnTo>
                    <a:pt x="63255" y="1323"/>
                  </a:lnTo>
                  <a:lnTo>
                    <a:pt x="62013" y="3528"/>
                  </a:lnTo>
                  <a:lnTo>
                    <a:pt x="60021" y="10251"/>
                  </a:lnTo>
                  <a:lnTo>
                    <a:pt x="43002" y="34653"/>
                  </a:lnTo>
                  <a:lnTo>
                    <a:pt x="23051" y="80664"/>
                  </a:lnTo>
                  <a:lnTo>
                    <a:pt x="16859" y="90090"/>
                  </a:lnTo>
                  <a:lnTo>
                    <a:pt x="14107" y="98689"/>
                  </a:lnTo>
                  <a:lnTo>
                    <a:pt x="12051" y="101512"/>
                  </a:lnTo>
                  <a:lnTo>
                    <a:pt x="9356" y="103393"/>
                  </a:lnTo>
                  <a:lnTo>
                    <a:pt x="6237" y="104647"/>
                  </a:lnTo>
                  <a:lnTo>
                    <a:pt x="4158" y="106807"/>
                  </a:lnTo>
                  <a:lnTo>
                    <a:pt x="0" y="1190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9" name="SMARTInkShape-1661"/>
            <p:cNvSpPr/>
            <p:nvPr/>
          </p:nvSpPr>
          <p:spPr>
            <a:xfrm>
              <a:off x="2071688" y="2893219"/>
              <a:ext cx="23813" cy="428626"/>
            </a:xfrm>
            <a:custGeom>
              <a:avLst/>
              <a:gdLst/>
              <a:ahLst/>
              <a:cxnLst/>
              <a:rect l="0" t="0" r="0" b="0"/>
              <a:pathLst>
                <a:path w="23813" h="428626">
                  <a:moveTo>
                    <a:pt x="23812" y="0"/>
                  </a:moveTo>
                  <a:lnTo>
                    <a:pt x="23812" y="6320"/>
                  </a:lnTo>
                  <a:lnTo>
                    <a:pt x="22489" y="8182"/>
                  </a:lnTo>
                  <a:lnTo>
                    <a:pt x="20284" y="9424"/>
                  </a:lnTo>
                  <a:lnTo>
                    <a:pt x="17491" y="10251"/>
                  </a:lnTo>
                  <a:lnTo>
                    <a:pt x="15630" y="12126"/>
                  </a:lnTo>
                  <a:lnTo>
                    <a:pt x="13561" y="17736"/>
                  </a:lnTo>
                  <a:lnTo>
                    <a:pt x="11970" y="71820"/>
                  </a:lnTo>
                  <a:lnTo>
                    <a:pt x="11911" y="128519"/>
                  </a:lnTo>
                  <a:lnTo>
                    <a:pt x="11907" y="179839"/>
                  </a:lnTo>
                  <a:lnTo>
                    <a:pt x="10583" y="213358"/>
                  </a:lnTo>
                  <a:lnTo>
                    <a:pt x="1654" y="263641"/>
                  </a:lnTo>
                  <a:lnTo>
                    <a:pt x="145" y="316952"/>
                  </a:lnTo>
                  <a:lnTo>
                    <a:pt x="8" y="371707"/>
                  </a:lnTo>
                  <a:lnTo>
                    <a:pt x="0" y="428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0" name="SMARTInkShape-1662"/>
            <p:cNvSpPr/>
            <p:nvPr/>
          </p:nvSpPr>
          <p:spPr>
            <a:xfrm>
              <a:off x="1762125" y="2893219"/>
              <a:ext cx="35720" cy="95251"/>
            </a:xfrm>
            <a:custGeom>
              <a:avLst/>
              <a:gdLst/>
              <a:ahLst/>
              <a:cxnLst/>
              <a:rect l="0" t="0" r="0" b="0"/>
              <a:pathLst>
                <a:path w="35720" h="95251">
                  <a:moveTo>
                    <a:pt x="0" y="0"/>
                  </a:moveTo>
                  <a:lnTo>
                    <a:pt x="0" y="39851"/>
                  </a:lnTo>
                  <a:lnTo>
                    <a:pt x="6321" y="57962"/>
                  </a:lnTo>
                  <a:lnTo>
                    <a:pt x="24122" y="82614"/>
                  </a:lnTo>
                  <a:lnTo>
                    <a:pt x="35719" y="9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1" name="SMARTInkShape-1663"/>
            <p:cNvSpPr/>
            <p:nvPr/>
          </p:nvSpPr>
          <p:spPr>
            <a:xfrm>
              <a:off x="1654969" y="2893219"/>
              <a:ext cx="95251" cy="142876"/>
            </a:xfrm>
            <a:custGeom>
              <a:avLst/>
              <a:gdLst/>
              <a:ahLst/>
              <a:cxnLst/>
              <a:rect l="0" t="0" r="0" b="0"/>
              <a:pathLst>
                <a:path w="95251" h="142876">
                  <a:moveTo>
                    <a:pt x="0" y="0"/>
                  </a:moveTo>
                  <a:lnTo>
                    <a:pt x="0" y="6320"/>
                  </a:lnTo>
                  <a:lnTo>
                    <a:pt x="3527" y="12951"/>
                  </a:lnTo>
                  <a:lnTo>
                    <a:pt x="8182" y="20308"/>
                  </a:lnTo>
                  <a:lnTo>
                    <a:pt x="12126" y="31887"/>
                  </a:lnTo>
                  <a:lnTo>
                    <a:pt x="44170" y="82610"/>
                  </a:lnTo>
                  <a:lnTo>
                    <a:pt x="45321" y="86824"/>
                  </a:lnTo>
                  <a:lnTo>
                    <a:pt x="53657" y="95032"/>
                  </a:lnTo>
                  <a:lnTo>
                    <a:pt x="63535" y="103091"/>
                  </a:lnTo>
                  <a:lnTo>
                    <a:pt x="95250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7" name="SMARTInkShape-Group336"/>
          <p:cNvGrpSpPr/>
          <p:nvPr/>
        </p:nvGrpSpPr>
        <p:grpSpPr>
          <a:xfrm>
            <a:off x="2559989" y="2905168"/>
            <a:ext cx="1488132" cy="518342"/>
            <a:chOff x="2559989" y="2905168"/>
            <a:chExt cx="1488132" cy="518342"/>
          </a:xfrm>
        </p:grpSpPr>
        <p:sp>
          <p:nvSpPr>
            <p:cNvPr id="863" name="SMARTInkShape-1664"/>
            <p:cNvSpPr/>
            <p:nvPr/>
          </p:nvSpPr>
          <p:spPr>
            <a:xfrm>
              <a:off x="3952875" y="3238505"/>
              <a:ext cx="95246" cy="130965"/>
            </a:xfrm>
            <a:custGeom>
              <a:avLst/>
              <a:gdLst/>
              <a:ahLst/>
              <a:cxnLst/>
              <a:rect l="0" t="0" r="0" b="0"/>
              <a:pathLst>
                <a:path w="95246" h="130965">
                  <a:moveTo>
                    <a:pt x="83344" y="35714"/>
                  </a:moveTo>
                  <a:lnTo>
                    <a:pt x="83344" y="29393"/>
                  </a:lnTo>
                  <a:lnTo>
                    <a:pt x="79816" y="22762"/>
                  </a:lnTo>
                  <a:lnTo>
                    <a:pt x="75161" y="15405"/>
                  </a:lnTo>
                  <a:lnTo>
                    <a:pt x="73092" y="7726"/>
                  </a:lnTo>
                  <a:lnTo>
                    <a:pt x="71218" y="5149"/>
                  </a:lnTo>
                  <a:lnTo>
                    <a:pt x="68645" y="3431"/>
                  </a:lnTo>
                  <a:lnTo>
                    <a:pt x="58704" y="1013"/>
                  </a:lnTo>
                  <a:lnTo>
                    <a:pt x="25670" y="0"/>
                  </a:lnTo>
                  <a:lnTo>
                    <a:pt x="13724" y="10247"/>
                  </a:lnTo>
                  <a:lnTo>
                    <a:pt x="14441" y="12121"/>
                  </a:lnTo>
                  <a:lnTo>
                    <a:pt x="20448" y="21080"/>
                  </a:lnTo>
                  <a:lnTo>
                    <a:pt x="24138" y="32113"/>
                  </a:lnTo>
                  <a:lnTo>
                    <a:pt x="75421" y="87309"/>
                  </a:lnTo>
                  <a:lnTo>
                    <a:pt x="83350" y="91718"/>
                  </a:lnTo>
                  <a:lnTo>
                    <a:pt x="87317" y="92893"/>
                  </a:lnTo>
                  <a:lnTo>
                    <a:pt x="89961" y="95000"/>
                  </a:lnTo>
                  <a:lnTo>
                    <a:pt x="92899" y="100869"/>
                  </a:lnTo>
                  <a:lnTo>
                    <a:pt x="95245" y="129251"/>
                  </a:lnTo>
                  <a:lnTo>
                    <a:pt x="93924" y="129822"/>
                  </a:lnTo>
                  <a:lnTo>
                    <a:pt x="37317" y="130960"/>
                  </a:lnTo>
                  <a:lnTo>
                    <a:pt x="0" y="1309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4" name="SMARTInkShape-1665"/>
            <p:cNvSpPr/>
            <p:nvPr/>
          </p:nvSpPr>
          <p:spPr>
            <a:xfrm>
              <a:off x="3798598" y="3167106"/>
              <a:ext cx="118542" cy="202315"/>
            </a:xfrm>
            <a:custGeom>
              <a:avLst/>
              <a:gdLst/>
              <a:ahLst/>
              <a:cxnLst/>
              <a:rect l="0" t="0" r="0" b="0"/>
              <a:pathLst>
                <a:path w="118542" h="202315">
                  <a:moveTo>
                    <a:pt x="47121" y="11863"/>
                  </a:moveTo>
                  <a:lnTo>
                    <a:pt x="47121" y="0"/>
                  </a:lnTo>
                  <a:lnTo>
                    <a:pt x="36869" y="10211"/>
                  </a:lnTo>
                  <a:lnTo>
                    <a:pt x="34218" y="21042"/>
                  </a:lnTo>
                  <a:lnTo>
                    <a:pt x="27129" y="32074"/>
                  </a:lnTo>
                  <a:lnTo>
                    <a:pt x="12605" y="78238"/>
                  </a:lnTo>
                  <a:lnTo>
                    <a:pt x="10435" y="92237"/>
                  </a:lnTo>
                  <a:lnTo>
                    <a:pt x="1198" y="121290"/>
                  </a:lnTo>
                  <a:lnTo>
                    <a:pt x="0" y="140711"/>
                  </a:lnTo>
                  <a:lnTo>
                    <a:pt x="3248" y="152032"/>
                  </a:lnTo>
                  <a:lnTo>
                    <a:pt x="7778" y="161473"/>
                  </a:lnTo>
                  <a:lnTo>
                    <a:pt x="11651" y="174225"/>
                  </a:lnTo>
                  <a:lnTo>
                    <a:pt x="29097" y="196066"/>
                  </a:lnTo>
                  <a:lnTo>
                    <a:pt x="36023" y="199564"/>
                  </a:lnTo>
                  <a:lnTo>
                    <a:pt x="59098" y="202117"/>
                  </a:lnTo>
                  <a:lnTo>
                    <a:pt x="81236" y="202314"/>
                  </a:lnTo>
                  <a:lnTo>
                    <a:pt x="85740" y="201008"/>
                  </a:lnTo>
                  <a:lnTo>
                    <a:pt x="88741" y="198813"/>
                  </a:lnTo>
                  <a:lnTo>
                    <a:pt x="90743" y="196028"/>
                  </a:lnTo>
                  <a:lnTo>
                    <a:pt x="93400" y="194171"/>
                  </a:lnTo>
                  <a:lnTo>
                    <a:pt x="103461" y="190234"/>
                  </a:lnTo>
                  <a:lnTo>
                    <a:pt x="110966" y="184625"/>
                  </a:lnTo>
                  <a:lnTo>
                    <a:pt x="115184" y="177722"/>
                  </a:lnTo>
                  <a:lnTo>
                    <a:pt x="118361" y="157041"/>
                  </a:lnTo>
                  <a:lnTo>
                    <a:pt x="118541" y="138368"/>
                  </a:lnTo>
                  <a:lnTo>
                    <a:pt x="117224" y="135887"/>
                  </a:lnTo>
                  <a:lnTo>
                    <a:pt x="115023" y="134233"/>
                  </a:lnTo>
                  <a:lnTo>
                    <a:pt x="109049" y="132396"/>
                  </a:lnTo>
                  <a:lnTo>
                    <a:pt x="78810" y="130983"/>
                  </a:lnTo>
                  <a:lnTo>
                    <a:pt x="70906" y="134478"/>
                  </a:lnTo>
                  <a:lnTo>
                    <a:pt x="62984" y="139119"/>
                  </a:lnTo>
                  <a:lnTo>
                    <a:pt x="55053" y="141182"/>
                  </a:lnTo>
                  <a:lnTo>
                    <a:pt x="52409" y="143054"/>
                  </a:lnTo>
                  <a:lnTo>
                    <a:pt x="50646" y="145626"/>
                  </a:lnTo>
                  <a:lnTo>
                    <a:pt x="47365" y="152011"/>
                  </a:lnTo>
                  <a:lnTo>
                    <a:pt x="25515" y="176247"/>
                  </a:lnTo>
                  <a:lnTo>
                    <a:pt x="24289" y="181054"/>
                  </a:lnTo>
                  <a:lnTo>
                    <a:pt x="23308" y="1904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5" name="SMARTInkShape-1666"/>
            <p:cNvSpPr/>
            <p:nvPr/>
          </p:nvSpPr>
          <p:spPr>
            <a:xfrm>
              <a:off x="3581478" y="3286143"/>
              <a:ext cx="228523" cy="137367"/>
            </a:xfrm>
            <a:custGeom>
              <a:avLst/>
              <a:gdLst/>
              <a:ahLst/>
              <a:cxnLst/>
              <a:rect l="0" t="0" r="0" b="0"/>
              <a:pathLst>
                <a:path w="228523" h="137367">
                  <a:moveTo>
                    <a:pt x="26116" y="35701"/>
                  </a:moveTo>
                  <a:lnTo>
                    <a:pt x="26116" y="93663"/>
                  </a:lnTo>
                  <a:lnTo>
                    <a:pt x="26116" y="128701"/>
                  </a:lnTo>
                  <a:lnTo>
                    <a:pt x="833" y="136605"/>
                  </a:lnTo>
                  <a:lnTo>
                    <a:pt x="0" y="137366"/>
                  </a:lnTo>
                  <a:lnTo>
                    <a:pt x="31708" y="132057"/>
                  </a:lnTo>
                  <a:lnTo>
                    <a:pt x="33813" y="130366"/>
                  </a:lnTo>
                  <a:lnTo>
                    <a:pt x="36151" y="124958"/>
                  </a:lnTo>
                  <a:lnTo>
                    <a:pt x="38016" y="67885"/>
                  </a:lnTo>
                  <a:lnTo>
                    <a:pt x="39342" y="55296"/>
                  </a:lnTo>
                  <a:lnTo>
                    <a:pt x="48273" y="32222"/>
                  </a:lnTo>
                  <a:lnTo>
                    <a:pt x="50924" y="15954"/>
                  </a:lnTo>
                  <a:lnTo>
                    <a:pt x="60137" y="2347"/>
                  </a:lnTo>
                  <a:lnTo>
                    <a:pt x="64608" y="1033"/>
                  </a:lnTo>
                  <a:lnTo>
                    <a:pt x="107891" y="0"/>
                  </a:lnTo>
                  <a:lnTo>
                    <a:pt x="162517" y="12109"/>
                  </a:lnTo>
                  <a:lnTo>
                    <a:pt x="209988" y="23917"/>
                  </a:lnTo>
                  <a:lnTo>
                    <a:pt x="228522" y="357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6" name="SMARTInkShape-1667"/>
            <p:cNvSpPr/>
            <p:nvPr/>
          </p:nvSpPr>
          <p:spPr>
            <a:xfrm>
              <a:off x="3429697" y="3238548"/>
              <a:ext cx="140359" cy="154734"/>
            </a:xfrm>
            <a:custGeom>
              <a:avLst/>
              <a:gdLst/>
              <a:ahLst/>
              <a:cxnLst/>
              <a:rect l="0" t="0" r="0" b="0"/>
              <a:pathLst>
                <a:path w="140359" h="154734">
                  <a:moveTo>
                    <a:pt x="23116" y="71390"/>
                  </a:moveTo>
                  <a:lnTo>
                    <a:pt x="33367" y="81641"/>
                  </a:lnTo>
                  <a:lnTo>
                    <a:pt x="91925" y="83276"/>
                  </a:lnTo>
                  <a:lnTo>
                    <a:pt x="96770" y="83283"/>
                  </a:lnTo>
                  <a:lnTo>
                    <a:pt x="105681" y="79762"/>
                  </a:lnTo>
                  <a:lnTo>
                    <a:pt x="109909" y="76971"/>
                  </a:lnTo>
                  <a:lnTo>
                    <a:pt x="112728" y="73788"/>
                  </a:lnTo>
                  <a:lnTo>
                    <a:pt x="128397" y="49868"/>
                  </a:lnTo>
                  <a:lnTo>
                    <a:pt x="138084" y="38524"/>
                  </a:lnTo>
                  <a:lnTo>
                    <a:pt x="140358" y="31206"/>
                  </a:lnTo>
                  <a:lnTo>
                    <a:pt x="139642" y="27403"/>
                  </a:lnTo>
                  <a:lnTo>
                    <a:pt x="131767" y="14167"/>
                  </a:lnTo>
                  <a:lnTo>
                    <a:pt x="120152" y="1810"/>
                  </a:lnTo>
                  <a:lnTo>
                    <a:pt x="112574" y="502"/>
                  </a:lnTo>
                  <a:lnTo>
                    <a:pt x="84104" y="0"/>
                  </a:lnTo>
                  <a:lnTo>
                    <a:pt x="73152" y="3501"/>
                  </a:lnTo>
                  <a:lnTo>
                    <a:pt x="63875" y="8144"/>
                  </a:lnTo>
                  <a:lnTo>
                    <a:pt x="51215" y="12081"/>
                  </a:lnTo>
                  <a:lnTo>
                    <a:pt x="19159" y="39803"/>
                  </a:lnTo>
                  <a:lnTo>
                    <a:pt x="4597" y="63729"/>
                  </a:lnTo>
                  <a:lnTo>
                    <a:pt x="349" y="82566"/>
                  </a:lnTo>
                  <a:lnTo>
                    <a:pt x="0" y="86778"/>
                  </a:lnTo>
                  <a:lnTo>
                    <a:pt x="3141" y="94986"/>
                  </a:lnTo>
                  <a:lnTo>
                    <a:pt x="7623" y="103043"/>
                  </a:lnTo>
                  <a:lnTo>
                    <a:pt x="11470" y="115017"/>
                  </a:lnTo>
                  <a:lnTo>
                    <a:pt x="17057" y="122971"/>
                  </a:lnTo>
                  <a:lnTo>
                    <a:pt x="23951" y="127387"/>
                  </a:lnTo>
                  <a:lnTo>
                    <a:pt x="61197" y="140965"/>
                  </a:lnTo>
                  <a:lnTo>
                    <a:pt x="64378" y="142909"/>
                  </a:lnTo>
                  <a:lnTo>
                    <a:pt x="66499" y="145528"/>
                  </a:lnTo>
                  <a:lnTo>
                    <a:pt x="70741" y="1547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7" name="SMARTInkShape-1668"/>
            <p:cNvSpPr/>
            <p:nvPr/>
          </p:nvSpPr>
          <p:spPr>
            <a:xfrm>
              <a:off x="3274219" y="3227084"/>
              <a:ext cx="166688" cy="189906"/>
            </a:xfrm>
            <a:custGeom>
              <a:avLst/>
              <a:gdLst/>
              <a:ahLst/>
              <a:cxnLst/>
              <a:rect l="0" t="0" r="0" b="0"/>
              <a:pathLst>
                <a:path w="166688" h="189906">
                  <a:moveTo>
                    <a:pt x="11906" y="11416"/>
                  </a:moveTo>
                  <a:lnTo>
                    <a:pt x="5585" y="11416"/>
                  </a:lnTo>
                  <a:lnTo>
                    <a:pt x="3724" y="10093"/>
                  </a:lnTo>
                  <a:lnTo>
                    <a:pt x="2482" y="7888"/>
                  </a:lnTo>
                  <a:lnTo>
                    <a:pt x="145" y="0"/>
                  </a:lnTo>
                  <a:lnTo>
                    <a:pt x="0" y="56798"/>
                  </a:lnTo>
                  <a:lnTo>
                    <a:pt x="0" y="74473"/>
                  </a:lnTo>
                  <a:lnTo>
                    <a:pt x="14698" y="127243"/>
                  </a:lnTo>
                  <a:lnTo>
                    <a:pt x="19762" y="136978"/>
                  </a:lnTo>
                  <a:lnTo>
                    <a:pt x="23935" y="149896"/>
                  </a:lnTo>
                  <a:lnTo>
                    <a:pt x="44015" y="180957"/>
                  </a:lnTo>
                  <a:lnTo>
                    <a:pt x="51753" y="185986"/>
                  </a:lnTo>
                  <a:lnTo>
                    <a:pt x="63547" y="188818"/>
                  </a:lnTo>
                  <a:lnTo>
                    <a:pt x="87316" y="189905"/>
                  </a:lnTo>
                  <a:lnTo>
                    <a:pt x="95252" y="186435"/>
                  </a:lnTo>
                  <a:lnTo>
                    <a:pt x="111125" y="173429"/>
                  </a:lnTo>
                  <a:lnTo>
                    <a:pt x="115535" y="165883"/>
                  </a:lnTo>
                  <a:lnTo>
                    <a:pt x="118817" y="158120"/>
                  </a:lnTo>
                  <a:lnTo>
                    <a:pt x="126780" y="146312"/>
                  </a:lnTo>
                  <a:lnTo>
                    <a:pt x="141662" y="99831"/>
                  </a:lnTo>
                  <a:lnTo>
                    <a:pt x="142336" y="91281"/>
                  </a:lnTo>
                  <a:lnTo>
                    <a:pt x="146163" y="83071"/>
                  </a:lnTo>
                  <a:lnTo>
                    <a:pt x="150951" y="75013"/>
                  </a:lnTo>
                  <a:lnTo>
                    <a:pt x="154024" y="59060"/>
                  </a:lnTo>
                  <a:lnTo>
                    <a:pt x="154631" y="43169"/>
                  </a:lnTo>
                  <a:lnTo>
                    <a:pt x="156004" y="40523"/>
                  </a:lnTo>
                  <a:lnTo>
                    <a:pt x="158242" y="38758"/>
                  </a:lnTo>
                  <a:lnTo>
                    <a:pt x="166687" y="352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8" name="SMARTInkShape-1669"/>
            <p:cNvSpPr/>
            <p:nvPr/>
          </p:nvSpPr>
          <p:spPr>
            <a:xfrm>
              <a:off x="3714750" y="3048539"/>
              <a:ext cx="154782" cy="118525"/>
            </a:xfrm>
            <a:custGeom>
              <a:avLst/>
              <a:gdLst/>
              <a:ahLst/>
              <a:cxnLst/>
              <a:rect l="0" t="0" r="0" b="0"/>
              <a:pathLst>
                <a:path w="154782" h="118525">
                  <a:moveTo>
                    <a:pt x="0" y="23274"/>
                  </a:moveTo>
                  <a:lnTo>
                    <a:pt x="0" y="56701"/>
                  </a:lnTo>
                  <a:lnTo>
                    <a:pt x="11893" y="70884"/>
                  </a:lnTo>
                  <a:lnTo>
                    <a:pt x="11905" y="60646"/>
                  </a:lnTo>
                  <a:lnTo>
                    <a:pt x="20089" y="49813"/>
                  </a:lnTo>
                  <a:lnTo>
                    <a:pt x="22709" y="38781"/>
                  </a:lnTo>
                  <a:lnTo>
                    <a:pt x="23322" y="31047"/>
                  </a:lnTo>
                  <a:lnTo>
                    <a:pt x="24809" y="28456"/>
                  </a:lnTo>
                  <a:lnTo>
                    <a:pt x="27122" y="26729"/>
                  </a:lnTo>
                  <a:lnTo>
                    <a:pt x="29988" y="25577"/>
                  </a:lnTo>
                  <a:lnTo>
                    <a:pt x="31898" y="23486"/>
                  </a:lnTo>
                  <a:lnTo>
                    <a:pt x="34021" y="17635"/>
                  </a:lnTo>
                  <a:lnTo>
                    <a:pt x="35910" y="15546"/>
                  </a:lnTo>
                  <a:lnTo>
                    <a:pt x="59775" y="2188"/>
                  </a:lnTo>
                  <a:lnTo>
                    <a:pt x="75454" y="0"/>
                  </a:lnTo>
                  <a:lnTo>
                    <a:pt x="83365" y="3228"/>
                  </a:lnTo>
                  <a:lnTo>
                    <a:pt x="91291" y="7750"/>
                  </a:lnTo>
                  <a:lnTo>
                    <a:pt x="103191" y="11618"/>
                  </a:lnTo>
                  <a:lnTo>
                    <a:pt x="115095" y="19232"/>
                  </a:lnTo>
                  <a:lnTo>
                    <a:pt x="123032" y="21477"/>
                  </a:lnTo>
                  <a:lnTo>
                    <a:pt x="125678" y="23399"/>
                  </a:lnTo>
                  <a:lnTo>
                    <a:pt x="127441" y="26003"/>
                  </a:lnTo>
                  <a:lnTo>
                    <a:pt x="130724" y="32424"/>
                  </a:lnTo>
                  <a:lnTo>
                    <a:pt x="149816" y="55130"/>
                  </a:lnTo>
                  <a:lnTo>
                    <a:pt x="153310" y="66961"/>
                  </a:lnTo>
                  <a:lnTo>
                    <a:pt x="154781" y="1185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9" name="SMARTInkShape-1670"/>
            <p:cNvSpPr/>
            <p:nvPr/>
          </p:nvSpPr>
          <p:spPr>
            <a:xfrm>
              <a:off x="3585483" y="3012281"/>
              <a:ext cx="104904" cy="118513"/>
            </a:xfrm>
            <a:custGeom>
              <a:avLst/>
              <a:gdLst/>
              <a:ahLst/>
              <a:cxnLst/>
              <a:rect l="0" t="0" r="0" b="0"/>
              <a:pathLst>
                <a:path w="104904" h="118513">
                  <a:moveTo>
                    <a:pt x="45923" y="11907"/>
                  </a:moveTo>
                  <a:lnTo>
                    <a:pt x="39603" y="11907"/>
                  </a:lnTo>
                  <a:lnTo>
                    <a:pt x="37741" y="13229"/>
                  </a:lnTo>
                  <a:lnTo>
                    <a:pt x="36499" y="15435"/>
                  </a:lnTo>
                  <a:lnTo>
                    <a:pt x="34507" y="22158"/>
                  </a:lnTo>
                  <a:lnTo>
                    <a:pt x="12009" y="56063"/>
                  </a:lnTo>
                  <a:lnTo>
                    <a:pt x="9238" y="68352"/>
                  </a:lnTo>
                  <a:lnTo>
                    <a:pt x="2127" y="79637"/>
                  </a:lnTo>
                  <a:lnTo>
                    <a:pt x="0" y="87429"/>
                  </a:lnTo>
                  <a:lnTo>
                    <a:pt x="755" y="91359"/>
                  </a:lnTo>
                  <a:lnTo>
                    <a:pt x="8699" y="104815"/>
                  </a:lnTo>
                  <a:lnTo>
                    <a:pt x="16079" y="112783"/>
                  </a:lnTo>
                  <a:lnTo>
                    <a:pt x="26486" y="116272"/>
                  </a:lnTo>
                  <a:lnTo>
                    <a:pt x="48404" y="118512"/>
                  </a:lnTo>
                  <a:lnTo>
                    <a:pt x="57168" y="115290"/>
                  </a:lnTo>
                  <a:lnTo>
                    <a:pt x="65473" y="110771"/>
                  </a:lnTo>
                  <a:lnTo>
                    <a:pt x="77586" y="106905"/>
                  </a:lnTo>
                  <a:lnTo>
                    <a:pt x="85572" y="101312"/>
                  </a:lnTo>
                  <a:lnTo>
                    <a:pt x="90003" y="94417"/>
                  </a:lnTo>
                  <a:lnTo>
                    <a:pt x="93296" y="86942"/>
                  </a:lnTo>
                  <a:lnTo>
                    <a:pt x="101264" y="75297"/>
                  </a:lnTo>
                  <a:lnTo>
                    <a:pt x="104213" y="63468"/>
                  </a:lnTo>
                  <a:lnTo>
                    <a:pt x="104903" y="55548"/>
                  </a:lnTo>
                  <a:lnTo>
                    <a:pt x="101681" y="47619"/>
                  </a:lnTo>
                  <a:lnTo>
                    <a:pt x="97163" y="39685"/>
                  </a:lnTo>
                  <a:lnTo>
                    <a:pt x="95155" y="31749"/>
                  </a:lnTo>
                  <a:lnTo>
                    <a:pt x="93296" y="29104"/>
                  </a:lnTo>
                  <a:lnTo>
                    <a:pt x="90734" y="27340"/>
                  </a:lnTo>
                  <a:lnTo>
                    <a:pt x="87704" y="26164"/>
                  </a:lnTo>
                  <a:lnTo>
                    <a:pt x="85683" y="24058"/>
                  </a:lnTo>
                  <a:lnTo>
                    <a:pt x="83438" y="18189"/>
                  </a:lnTo>
                  <a:lnTo>
                    <a:pt x="81516" y="16095"/>
                  </a:lnTo>
                  <a:lnTo>
                    <a:pt x="5783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0" name="SMARTInkShape-1671"/>
            <p:cNvSpPr/>
            <p:nvPr/>
          </p:nvSpPr>
          <p:spPr>
            <a:xfrm>
              <a:off x="3500438" y="2988469"/>
              <a:ext cx="11907" cy="11907"/>
            </a:xfrm>
            <a:custGeom>
              <a:avLst/>
              <a:gdLst/>
              <a:ahLst/>
              <a:cxnLst/>
              <a:rect l="0" t="0" r="0" b="0"/>
              <a:pathLst>
                <a:path w="11907" h="11907">
                  <a:moveTo>
                    <a:pt x="11906" y="11906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1" name="SMARTInkShape-1672"/>
            <p:cNvSpPr/>
            <p:nvPr/>
          </p:nvSpPr>
          <p:spPr>
            <a:xfrm>
              <a:off x="3298031" y="3036094"/>
              <a:ext cx="202408" cy="130970"/>
            </a:xfrm>
            <a:custGeom>
              <a:avLst/>
              <a:gdLst/>
              <a:ahLst/>
              <a:cxnLst/>
              <a:rect l="0" t="0" r="0" b="0"/>
              <a:pathLst>
                <a:path w="202408" h="130970">
                  <a:moveTo>
                    <a:pt x="0" y="0"/>
                  </a:moveTo>
                  <a:lnTo>
                    <a:pt x="53203" y="0"/>
                  </a:lnTo>
                  <a:lnTo>
                    <a:pt x="107251" y="0"/>
                  </a:lnTo>
                  <a:lnTo>
                    <a:pt x="165645" y="0"/>
                  </a:lnTo>
                  <a:lnTo>
                    <a:pt x="201704" y="0"/>
                  </a:lnTo>
                  <a:lnTo>
                    <a:pt x="202406" y="55595"/>
                  </a:lnTo>
                  <a:lnTo>
                    <a:pt x="202407" y="114767"/>
                  </a:lnTo>
                  <a:lnTo>
                    <a:pt x="202407" y="1309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2" name="SMARTInkShape-1673"/>
            <p:cNvSpPr/>
            <p:nvPr/>
          </p:nvSpPr>
          <p:spPr>
            <a:xfrm>
              <a:off x="3393287" y="2905168"/>
              <a:ext cx="35714" cy="309521"/>
            </a:xfrm>
            <a:custGeom>
              <a:avLst/>
              <a:gdLst/>
              <a:ahLst/>
              <a:cxnLst/>
              <a:rect l="0" t="0" r="0" b="0"/>
              <a:pathLst>
                <a:path w="35714" h="309521">
                  <a:moveTo>
                    <a:pt x="35713" y="11863"/>
                  </a:moveTo>
                  <a:lnTo>
                    <a:pt x="35713" y="1612"/>
                  </a:lnTo>
                  <a:lnTo>
                    <a:pt x="34390" y="1060"/>
                  </a:lnTo>
                  <a:lnTo>
                    <a:pt x="28853" y="284"/>
                  </a:lnTo>
                  <a:lnTo>
                    <a:pt x="31782" y="102"/>
                  </a:lnTo>
                  <a:lnTo>
                    <a:pt x="31770" y="54"/>
                  </a:lnTo>
                  <a:lnTo>
                    <a:pt x="28228" y="0"/>
                  </a:lnTo>
                  <a:lnTo>
                    <a:pt x="26754" y="1309"/>
                  </a:lnTo>
                  <a:lnTo>
                    <a:pt x="25117" y="6290"/>
                  </a:lnTo>
                  <a:lnTo>
                    <a:pt x="20294" y="51137"/>
                  </a:lnTo>
                  <a:lnTo>
                    <a:pt x="13559" y="73714"/>
                  </a:lnTo>
                  <a:lnTo>
                    <a:pt x="8591" y="107941"/>
                  </a:lnTo>
                  <a:lnTo>
                    <a:pt x="2541" y="131171"/>
                  </a:lnTo>
                  <a:lnTo>
                    <a:pt x="143" y="186503"/>
                  </a:lnTo>
                  <a:lnTo>
                    <a:pt x="0" y="240565"/>
                  </a:lnTo>
                  <a:lnTo>
                    <a:pt x="1320" y="253738"/>
                  </a:lnTo>
                  <a:lnTo>
                    <a:pt x="9418" y="276501"/>
                  </a:lnTo>
                  <a:lnTo>
                    <a:pt x="11901" y="3095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3" name="SMARTInkShape-1674"/>
            <p:cNvSpPr/>
            <p:nvPr/>
          </p:nvSpPr>
          <p:spPr>
            <a:xfrm>
              <a:off x="3178987" y="3071825"/>
              <a:ext cx="130952" cy="95221"/>
            </a:xfrm>
            <a:custGeom>
              <a:avLst/>
              <a:gdLst/>
              <a:ahLst/>
              <a:cxnLst/>
              <a:rect l="0" t="0" r="0" b="0"/>
              <a:pathLst>
                <a:path w="130952" h="95221">
                  <a:moveTo>
                    <a:pt x="95232" y="11894"/>
                  </a:moveTo>
                  <a:lnTo>
                    <a:pt x="95232" y="5573"/>
                  </a:lnTo>
                  <a:lnTo>
                    <a:pt x="93909" y="3711"/>
                  </a:lnTo>
                  <a:lnTo>
                    <a:pt x="91704" y="2470"/>
                  </a:lnTo>
                  <a:lnTo>
                    <a:pt x="73565" y="133"/>
                  </a:lnTo>
                  <a:lnTo>
                    <a:pt x="55036" y="0"/>
                  </a:lnTo>
                  <a:lnTo>
                    <a:pt x="47381" y="3521"/>
                  </a:lnTo>
                  <a:lnTo>
                    <a:pt x="27733" y="18974"/>
                  </a:lnTo>
                  <a:lnTo>
                    <a:pt x="11882" y="26375"/>
                  </a:lnTo>
                  <a:lnTo>
                    <a:pt x="7915" y="29485"/>
                  </a:lnTo>
                  <a:lnTo>
                    <a:pt x="3508" y="36469"/>
                  </a:lnTo>
                  <a:lnTo>
                    <a:pt x="678" y="51732"/>
                  </a:lnTo>
                  <a:lnTo>
                    <a:pt x="0" y="77053"/>
                  </a:lnTo>
                  <a:lnTo>
                    <a:pt x="3518" y="84069"/>
                  </a:lnTo>
                  <a:lnTo>
                    <a:pt x="6308" y="87791"/>
                  </a:lnTo>
                  <a:lnTo>
                    <a:pt x="12936" y="91928"/>
                  </a:lnTo>
                  <a:lnTo>
                    <a:pt x="27970" y="94584"/>
                  </a:lnTo>
                  <a:lnTo>
                    <a:pt x="80059" y="95220"/>
                  </a:lnTo>
                  <a:lnTo>
                    <a:pt x="130951" y="833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4" name="SMARTInkShape-1675"/>
            <p:cNvSpPr/>
            <p:nvPr/>
          </p:nvSpPr>
          <p:spPr>
            <a:xfrm>
              <a:off x="2952969" y="3071813"/>
              <a:ext cx="154563" cy="142876"/>
            </a:xfrm>
            <a:custGeom>
              <a:avLst/>
              <a:gdLst/>
              <a:ahLst/>
              <a:cxnLst/>
              <a:rect l="0" t="0" r="0" b="0"/>
              <a:pathLst>
                <a:path w="154563" h="142876">
                  <a:moveTo>
                    <a:pt x="106937" y="0"/>
                  </a:moveTo>
                  <a:lnTo>
                    <a:pt x="78949" y="0"/>
                  </a:lnTo>
                  <a:lnTo>
                    <a:pt x="71127" y="3528"/>
                  </a:lnTo>
                  <a:lnTo>
                    <a:pt x="31282" y="33210"/>
                  </a:lnTo>
                  <a:lnTo>
                    <a:pt x="5399" y="66377"/>
                  </a:lnTo>
                  <a:lnTo>
                    <a:pt x="1446" y="79051"/>
                  </a:lnTo>
                  <a:lnTo>
                    <a:pt x="0" y="99176"/>
                  </a:lnTo>
                  <a:lnTo>
                    <a:pt x="3406" y="107137"/>
                  </a:lnTo>
                  <a:lnTo>
                    <a:pt x="8007" y="115085"/>
                  </a:lnTo>
                  <a:lnTo>
                    <a:pt x="10052" y="123027"/>
                  </a:lnTo>
                  <a:lnTo>
                    <a:pt x="18016" y="130967"/>
                  </a:lnTo>
                  <a:lnTo>
                    <a:pt x="29052" y="137582"/>
                  </a:lnTo>
                  <a:lnTo>
                    <a:pt x="42703" y="141306"/>
                  </a:lnTo>
                  <a:lnTo>
                    <a:pt x="51048" y="142177"/>
                  </a:lnTo>
                  <a:lnTo>
                    <a:pt x="59167" y="139037"/>
                  </a:lnTo>
                  <a:lnTo>
                    <a:pt x="80764" y="121189"/>
                  </a:lnTo>
                  <a:lnTo>
                    <a:pt x="90841" y="101794"/>
                  </a:lnTo>
                  <a:lnTo>
                    <a:pt x="94479" y="79714"/>
                  </a:lnTo>
                  <a:lnTo>
                    <a:pt x="95031" y="35882"/>
                  </a:lnTo>
                  <a:lnTo>
                    <a:pt x="95031" y="52304"/>
                  </a:lnTo>
                  <a:lnTo>
                    <a:pt x="98559" y="59847"/>
                  </a:lnTo>
                  <a:lnTo>
                    <a:pt x="105282" y="69148"/>
                  </a:lnTo>
                  <a:lnTo>
                    <a:pt x="107933" y="88673"/>
                  </a:lnTo>
                  <a:lnTo>
                    <a:pt x="116346" y="102414"/>
                  </a:lnTo>
                  <a:lnTo>
                    <a:pt x="154562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5" name="SMARTInkShape-1676"/>
            <p:cNvSpPr/>
            <p:nvPr/>
          </p:nvSpPr>
          <p:spPr>
            <a:xfrm>
              <a:off x="2559989" y="3119438"/>
              <a:ext cx="202262" cy="11907"/>
            </a:xfrm>
            <a:custGeom>
              <a:avLst/>
              <a:gdLst/>
              <a:ahLst/>
              <a:cxnLst/>
              <a:rect l="0" t="0" r="0" b="0"/>
              <a:pathLst>
                <a:path w="202262" h="11907">
                  <a:moveTo>
                    <a:pt x="11761" y="11906"/>
                  </a:moveTo>
                  <a:lnTo>
                    <a:pt x="345" y="11906"/>
                  </a:lnTo>
                  <a:lnTo>
                    <a:pt x="0" y="5585"/>
                  </a:lnTo>
                  <a:lnTo>
                    <a:pt x="1274" y="3723"/>
                  </a:lnTo>
                  <a:lnTo>
                    <a:pt x="3447" y="2482"/>
                  </a:lnTo>
                  <a:lnTo>
                    <a:pt x="16439" y="490"/>
                  </a:lnTo>
                  <a:lnTo>
                    <a:pt x="71630" y="19"/>
                  </a:lnTo>
                  <a:lnTo>
                    <a:pt x="126874" y="1"/>
                  </a:lnTo>
                  <a:lnTo>
                    <a:pt x="184733" y="0"/>
                  </a:lnTo>
                  <a:lnTo>
                    <a:pt x="20226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6" name="SMARTInkShape-1677"/>
            <p:cNvSpPr/>
            <p:nvPr/>
          </p:nvSpPr>
          <p:spPr>
            <a:xfrm>
              <a:off x="2702719" y="3036094"/>
              <a:ext cx="11907" cy="202407"/>
            </a:xfrm>
            <a:custGeom>
              <a:avLst/>
              <a:gdLst/>
              <a:ahLst/>
              <a:cxnLst/>
              <a:rect l="0" t="0" r="0" b="0"/>
              <a:pathLst>
                <a:path w="11907" h="202407">
                  <a:moveTo>
                    <a:pt x="0" y="0"/>
                  </a:moveTo>
                  <a:lnTo>
                    <a:pt x="1323" y="55823"/>
                  </a:lnTo>
                  <a:lnTo>
                    <a:pt x="10251" y="91838"/>
                  </a:lnTo>
                  <a:lnTo>
                    <a:pt x="11863" y="151317"/>
                  </a:lnTo>
                  <a:lnTo>
                    <a:pt x="11906" y="2024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7" name="SMARTInkShape-Group337"/>
          <p:cNvGrpSpPr/>
          <p:nvPr/>
        </p:nvGrpSpPr>
        <p:grpSpPr>
          <a:xfrm>
            <a:off x="1965242" y="3536348"/>
            <a:ext cx="1594728" cy="416528"/>
            <a:chOff x="1965242" y="3536348"/>
            <a:chExt cx="1594728" cy="416528"/>
          </a:xfrm>
        </p:grpSpPr>
        <p:sp>
          <p:nvSpPr>
            <p:cNvPr id="878" name="SMARTInkShape-1678"/>
            <p:cNvSpPr/>
            <p:nvPr/>
          </p:nvSpPr>
          <p:spPr>
            <a:xfrm>
              <a:off x="1965242" y="3536348"/>
              <a:ext cx="234988" cy="344950"/>
            </a:xfrm>
            <a:custGeom>
              <a:avLst/>
              <a:gdLst/>
              <a:ahLst/>
              <a:cxnLst/>
              <a:rect l="0" t="0" r="0" b="0"/>
              <a:pathLst>
                <a:path w="234988" h="344950">
                  <a:moveTo>
                    <a:pt x="130258" y="35527"/>
                  </a:moveTo>
                  <a:lnTo>
                    <a:pt x="101925" y="7195"/>
                  </a:lnTo>
                  <a:lnTo>
                    <a:pt x="90766" y="3091"/>
                  </a:lnTo>
                  <a:lnTo>
                    <a:pt x="49007" y="0"/>
                  </a:lnTo>
                  <a:lnTo>
                    <a:pt x="37702" y="3421"/>
                  </a:lnTo>
                  <a:lnTo>
                    <a:pt x="15519" y="20128"/>
                  </a:lnTo>
                  <a:lnTo>
                    <a:pt x="1688" y="33238"/>
                  </a:lnTo>
                  <a:lnTo>
                    <a:pt x="0" y="47490"/>
                  </a:lnTo>
                  <a:lnTo>
                    <a:pt x="3133" y="57601"/>
                  </a:lnTo>
                  <a:lnTo>
                    <a:pt x="22244" y="81192"/>
                  </a:lnTo>
                  <a:lnTo>
                    <a:pt x="76200" y="134864"/>
                  </a:lnTo>
                  <a:lnTo>
                    <a:pt x="134462" y="182381"/>
                  </a:lnTo>
                  <a:lnTo>
                    <a:pt x="175186" y="217650"/>
                  </a:lnTo>
                  <a:lnTo>
                    <a:pt x="216716" y="274779"/>
                  </a:lnTo>
                  <a:lnTo>
                    <a:pt x="231954" y="301117"/>
                  </a:lnTo>
                  <a:lnTo>
                    <a:pt x="234987" y="311435"/>
                  </a:lnTo>
                  <a:lnTo>
                    <a:pt x="234473" y="316039"/>
                  </a:lnTo>
                  <a:lnTo>
                    <a:pt x="230375" y="324681"/>
                  </a:lnTo>
                  <a:lnTo>
                    <a:pt x="214309" y="336985"/>
                  </a:lnTo>
                  <a:lnTo>
                    <a:pt x="199112" y="342688"/>
                  </a:lnTo>
                  <a:lnTo>
                    <a:pt x="141536" y="344949"/>
                  </a:lnTo>
                  <a:lnTo>
                    <a:pt x="90864" y="343754"/>
                  </a:lnTo>
                  <a:lnTo>
                    <a:pt x="33403" y="323422"/>
                  </a:lnTo>
                  <a:lnTo>
                    <a:pt x="29969" y="321384"/>
                  </a:lnTo>
                  <a:lnTo>
                    <a:pt x="27680" y="318702"/>
                  </a:lnTo>
                  <a:lnTo>
                    <a:pt x="23102" y="3093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9" name="SMARTInkShape-1679"/>
            <p:cNvSpPr/>
            <p:nvPr/>
          </p:nvSpPr>
          <p:spPr>
            <a:xfrm>
              <a:off x="2155031" y="3715298"/>
              <a:ext cx="214247" cy="166141"/>
            </a:xfrm>
            <a:custGeom>
              <a:avLst/>
              <a:gdLst/>
              <a:ahLst/>
              <a:cxnLst/>
              <a:rect l="0" t="0" r="0" b="0"/>
              <a:pathLst>
                <a:path w="214247" h="166141">
                  <a:moveTo>
                    <a:pt x="0" y="58983"/>
                  </a:moveTo>
                  <a:lnTo>
                    <a:pt x="53519" y="60306"/>
                  </a:lnTo>
                  <a:lnTo>
                    <a:pt x="110075" y="69786"/>
                  </a:lnTo>
                  <a:lnTo>
                    <a:pt x="166626" y="70825"/>
                  </a:lnTo>
                  <a:lnTo>
                    <a:pt x="192105" y="70877"/>
                  </a:lnTo>
                  <a:lnTo>
                    <a:pt x="201356" y="67356"/>
                  </a:lnTo>
                  <a:lnTo>
                    <a:pt x="205675" y="64565"/>
                  </a:lnTo>
                  <a:lnTo>
                    <a:pt x="208554" y="61382"/>
                  </a:lnTo>
                  <a:lnTo>
                    <a:pt x="211753" y="54317"/>
                  </a:lnTo>
                  <a:lnTo>
                    <a:pt x="214246" y="29528"/>
                  </a:lnTo>
                  <a:lnTo>
                    <a:pt x="210755" y="22521"/>
                  </a:lnTo>
                  <a:lnTo>
                    <a:pt x="207972" y="18800"/>
                  </a:lnTo>
                  <a:lnTo>
                    <a:pt x="201352" y="14666"/>
                  </a:lnTo>
                  <a:lnTo>
                    <a:pt x="194000" y="11506"/>
                  </a:lnTo>
                  <a:lnTo>
                    <a:pt x="182424" y="3611"/>
                  </a:lnTo>
                  <a:lnTo>
                    <a:pt x="169292" y="684"/>
                  </a:lnTo>
                  <a:lnTo>
                    <a:pt x="156380" y="0"/>
                  </a:lnTo>
                  <a:lnTo>
                    <a:pt x="104372" y="11610"/>
                  </a:lnTo>
                  <a:lnTo>
                    <a:pt x="93572" y="17203"/>
                  </a:lnTo>
                  <a:lnTo>
                    <a:pt x="55622" y="62510"/>
                  </a:lnTo>
                  <a:lnTo>
                    <a:pt x="51179" y="74221"/>
                  </a:lnTo>
                  <a:lnTo>
                    <a:pt x="47833" y="110075"/>
                  </a:lnTo>
                  <a:lnTo>
                    <a:pt x="51246" y="118291"/>
                  </a:lnTo>
                  <a:lnTo>
                    <a:pt x="64215" y="134345"/>
                  </a:lnTo>
                  <a:lnTo>
                    <a:pt x="97627" y="158198"/>
                  </a:lnTo>
                  <a:lnTo>
                    <a:pt x="109976" y="162610"/>
                  </a:lnTo>
                  <a:lnTo>
                    <a:pt x="142875" y="1661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0" name="SMARTInkShape-1680"/>
            <p:cNvSpPr/>
            <p:nvPr/>
          </p:nvSpPr>
          <p:spPr>
            <a:xfrm>
              <a:off x="2428918" y="3774281"/>
              <a:ext cx="142833" cy="125783"/>
            </a:xfrm>
            <a:custGeom>
              <a:avLst/>
              <a:gdLst/>
              <a:ahLst/>
              <a:cxnLst/>
              <a:rect l="0" t="0" r="0" b="0"/>
              <a:pathLst>
                <a:path w="142833" h="125783">
                  <a:moveTo>
                    <a:pt x="11863" y="23813"/>
                  </a:moveTo>
                  <a:lnTo>
                    <a:pt x="1612" y="34064"/>
                  </a:lnTo>
                  <a:lnTo>
                    <a:pt x="447" y="41549"/>
                  </a:lnTo>
                  <a:lnTo>
                    <a:pt x="0" y="69984"/>
                  </a:lnTo>
                  <a:lnTo>
                    <a:pt x="3504" y="80934"/>
                  </a:lnTo>
                  <a:lnTo>
                    <a:pt x="8148" y="90210"/>
                  </a:lnTo>
                  <a:lnTo>
                    <a:pt x="11374" y="110984"/>
                  </a:lnTo>
                  <a:lnTo>
                    <a:pt x="12860" y="113677"/>
                  </a:lnTo>
                  <a:lnTo>
                    <a:pt x="15174" y="115472"/>
                  </a:lnTo>
                  <a:lnTo>
                    <a:pt x="21272" y="117467"/>
                  </a:lnTo>
                  <a:lnTo>
                    <a:pt x="28392" y="118353"/>
                  </a:lnTo>
                  <a:lnTo>
                    <a:pt x="30820" y="119913"/>
                  </a:lnTo>
                  <a:lnTo>
                    <a:pt x="32438" y="122275"/>
                  </a:lnTo>
                  <a:lnTo>
                    <a:pt x="33518" y="125173"/>
                  </a:lnTo>
                  <a:lnTo>
                    <a:pt x="35560" y="125782"/>
                  </a:lnTo>
                  <a:lnTo>
                    <a:pt x="38245" y="124865"/>
                  </a:lnTo>
                  <a:lnTo>
                    <a:pt x="44755" y="121642"/>
                  </a:lnTo>
                  <a:lnTo>
                    <a:pt x="57287" y="119402"/>
                  </a:lnTo>
                  <a:lnTo>
                    <a:pt x="99220" y="79317"/>
                  </a:lnTo>
                  <a:lnTo>
                    <a:pt x="113737" y="55306"/>
                  </a:lnTo>
                  <a:lnTo>
                    <a:pt x="118777" y="40788"/>
                  </a:lnTo>
                  <a:lnTo>
                    <a:pt x="140626" y="14301"/>
                  </a:lnTo>
                  <a:lnTo>
                    <a:pt x="141851" y="9443"/>
                  </a:lnTo>
                  <a:lnTo>
                    <a:pt x="14283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1" name="SMARTInkShape-1681"/>
            <p:cNvSpPr/>
            <p:nvPr/>
          </p:nvSpPr>
          <p:spPr>
            <a:xfrm>
              <a:off x="2583656" y="3786350"/>
              <a:ext cx="261939" cy="154620"/>
            </a:xfrm>
            <a:custGeom>
              <a:avLst/>
              <a:gdLst/>
              <a:ahLst/>
              <a:cxnLst/>
              <a:rect l="0" t="0" r="0" b="0"/>
              <a:pathLst>
                <a:path w="261939" h="154620">
                  <a:moveTo>
                    <a:pt x="0" y="35556"/>
                  </a:moveTo>
                  <a:lnTo>
                    <a:pt x="17737" y="53293"/>
                  </a:lnTo>
                  <a:lnTo>
                    <a:pt x="24640" y="56668"/>
                  </a:lnTo>
                  <a:lnTo>
                    <a:pt x="39851" y="58835"/>
                  </a:lnTo>
                  <a:lnTo>
                    <a:pt x="47698" y="55604"/>
                  </a:lnTo>
                  <a:lnTo>
                    <a:pt x="71444" y="38753"/>
                  </a:lnTo>
                  <a:lnTo>
                    <a:pt x="75411" y="37688"/>
                  </a:lnTo>
                  <a:lnTo>
                    <a:pt x="78055" y="35654"/>
                  </a:lnTo>
                  <a:lnTo>
                    <a:pt x="80993" y="29867"/>
                  </a:lnTo>
                  <a:lnTo>
                    <a:pt x="83283" y="6075"/>
                  </a:lnTo>
                  <a:lnTo>
                    <a:pt x="81981" y="3996"/>
                  </a:lnTo>
                  <a:lnTo>
                    <a:pt x="79789" y="2610"/>
                  </a:lnTo>
                  <a:lnTo>
                    <a:pt x="71215" y="203"/>
                  </a:lnTo>
                  <a:lnTo>
                    <a:pt x="65606" y="0"/>
                  </a:lnTo>
                  <a:lnTo>
                    <a:pt x="58704" y="3437"/>
                  </a:lnTo>
                  <a:lnTo>
                    <a:pt x="31245" y="28171"/>
                  </a:lnTo>
                  <a:lnTo>
                    <a:pt x="27116" y="39330"/>
                  </a:lnTo>
                  <a:lnTo>
                    <a:pt x="23838" y="95025"/>
                  </a:lnTo>
                  <a:lnTo>
                    <a:pt x="23818" y="110950"/>
                  </a:lnTo>
                  <a:lnTo>
                    <a:pt x="25139" y="113600"/>
                  </a:lnTo>
                  <a:lnTo>
                    <a:pt x="27343" y="115366"/>
                  </a:lnTo>
                  <a:lnTo>
                    <a:pt x="33319" y="117330"/>
                  </a:lnTo>
                  <a:lnTo>
                    <a:pt x="58121" y="118693"/>
                  </a:lnTo>
                  <a:lnTo>
                    <a:pt x="69047" y="115280"/>
                  </a:lnTo>
                  <a:lnTo>
                    <a:pt x="121793" y="83087"/>
                  </a:lnTo>
                  <a:lnTo>
                    <a:pt x="149604" y="63325"/>
                  </a:lnTo>
                  <a:lnTo>
                    <a:pt x="186446" y="37908"/>
                  </a:lnTo>
                  <a:lnTo>
                    <a:pt x="201811" y="35617"/>
                  </a:lnTo>
                  <a:lnTo>
                    <a:pt x="208551" y="41895"/>
                  </a:lnTo>
                  <a:lnTo>
                    <a:pt x="211752" y="48516"/>
                  </a:lnTo>
                  <a:lnTo>
                    <a:pt x="212605" y="52134"/>
                  </a:lnTo>
                  <a:lnTo>
                    <a:pt x="246576" y="109794"/>
                  </a:lnTo>
                  <a:lnTo>
                    <a:pt x="249818" y="122790"/>
                  </a:lnTo>
                  <a:lnTo>
                    <a:pt x="259152" y="141913"/>
                  </a:lnTo>
                  <a:lnTo>
                    <a:pt x="261938" y="1546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2" name="SMARTInkShape-1682"/>
            <p:cNvSpPr/>
            <p:nvPr/>
          </p:nvSpPr>
          <p:spPr>
            <a:xfrm>
              <a:off x="2881410" y="3595688"/>
              <a:ext cx="23716" cy="357188"/>
            </a:xfrm>
            <a:custGeom>
              <a:avLst/>
              <a:gdLst/>
              <a:ahLst/>
              <a:cxnLst/>
              <a:rect l="0" t="0" r="0" b="0"/>
              <a:pathLst>
                <a:path w="23716" h="357188">
                  <a:moveTo>
                    <a:pt x="23715" y="0"/>
                  </a:moveTo>
                  <a:lnTo>
                    <a:pt x="14291" y="22375"/>
                  </a:lnTo>
                  <a:lnTo>
                    <a:pt x="10583" y="75814"/>
                  </a:lnTo>
                  <a:lnTo>
                    <a:pt x="1014" y="124390"/>
                  </a:lnTo>
                  <a:lnTo>
                    <a:pt x="0" y="182785"/>
                  </a:lnTo>
                  <a:lnTo>
                    <a:pt x="3449" y="227046"/>
                  </a:lnTo>
                  <a:lnTo>
                    <a:pt x="11075" y="284777"/>
                  </a:lnTo>
                  <a:lnTo>
                    <a:pt x="11790" y="344210"/>
                  </a:lnTo>
                  <a:lnTo>
                    <a:pt x="11809" y="3571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3" name="SMARTInkShape-1683"/>
            <p:cNvSpPr/>
            <p:nvPr/>
          </p:nvSpPr>
          <p:spPr>
            <a:xfrm>
              <a:off x="2797969" y="3750516"/>
              <a:ext cx="321413" cy="130923"/>
            </a:xfrm>
            <a:custGeom>
              <a:avLst/>
              <a:gdLst/>
              <a:ahLst/>
              <a:cxnLst/>
              <a:rect l="0" t="0" r="0" b="0"/>
              <a:pathLst>
                <a:path w="321413" h="130923">
                  <a:moveTo>
                    <a:pt x="0" y="59484"/>
                  </a:moveTo>
                  <a:lnTo>
                    <a:pt x="0" y="41747"/>
                  </a:lnTo>
                  <a:lnTo>
                    <a:pt x="1323" y="39722"/>
                  </a:lnTo>
                  <a:lnTo>
                    <a:pt x="3528" y="38372"/>
                  </a:lnTo>
                  <a:lnTo>
                    <a:pt x="10828" y="36872"/>
                  </a:lnTo>
                  <a:lnTo>
                    <a:pt x="63460" y="35742"/>
                  </a:lnTo>
                  <a:lnTo>
                    <a:pt x="121890" y="35678"/>
                  </a:lnTo>
                  <a:lnTo>
                    <a:pt x="142808" y="36997"/>
                  </a:lnTo>
                  <a:lnTo>
                    <a:pt x="202170" y="46842"/>
                  </a:lnTo>
                  <a:lnTo>
                    <a:pt x="261222" y="47577"/>
                  </a:lnTo>
                  <a:lnTo>
                    <a:pt x="295843" y="47578"/>
                  </a:lnTo>
                  <a:lnTo>
                    <a:pt x="306803" y="39395"/>
                  </a:lnTo>
                  <a:lnTo>
                    <a:pt x="314069" y="37326"/>
                  </a:lnTo>
                  <a:lnTo>
                    <a:pt x="316535" y="35452"/>
                  </a:lnTo>
                  <a:lnTo>
                    <a:pt x="320819" y="25566"/>
                  </a:lnTo>
                  <a:lnTo>
                    <a:pt x="321412" y="13672"/>
                  </a:lnTo>
                  <a:lnTo>
                    <a:pt x="311212" y="1767"/>
                  </a:lnTo>
                  <a:lnTo>
                    <a:pt x="303731" y="490"/>
                  </a:lnTo>
                  <a:lnTo>
                    <a:pt x="281617" y="0"/>
                  </a:lnTo>
                  <a:lnTo>
                    <a:pt x="263506" y="6288"/>
                  </a:lnTo>
                  <a:lnTo>
                    <a:pt x="238854" y="24077"/>
                  </a:lnTo>
                  <a:lnTo>
                    <a:pt x="231834" y="31841"/>
                  </a:lnTo>
                  <a:lnTo>
                    <a:pt x="223800" y="47605"/>
                  </a:lnTo>
                  <a:lnTo>
                    <a:pt x="218529" y="55528"/>
                  </a:lnTo>
                  <a:lnTo>
                    <a:pt x="215562" y="67425"/>
                  </a:lnTo>
                  <a:lnTo>
                    <a:pt x="214867" y="75361"/>
                  </a:lnTo>
                  <a:lnTo>
                    <a:pt x="226470" y="113943"/>
                  </a:lnTo>
                  <a:lnTo>
                    <a:pt x="238125" y="1309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4" name="SMARTInkShape-1684"/>
            <p:cNvSpPr/>
            <p:nvPr/>
          </p:nvSpPr>
          <p:spPr>
            <a:xfrm>
              <a:off x="3155721" y="3798108"/>
              <a:ext cx="106041" cy="107143"/>
            </a:xfrm>
            <a:custGeom>
              <a:avLst/>
              <a:gdLst/>
              <a:ahLst/>
              <a:cxnLst/>
              <a:rect l="0" t="0" r="0" b="0"/>
              <a:pathLst>
                <a:path w="106041" h="107143">
                  <a:moveTo>
                    <a:pt x="35154" y="59517"/>
                  </a:moveTo>
                  <a:lnTo>
                    <a:pt x="28294" y="59517"/>
                  </a:lnTo>
                  <a:lnTo>
                    <a:pt x="33989" y="59517"/>
                  </a:lnTo>
                  <a:lnTo>
                    <a:pt x="44429" y="51335"/>
                  </a:lnTo>
                  <a:lnTo>
                    <a:pt x="55394" y="48714"/>
                  </a:lnTo>
                  <a:lnTo>
                    <a:pt x="63111" y="48101"/>
                  </a:lnTo>
                  <a:lnTo>
                    <a:pt x="70951" y="44301"/>
                  </a:lnTo>
                  <a:lnTo>
                    <a:pt x="104730" y="13736"/>
                  </a:lnTo>
                  <a:lnTo>
                    <a:pt x="106040" y="6118"/>
                  </a:lnTo>
                  <a:lnTo>
                    <a:pt x="104901" y="4074"/>
                  </a:lnTo>
                  <a:lnTo>
                    <a:pt x="102819" y="2711"/>
                  </a:lnTo>
                  <a:lnTo>
                    <a:pt x="96292" y="524"/>
                  </a:lnTo>
                  <a:lnTo>
                    <a:pt x="66739" y="0"/>
                  </a:lnTo>
                  <a:lnTo>
                    <a:pt x="58893" y="3520"/>
                  </a:lnTo>
                  <a:lnTo>
                    <a:pt x="54949" y="6311"/>
                  </a:lnTo>
                  <a:lnTo>
                    <a:pt x="25724" y="14685"/>
                  </a:lnTo>
                  <a:lnTo>
                    <a:pt x="20930" y="17723"/>
                  </a:lnTo>
                  <a:lnTo>
                    <a:pt x="15603" y="24626"/>
                  </a:lnTo>
                  <a:lnTo>
                    <a:pt x="11912" y="32104"/>
                  </a:lnTo>
                  <a:lnTo>
                    <a:pt x="3720" y="43751"/>
                  </a:lnTo>
                  <a:lnTo>
                    <a:pt x="705" y="55581"/>
                  </a:lnTo>
                  <a:lnTo>
                    <a:pt x="0" y="63500"/>
                  </a:lnTo>
                  <a:lnTo>
                    <a:pt x="3214" y="71429"/>
                  </a:lnTo>
                  <a:lnTo>
                    <a:pt x="16057" y="87300"/>
                  </a:lnTo>
                  <a:lnTo>
                    <a:pt x="23580" y="91709"/>
                  </a:lnTo>
                  <a:lnTo>
                    <a:pt x="31333" y="94991"/>
                  </a:lnTo>
                  <a:lnTo>
                    <a:pt x="47060" y="1071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5" name="SMARTInkShape-1685"/>
            <p:cNvSpPr/>
            <p:nvPr/>
          </p:nvSpPr>
          <p:spPr>
            <a:xfrm>
              <a:off x="3345656" y="3690938"/>
              <a:ext cx="23814" cy="190501"/>
            </a:xfrm>
            <a:custGeom>
              <a:avLst/>
              <a:gdLst/>
              <a:ahLst/>
              <a:cxnLst/>
              <a:rect l="0" t="0" r="0" b="0"/>
              <a:pathLst>
                <a:path w="23814" h="190501">
                  <a:moveTo>
                    <a:pt x="23813" y="0"/>
                  </a:moveTo>
                  <a:lnTo>
                    <a:pt x="13561" y="10251"/>
                  </a:lnTo>
                  <a:lnTo>
                    <a:pt x="12397" y="17736"/>
                  </a:lnTo>
                  <a:lnTo>
                    <a:pt x="10592" y="67720"/>
                  </a:lnTo>
                  <a:lnTo>
                    <a:pt x="1657" y="103743"/>
                  </a:lnTo>
                  <a:lnTo>
                    <a:pt x="65" y="157284"/>
                  </a:lnTo>
                  <a:lnTo>
                    <a:pt x="0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6" name="SMARTInkShape-1686"/>
            <p:cNvSpPr/>
            <p:nvPr/>
          </p:nvSpPr>
          <p:spPr>
            <a:xfrm>
              <a:off x="3250406" y="3657093"/>
              <a:ext cx="309564" cy="260064"/>
            </a:xfrm>
            <a:custGeom>
              <a:avLst/>
              <a:gdLst/>
              <a:ahLst/>
              <a:cxnLst/>
              <a:rect l="0" t="0" r="0" b="0"/>
              <a:pathLst>
                <a:path w="309564" h="260064">
                  <a:moveTo>
                    <a:pt x="0" y="152907"/>
                  </a:moveTo>
                  <a:lnTo>
                    <a:pt x="0" y="129628"/>
                  </a:lnTo>
                  <a:lnTo>
                    <a:pt x="58186" y="129101"/>
                  </a:lnTo>
                  <a:lnTo>
                    <a:pt x="107224" y="127772"/>
                  </a:lnTo>
                  <a:lnTo>
                    <a:pt x="166590" y="116969"/>
                  </a:lnTo>
                  <a:lnTo>
                    <a:pt x="209808" y="100762"/>
                  </a:lnTo>
                  <a:lnTo>
                    <a:pt x="237009" y="81397"/>
                  </a:lnTo>
                  <a:lnTo>
                    <a:pt x="253780" y="65580"/>
                  </a:lnTo>
                  <a:lnTo>
                    <a:pt x="258312" y="54123"/>
                  </a:lnTo>
                  <a:lnTo>
                    <a:pt x="261875" y="12529"/>
                  </a:lnTo>
                  <a:lnTo>
                    <a:pt x="251681" y="0"/>
                  </a:lnTo>
                  <a:lnTo>
                    <a:pt x="249808" y="698"/>
                  </a:lnTo>
                  <a:lnTo>
                    <a:pt x="240852" y="6678"/>
                  </a:lnTo>
                  <a:lnTo>
                    <a:pt x="229820" y="10361"/>
                  </a:lnTo>
                  <a:lnTo>
                    <a:pt x="210296" y="26473"/>
                  </a:lnTo>
                  <a:lnTo>
                    <a:pt x="186527" y="60020"/>
                  </a:lnTo>
                  <a:lnTo>
                    <a:pt x="182120" y="72378"/>
                  </a:lnTo>
                  <a:lnTo>
                    <a:pt x="172480" y="125290"/>
                  </a:lnTo>
                  <a:lnTo>
                    <a:pt x="167026" y="179375"/>
                  </a:lnTo>
                  <a:lnTo>
                    <a:pt x="166839" y="190247"/>
                  </a:lnTo>
                  <a:lnTo>
                    <a:pt x="170282" y="199489"/>
                  </a:lnTo>
                  <a:lnTo>
                    <a:pt x="173053" y="203805"/>
                  </a:lnTo>
                  <a:lnTo>
                    <a:pt x="178108" y="232183"/>
                  </a:lnTo>
                  <a:lnTo>
                    <a:pt x="179593" y="233539"/>
                  </a:lnTo>
                  <a:lnTo>
                    <a:pt x="188802" y="235893"/>
                  </a:lnTo>
                  <a:lnTo>
                    <a:pt x="189369" y="234690"/>
                  </a:lnTo>
                  <a:lnTo>
                    <a:pt x="189997" y="229824"/>
                  </a:lnTo>
                  <a:lnTo>
                    <a:pt x="193805" y="223252"/>
                  </a:lnTo>
                  <a:lnTo>
                    <a:pt x="207028" y="208254"/>
                  </a:lnTo>
                  <a:lnTo>
                    <a:pt x="214603" y="203964"/>
                  </a:lnTo>
                  <a:lnTo>
                    <a:pt x="218475" y="202820"/>
                  </a:lnTo>
                  <a:lnTo>
                    <a:pt x="221056" y="200734"/>
                  </a:lnTo>
                  <a:lnTo>
                    <a:pt x="231860" y="184161"/>
                  </a:lnTo>
                  <a:lnTo>
                    <a:pt x="238869" y="180027"/>
                  </a:lnTo>
                  <a:lnTo>
                    <a:pt x="254147" y="177373"/>
                  </a:lnTo>
                  <a:lnTo>
                    <a:pt x="271505" y="176777"/>
                  </a:lnTo>
                  <a:lnTo>
                    <a:pt x="290210" y="193296"/>
                  </a:lnTo>
                  <a:lnTo>
                    <a:pt x="294347" y="200844"/>
                  </a:lnTo>
                  <a:lnTo>
                    <a:pt x="298544" y="220417"/>
                  </a:lnTo>
                  <a:lnTo>
                    <a:pt x="306994" y="236259"/>
                  </a:lnTo>
                  <a:lnTo>
                    <a:pt x="309563" y="2600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88" name="SMARTInkShape-1687"/>
          <p:cNvSpPr/>
          <p:nvPr/>
        </p:nvSpPr>
        <p:spPr>
          <a:xfrm>
            <a:off x="1137279" y="2559993"/>
            <a:ext cx="3197198" cy="1088907"/>
          </a:xfrm>
          <a:custGeom>
            <a:avLst/>
            <a:gdLst/>
            <a:ahLst/>
            <a:cxnLst/>
            <a:rect l="0" t="0" r="0" b="0"/>
            <a:pathLst>
              <a:path w="3197198" h="1088907">
                <a:moveTo>
                  <a:pt x="172409" y="559445"/>
                </a:moveTo>
                <a:lnTo>
                  <a:pt x="178729" y="565765"/>
                </a:lnTo>
                <a:lnTo>
                  <a:pt x="181832" y="572396"/>
                </a:lnTo>
                <a:lnTo>
                  <a:pt x="183824" y="581111"/>
                </a:lnTo>
                <a:lnTo>
                  <a:pt x="224060" y="634405"/>
                </a:lnTo>
                <a:lnTo>
                  <a:pt x="279877" y="670111"/>
                </a:lnTo>
                <a:lnTo>
                  <a:pt x="295579" y="681390"/>
                </a:lnTo>
                <a:lnTo>
                  <a:pt x="319293" y="690386"/>
                </a:lnTo>
                <a:lnTo>
                  <a:pt x="358945" y="716885"/>
                </a:lnTo>
                <a:lnTo>
                  <a:pt x="411580" y="728442"/>
                </a:lnTo>
                <a:lnTo>
                  <a:pt x="446562" y="742250"/>
                </a:lnTo>
                <a:lnTo>
                  <a:pt x="471525" y="753140"/>
                </a:lnTo>
                <a:lnTo>
                  <a:pt x="527141" y="763658"/>
                </a:lnTo>
                <a:lnTo>
                  <a:pt x="583056" y="778083"/>
                </a:lnTo>
                <a:lnTo>
                  <a:pt x="629368" y="789738"/>
                </a:lnTo>
                <a:lnTo>
                  <a:pt x="676604" y="795249"/>
                </a:lnTo>
                <a:lnTo>
                  <a:pt x="731790" y="798434"/>
                </a:lnTo>
                <a:lnTo>
                  <a:pt x="776771" y="805616"/>
                </a:lnTo>
                <a:lnTo>
                  <a:pt x="823613" y="809655"/>
                </a:lnTo>
                <a:lnTo>
                  <a:pt x="871006" y="817319"/>
                </a:lnTo>
                <a:lnTo>
                  <a:pt x="918562" y="821501"/>
                </a:lnTo>
                <a:lnTo>
                  <a:pt x="966167" y="829208"/>
                </a:lnTo>
                <a:lnTo>
                  <a:pt x="1013786" y="832079"/>
                </a:lnTo>
                <a:lnTo>
                  <a:pt x="1061409" y="834253"/>
                </a:lnTo>
                <a:lnTo>
                  <a:pt x="1109034" y="841365"/>
                </a:lnTo>
                <a:lnTo>
                  <a:pt x="1157981" y="844060"/>
                </a:lnTo>
                <a:lnTo>
                  <a:pt x="1212466" y="846181"/>
                </a:lnTo>
                <a:lnTo>
                  <a:pt x="1262711" y="853277"/>
                </a:lnTo>
                <a:lnTo>
                  <a:pt x="1312436" y="855968"/>
                </a:lnTo>
                <a:lnTo>
                  <a:pt x="1364505" y="858088"/>
                </a:lnTo>
                <a:lnTo>
                  <a:pt x="1414869" y="866458"/>
                </a:lnTo>
                <a:lnTo>
                  <a:pt x="1463059" y="871780"/>
                </a:lnTo>
                <a:lnTo>
                  <a:pt x="1519229" y="881735"/>
                </a:lnTo>
                <a:lnTo>
                  <a:pt x="1577765" y="893063"/>
                </a:lnTo>
                <a:lnTo>
                  <a:pt x="1637002" y="901270"/>
                </a:lnTo>
                <a:lnTo>
                  <a:pt x="1696445" y="907229"/>
                </a:lnTo>
                <a:lnTo>
                  <a:pt x="1755951" y="913846"/>
                </a:lnTo>
                <a:lnTo>
                  <a:pt x="1815474" y="919335"/>
                </a:lnTo>
                <a:lnTo>
                  <a:pt x="1875003" y="929339"/>
                </a:lnTo>
                <a:lnTo>
                  <a:pt x="1916013" y="936832"/>
                </a:lnTo>
                <a:lnTo>
                  <a:pt x="1960698" y="944571"/>
                </a:lnTo>
                <a:lnTo>
                  <a:pt x="2003489" y="952421"/>
                </a:lnTo>
                <a:lnTo>
                  <a:pt x="2045878" y="960319"/>
                </a:lnTo>
                <a:lnTo>
                  <a:pt x="2091176" y="968240"/>
                </a:lnTo>
                <a:lnTo>
                  <a:pt x="2137767" y="972642"/>
                </a:lnTo>
                <a:lnTo>
                  <a:pt x="2183610" y="975921"/>
                </a:lnTo>
                <a:lnTo>
                  <a:pt x="2226033" y="981788"/>
                </a:lnTo>
                <a:lnTo>
                  <a:pt x="2270463" y="992334"/>
                </a:lnTo>
                <a:lnTo>
                  <a:pt x="2316669" y="1004517"/>
                </a:lnTo>
                <a:lnTo>
                  <a:pt x="2363663" y="1014341"/>
                </a:lnTo>
                <a:lnTo>
                  <a:pt x="2411008" y="1023117"/>
                </a:lnTo>
                <a:lnTo>
                  <a:pt x="2457185" y="1031428"/>
                </a:lnTo>
                <a:lnTo>
                  <a:pt x="2499757" y="1039531"/>
                </a:lnTo>
                <a:lnTo>
                  <a:pt x="2544254" y="1047542"/>
                </a:lnTo>
                <a:lnTo>
                  <a:pt x="2589166" y="1055512"/>
                </a:lnTo>
                <a:lnTo>
                  <a:pt x="2631176" y="1063464"/>
                </a:lnTo>
                <a:lnTo>
                  <a:pt x="2675424" y="1071408"/>
                </a:lnTo>
                <a:lnTo>
                  <a:pt x="2720224" y="1078026"/>
                </a:lnTo>
                <a:lnTo>
                  <a:pt x="2762184" y="1080967"/>
                </a:lnTo>
                <a:lnTo>
                  <a:pt x="2802882" y="1085802"/>
                </a:lnTo>
                <a:lnTo>
                  <a:pt x="2859454" y="1088906"/>
                </a:lnTo>
                <a:lnTo>
                  <a:pt x="2909730" y="1084974"/>
                </a:lnTo>
                <a:lnTo>
                  <a:pt x="2958140" y="1080282"/>
                </a:lnTo>
                <a:lnTo>
                  <a:pt x="3015585" y="1066845"/>
                </a:lnTo>
                <a:lnTo>
                  <a:pt x="3073688" y="1047522"/>
                </a:lnTo>
                <a:lnTo>
                  <a:pt x="3116714" y="1026424"/>
                </a:lnTo>
                <a:lnTo>
                  <a:pt x="3139561" y="1006342"/>
                </a:lnTo>
                <a:lnTo>
                  <a:pt x="3164129" y="974339"/>
                </a:lnTo>
                <a:lnTo>
                  <a:pt x="3168937" y="958155"/>
                </a:lnTo>
                <a:lnTo>
                  <a:pt x="3172446" y="901708"/>
                </a:lnTo>
                <a:lnTo>
                  <a:pt x="3172558" y="890807"/>
                </a:lnTo>
                <a:lnTo>
                  <a:pt x="3176602" y="880895"/>
                </a:lnTo>
                <a:lnTo>
                  <a:pt x="3195963" y="852979"/>
                </a:lnTo>
                <a:lnTo>
                  <a:pt x="3197197" y="831457"/>
                </a:lnTo>
                <a:lnTo>
                  <a:pt x="3184133" y="797027"/>
                </a:lnTo>
                <a:lnTo>
                  <a:pt x="3138951" y="741495"/>
                </a:lnTo>
                <a:lnTo>
                  <a:pt x="3088120" y="689301"/>
                </a:lnTo>
                <a:lnTo>
                  <a:pt x="3038026" y="642568"/>
                </a:lnTo>
                <a:lnTo>
                  <a:pt x="2993067" y="610532"/>
                </a:lnTo>
                <a:lnTo>
                  <a:pt x="2946232" y="580755"/>
                </a:lnTo>
                <a:lnTo>
                  <a:pt x="2898841" y="550325"/>
                </a:lnTo>
                <a:lnTo>
                  <a:pt x="2851286" y="524551"/>
                </a:lnTo>
                <a:lnTo>
                  <a:pt x="2800154" y="500158"/>
                </a:lnTo>
                <a:lnTo>
                  <a:pt x="2743111" y="476173"/>
                </a:lnTo>
                <a:lnTo>
                  <a:pt x="2684317" y="455837"/>
                </a:lnTo>
                <a:lnTo>
                  <a:pt x="2625004" y="437906"/>
                </a:lnTo>
                <a:lnTo>
                  <a:pt x="2565538" y="415836"/>
                </a:lnTo>
                <a:lnTo>
                  <a:pt x="2506025" y="392540"/>
                </a:lnTo>
                <a:lnTo>
                  <a:pt x="2446500" y="372408"/>
                </a:lnTo>
                <a:lnTo>
                  <a:pt x="2390498" y="354537"/>
                </a:lnTo>
                <a:lnTo>
                  <a:pt x="2336863" y="336012"/>
                </a:lnTo>
                <a:lnTo>
                  <a:pt x="2279079" y="318617"/>
                </a:lnTo>
                <a:lnTo>
                  <a:pt x="2223593" y="300234"/>
                </a:lnTo>
                <a:lnTo>
                  <a:pt x="2170111" y="282881"/>
                </a:lnTo>
                <a:lnTo>
                  <a:pt x="2112372" y="264510"/>
                </a:lnTo>
                <a:lnTo>
                  <a:pt x="2053372" y="247161"/>
                </a:lnTo>
                <a:lnTo>
                  <a:pt x="1997527" y="228791"/>
                </a:lnTo>
                <a:lnTo>
                  <a:pt x="1943938" y="214970"/>
                </a:lnTo>
                <a:lnTo>
                  <a:pt x="1886167" y="198968"/>
                </a:lnTo>
                <a:lnTo>
                  <a:pt x="1827157" y="180997"/>
                </a:lnTo>
                <a:lnTo>
                  <a:pt x="1767781" y="167295"/>
                </a:lnTo>
                <a:lnTo>
                  <a:pt x="1708295" y="151328"/>
                </a:lnTo>
                <a:lnTo>
                  <a:pt x="1648778" y="133369"/>
                </a:lnTo>
                <a:lnTo>
                  <a:pt x="1589251" y="119668"/>
                </a:lnTo>
                <a:lnTo>
                  <a:pt x="1529720" y="107231"/>
                </a:lnTo>
                <a:lnTo>
                  <a:pt x="1488710" y="99169"/>
                </a:lnTo>
                <a:lnTo>
                  <a:pt x="1444025" y="91176"/>
                </a:lnTo>
                <a:lnTo>
                  <a:pt x="1401235" y="79686"/>
                </a:lnTo>
                <a:lnTo>
                  <a:pt x="1360168" y="67083"/>
                </a:lnTo>
                <a:lnTo>
                  <a:pt x="1319868" y="57072"/>
                </a:lnTo>
                <a:lnTo>
                  <a:pt x="1276380" y="48213"/>
                </a:lnTo>
                <a:lnTo>
                  <a:pt x="1231917" y="39866"/>
                </a:lnTo>
                <a:lnTo>
                  <a:pt x="1190106" y="31746"/>
                </a:lnTo>
                <a:lnTo>
                  <a:pt x="1149476" y="27256"/>
                </a:lnTo>
                <a:lnTo>
                  <a:pt x="1108046" y="23937"/>
                </a:lnTo>
                <a:lnTo>
                  <a:pt x="1063174" y="18052"/>
                </a:lnTo>
                <a:lnTo>
                  <a:pt x="1020301" y="14555"/>
                </a:lnTo>
                <a:lnTo>
                  <a:pt x="979197" y="13001"/>
                </a:lnTo>
                <a:lnTo>
                  <a:pt x="938881" y="12310"/>
                </a:lnTo>
                <a:lnTo>
                  <a:pt x="898913" y="8475"/>
                </a:lnTo>
                <a:lnTo>
                  <a:pt x="859102" y="3684"/>
                </a:lnTo>
                <a:lnTo>
                  <a:pt x="819359" y="1555"/>
                </a:lnTo>
                <a:lnTo>
                  <a:pt x="779647" y="608"/>
                </a:lnTo>
                <a:lnTo>
                  <a:pt x="739948" y="187"/>
                </a:lnTo>
                <a:lnTo>
                  <a:pt x="700256" y="0"/>
                </a:lnTo>
                <a:lnTo>
                  <a:pt x="660566" y="3445"/>
                </a:lnTo>
                <a:lnTo>
                  <a:pt x="620878" y="8063"/>
                </a:lnTo>
                <a:lnTo>
                  <a:pt x="562669" y="11985"/>
                </a:lnTo>
                <a:lnTo>
                  <a:pt x="511320" y="20938"/>
                </a:lnTo>
                <a:lnTo>
                  <a:pt x="461269" y="31969"/>
                </a:lnTo>
                <a:lnTo>
                  <a:pt x="407780" y="42293"/>
                </a:lnTo>
                <a:lnTo>
                  <a:pt x="349283" y="53508"/>
                </a:lnTo>
                <a:lnTo>
                  <a:pt x="302868" y="69548"/>
                </a:lnTo>
                <a:lnTo>
                  <a:pt x="246097" y="93140"/>
                </a:lnTo>
                <a:lnTo>
                  <a:pt x="196666" y="115096"/>
                </a:lnTo>
                <a:lnTo>
                  <a:pt x="143069" y="144885"/>
                </a:lnTo>
                <a:lnTo>
                  <a:pt x="85237" y="193355"/>
                </a:lnTo>
                <a:lnTo>
                  <a:pt x="62648" y="210056"/>
                </a:lnTo>
                <a:lnTo>
                  <a:pt x="27111" y="254187"/>
                </a:lnTo>
                <a:lnTo>
                  <a:pt x="8759" y="300009"/>
                </a:lnTo>
                <a:lnTo>
                  <a:pt x="3093" y="322061"/>
                </a:lnTo>
                <a:lnTo>
                  <a:pt x="0" y="329751"/>
                </a:lnTo>
                <a:lnTo>
                  <a:pt x="92" y="345352"/>
                </a:lnTo>
                <a:lnTo>
                  <a:pt x="8755" y="389248"/>
                </a:lnTo>
                <a:lnTo>
                  <a:pt x="13684" y="400458"/>
                </a:lnTo>
                <a:lnTo>
                  <a:pt x="17782" y="420321"/>
                </a:lnTo>
                <a:lnTo>
                  <a:pt x="28109" y="436496"/>
                </a:lnTo>
                <a:lnTo>
                  <a:pt x="71644" y="485876"/>
                </a:lnTo>
                <a:lnTo>
                  <a:pt x="99337" y="516039"/>
                </a:lnTo>
                <a:lnTo>
                  <a:pt x="156438" y="557378"/>
                </a:lnTo>
                <a:lnTo>
                  <a:pt x="189587" y="578096"/>
                </a:lnTo>
                <a:lnTo>
                  <a:pt x="244540" y="605296"/>
                </a:lnTo>
                <a:lnTo>
                  <a:pt x="298773" y="634347"/>
                </a:lnTo>
                <a:lnTo>
                  <a:pt x="339096" y="65469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33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Backside of foldable</a:t>
            </a:r>
            <a:endParaRPr lang="en-US" dirty="0"/>
          </a:p>
        </p:txBody>
      </p:sp>
      <p:pic>
        <p:nvPicPr>
          <p:cNvPr id="4" name="Picture 2" descr="http://tcdn.teacherspayteachers.com/thumbitem/Frayer-4-square-model/original-196272-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285" y="1817569"/>
            <a:ext cx="9118243" cy="4573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161748" y="1916697"/>
            <a:ext cx="1169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Stanza 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44019" y="3319382"/>
            <a:ext cx="11692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“Fifteen”</a:t>
            </a:r>
          </a:p>
          <a:p>
            <a:r>
              <a:rPr lang="en-US" dirty="0" smtClean="0"/>
              <a:t>Stafford</a:t>
            </a:r>
          </a:p>
          <a:p>
            <a:r>
              <a:rPr lang="en-US" dirty="0" smtClean="0"/>
              <a:t>Tone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8323" y="3919547"/>
            <a:ext cx="1169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Stanza 4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161747" y="3929006"/>
            <a:ext cx="1169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Stanza 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29866" y="1942394"/>
            <a:ext cx="1169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Stanza 2</a:t>
            </a:r>
            <a:endParaRPr lang="en-US" dirty="0"/>
          </a:p>
        </p:txBody>
      </p:sp>
      <p:sp>
        <p:nvSpPr>
          <p:cNvPr id="123" name="SMARTInkShape-1688"/>
          <p:cNvSpPr/>
          <p:nvPr/>
        </p:nvSpPr>
        <p:spPr>
          <a:xfrm>
            <a:off x="5774530" y="4095750"/>
            <a:ext cx="1071565" cy="369095"/>
          </a:xfrm>
          <a:custGeom>
            <a:avLst/>
            <a:gdLst/>
            <a:ahLst/>
            <a:cxnLst/>
            <a:rect l="0" t="0" r="0" b="0"/>
            <a:pathLst>
              <a:path w="1071565" h="369095">
                <a:moveTo>
                  <a:pt x="0" y="35719"/>
                </a:moveTo>
                <a:lnTo>
                  <a:pt x="0" y="24303"/>
                </a:lnTo>
                <a:lnTo>
                  <a:pt x="11417" y="68325"/>
                </a:lnTo>
                <a:lnTo>
                  <a:pt x="19993" y="80328"/>
                </a:lnTo>
                <a:lnTo>
                  <a:pt x="23311" y="93024"/>
                </a:lnTo>
                <a:lnTo>
                  <a:pt x="23813" y="136606"/>
                </a:lnTo>
                <a:lnTo>
                  <a:pt x="27341" y="143616"/>
                </a:lnTo>
                <a:lnTo>
                  <a:pt x="34065" y="152576"/>
                </a:lnTo>
                <a:lnTo>
                  <a:pt x="35393" y="163851"/>
                </a:lnTo>
                <a:lnTo>
                  <a:pt x="35720" y="220094"/>
                </a:lnTo>
                <a:lnTo>
                  <a:pt x="37043" y="222136"/>
                </a:lnTo>
                <a:lnTo>
                  <a:pt x="39248" y="223497"/>
                </a:lnTo>
                <a:lnTo>
                  <a:pt x="42041" y="224404"/>
                </a:lnTo>
                <a:lnTo>
                  <a:pt x="43902" y="226332"/>
                </a:lnTo>
                <a:lnTo>
                  <a:pt x="47622" y="238111"/>
                </a:lnTo>
                <a:lnTo>
                  <a:pt x="47625" y="250031"/>
                </a:lnTo>
                <a:lnTo>
                  <a:pt x="57878" y="250031"/>
                </a:lnTo>
                <a:lnTo>
                  <a:pt x="58429" y="251354"/>
                </a:lnTo>
                <a:lnTo>
                  <a:pt x="59489" y="261447"/>
                </a:lnTo>
                <a:lnTo>
                  <a:pt x="115107" y="261937"/>
                </a:lnTo>
                <a:lnTo>
                  <a:pt x="148414" y="263260"/>
                </a:lnTo>
                <a:lnTo>
                  <a:pt x="194608" y="272740"/>
                </a:lnTo>
                <a:lnTo>
                  <a:pt x="253568" y="277307"/>
                </a:lnTo>
                <a:lnTo>
                  <a:pt x="308830" y="288537"/>
                </a:lnTo>
                <a:lnTo>
                  <a:pt x="366548" y="306279"/>
                </a:lnTo>
                <a:lnTo>
                  <a:pt x="425921" y="309275"/>
                </a:lnTo>
                <a:lnTo>
                  <a:pt x="455165" y="313005"/>
                </a:lnTo>
                <a:lnTo>
                  <a:pt x="514692" y="320726"/>
                </a:lnTo>
                <a:lnTo>
                  <a:pt x="544967" y="324777"/>
                </a:lnTo>
                <a:lnTo>
                  <a:pt x="578902" y="331677"/>
                </a:lnTo>
                <a:lnTo>
                  <a:pt x="637268" y="333226"/>
                </a:lnTo>
                <a:lnTo>
                  <a:pt x="681961" y="336883"/>
                </a:lnTo>
                <a:lnTo>
                  <a:pt x="737434" y="344544"/>
                </a:lnTo>
                <a:lnTo>
                  <a:pt x="777777" y="346507"/>
                </a:lnTo>
                <a:lnTo>
                  <a:pt x="825492" y="356076"/>
                </a:lnTo>
                <a:lnTo>
                  <a:pt x="873125" y="358413"/>
                </a:lnTo>
                <a:lnTo>
                  <a:pt x="920751" y="367982"/>
                </a:lnTo>
                <a:lnTo>
                  <a:pt x="980063" y="369065"/>
                </a:lnTo>
                <a:lnTo>
                  <a:pt x="1039133" y="369094"/>
                </a:lnTo>
                <a:lnTo>
                  <a:pt x="1047247" y="369094"/>
                </a:lnTo>
                <a:lnTo>
                  <a:pt x="1041281" y="369094"/>
                </a:lnTo>
                <a:lnTo>
                  <a:pt x="1039470" y="367771"/>
                </a:lnTo>
                <a:lnTo>
                  <a:pt x="1035986" y="357678"/>
                </a:lnTo>
                <a:lnTo>
                  <a:pt x="1035845" y="299964"/>
                </a:lnTo>
                <a:lnTo>
                  <a:pt x="1044027" y="287284"/>
                </a:lnTo>
                <a:lnTo>
                  <a:pt x="1048978" y="242392"/>
                </a:lnTo>
                <a:lnTo>
                  <a:pt x="1057156" y="226278"/>
                </a:lnTo>
                <a:lnTo>
                  <a:pt x="1060883" y="194471"/>
                </a:lnTo>
                <a:lnTo>
                  <a:pt x="1069062" y="178594"/>
                </a:lnTo>
                <a:lnTo>
                  <a:pt x="1071564" y="119222"/>
                </a:lnTo>
                <a:lnTo>
                  <a:pt x="1071564" y="112789"/>
                </a:lnTo>
                <a:lnTo>
                  <a:pt x="1070241" y="110911"/>
                </a:lnTo>
                <a:lnTo>
                  <a:pt x="1068036" y="109660"/>
                </a:lnTo>
                <a:lnTo>
                  <a:pt x="1059437" y="107486"/>
                </a:lnTo>
                <a:lnTo>
                  <a:pt x="1031338" y="107160"/>
                </a:lnTo>
                <a:lnTo>
                  <a:pt x="1023699" y="103630"/>
                </a:lnTo>
                <a:lnTo>
                  <a:pt x="1015894" y="98975"/>
                </a:lnTo>
                <a:lnTo>
                  <a:pt x="1000105" y="95986"/>
                </a:lnTo>
                <a:lnTo>
                  <a:pt x="940812" y="95255"/>
                </a:lnTo>
                <a:lnTo>
                  <a:pt x="884039" y="95250"/>
                </a:lnTo>
                <a:lnTo>
                  <a:pt x="865041" y="93927"/>
                </a:lnTo>
                <a:lnTo>
                  <a:pt x="842572" y="85826"/>
                </a:lnTo>
                <a:lnTo>
                  <a:pt x="785006" y="79880"/>
                </a:lnTo>
                <a:lnTo>
                  <a:pt x="761763" y="73939"/>
                </a:lnTo>
                <a:lnTo>
                  <a:pt x="730465" y="70444"/>
                </a:lnTo>
                <a:lnTo>
                  <a:pt x="694038" y="61230"/>
                </a:lnTo>
                <a:lnTo>
                  <a:pt x="664008" y="58544"/>
                </a:lnTo>
                <a:lnTo>
                  <a:pt x="640437" y="50174"/>
                </a:lnTo>
                <a:lnTo>
                  <a:pt x="618384" y="44852"/>
                </a:lnTo>
                <a:lnTo>
                  <a:pt x="595094" y="38425"/>
                </a:lnTo>
                <a:lnTo>
                  <a:pt x="556920" y="34752"/>
                </a:lnTo>
                <a:lnTo>
                  <a:pt x="533294" y="26365"/>
                </a:lnTo>
                <a:lnTo>
                  <a:pt x="480368" y="23912"/>
                </a:lnTo>
                <a:lnTo>
                  <a:pt x="459244" y="22519"/>
                </a:lnTo>
                <a:lnTo>
                  <a:pt x="420834" y="13012"/>
                </a:lnTo>
                <a:lnTo>
                  <a:pt x="368873" y="11971"/>
                </a:lnTo>
                <a:lnTo>
                  <a:pt x="337561" y="10592"/>
                </a:lnTo>
                <a:lnTo>
                  <a:pt x="301132" y="1656"/>
                </a:lnTo>
                <a:lnTo>
                  <a:pt x="242004" y="29"/>
                </a:lnTo>
                <a:lnTo>
                  <a:pt x="184026" y="1"/>
                </a:lnTo>
                <a:lnTo>
                  <a:pt x="128673" y="0"/>
                </a:lnTo>
                <a:lnTo>
                  <a:pt x="115590" y="0"/>
                </a:lnTo>
                <a:lnTo>
                  <a:pt x="107378" y="3528"/>
                </a:lnTo>
                <a:lnTo>
                  <a:pt x="99318" y="8182"/>
                </a:lnTo>
                <a:lnTo>
                  <a:pt x="83598" y="11580"/>
                </a:lnTo>
                <a:lnTo>
                  <a:pt x="65670" y="11893"/>
                </a:lnTo>
                <a:lnTo>
                  <a:pt x="63624" y="13221"/>
                </a:lnTo>
                <a:lnTo>
                  <a:pt x="62259" y="15429"/>
                </a:lnTo>
                <a:lnTo>
                  <a:pt x="59533" y="23813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6" name="SMARTInkShape-Group340"/>
          <p:cNvGrpSpPr/>
          <p:nvPr/>
        </p:nvGrpSpPr>
        <p:grpSpPr>
          <a:xfrm>
            <a:off x="3548063" y="2786063"/>
            <a:ext cx="2318423" cy="2262188"/>
            <a:chOff x="3548063" y="2786063"/>
            <a:chExt cx="2318423" cy="2262188"/>
          </a:xfrm>
        </p:grpSpPr>
        <p:sp>
          <p:nvSpPr>
            <p:cNvPr id="124" name="SMARTInkShape-1689"/>
            <p:cNvSpPr/>
            <p:nvPr/>
          </p:nvSpPr>
          <p:spPr>
            <a:xfrm>
              <a:off x="3548063" y="2786063"/>
              <a:ext cx="1837882" cy="1000126"/>
            </a:xfrm>
            <a:custGeom>
              <a:avLst/>
              <a:gdLst/>
              <a:ahLst/>
              <a:cxnLst/>
              <a:rect l="0" t="0" r="0" b="0"/>
              <a:pathLst>
                <a:path w="1837882" h="1000126">
                  <a:moveTo>
                    <a:pt x="0" y="0"/>
                  </a:moveTo>
                  <a:lnTo>
                    <a:pt x="50880" y="0"/>
                  </a:lnTo>
                  <a:lnTo>
                    <a:pt x="96949" y="0"/>
                  </a:lnTo>
                  <a:lnTo>
                    <a:pt x="137015" y="0"/>
                  </a:lnTo>
                  <a:lnTo>
                    <a:pt x="182604" y="1322"/>
                  </a:lnTo>
                  <a:lnTo>
                    <a:pt x="233733" y="6320"/>
                  </a:lnTo>
                  <a:lnTo>
                    <a:pt x="287325" y="12951"/>
                  </a:lnTo>
                  <a:lnTo>
                    <a:pt x="342013" y="20308"/>
                  </a:lnTo>
                  <a:lnTo>
                    <a:pt x="397186" y="27987"/>
                  </a:lnTo>
                  <a:lnTo>
                    <a:pt x="452575" y="42865"/>
                  </a:lnTo>
                  <a:lnTo>
                    <a:pt x="508061" y="61385"/>
                  </a:lnTo>
                  <a:lnTo>
                    <a:pt x="563589" y="78435"/>
                  </a:lnTo>
                  <a:lnTo>
                    <a:pt x="615609" y="98359"/>
                  </a:lnTo>
                  <a:lnTo>
                    <a:pt x="666510" y="121767"/>
                  </a:lnTo>
                  <a:lnTo>
                    <a:pt x="720001" y="149810"/>
                  </a:lnTo>
                  <a:lnTo>
                    <a:pt x="767587" y="179912"/>
                  </a:lnTo>
                  <a:lnTo>
                    <a:pt x="812108" y="212252"/>
                  </a:lnTo>
                  <a:lnTo>
                    <a:pt x="858353" y="248674"/>
                  </a:lnTo>
                  <a:lnTo>
                    <a:pt x="901837" y="283383"/>
                  </a:lnTo>
                  <a:lnTo>
                    <a:pt x="959978" y="336201"/>
                  </a:lnTo>
                  <a:lnTo>
                    <a:pt x="1010719" y="393743"/>
                  </a:lnTo>
                  <a:lnTo>
                    <a:pt x="1062795" y="449158"/>
                  </a:lnTo>
                  <a:lnTo>
                    <a:pt x="1116589" y="502618"/>
                  </a:lnTo>
                  <a:lnTo>
                    <a:pt x="1166042" y="556823"/>
                  </a:lnTo>
                  <a:lnTo>
                    <a:pt x="1207153" y="606397"/>
                  </a:lnTo>
                  <a:lnTo>
                    <a:pt x="1246675" y="654600"/>
                  </a:lnTo>
                  <a:lnTo>
                    <a:pt x="1300277" y="702396"/>
                  </a:lnTo>
                  <a:lnTo>
                    <a:pt x="1358051" y="750072"/>
                  </a:lnTo>
                  <a:lnTo>
                    <a:pt x="1417063" y="794184"/>
                  </a:lnTo>
                  <a:lnTo>
                    <a:pt x="1457951" y="819960"/>
                  </a:lnTo>
                  <a:lnTo>
                    <a:pt x="1502581" y="844645"/>
                  </a:lnTo>
                  <a:lnTo>
                    <a:pt x="1545349" y="865318"/>
                  </a:lnTo>
                  <a:lnTo>
                    <a:pt x="1603085" y="891831"/>
                  </a:lnTo>
                  <a:lnTo>
                    <a:pt x="1653707" y="912916"/>
                  </a:lnTo>
                  <a:lnTo>
                    <a:pt x="1684835" y="920355"/>
                  </a:lnTo>
                  <a:lnTo>
                    <a:pt x="1723349" y="917105"/>
                  </a:lnTo>
                  <a:lnTo>
                    <a:pt x="1743127" y="911192"/>
                  </a:lnTo>
                  <a:lnTo>
                    <a:pt x="1757209" y="900627"/>
                  </a:lnTo>
                  <a:lnTo>
                    <a:pt x="1766554" y="887112"/>
                  </a:lnTo>
                  <a:lnTo>
                    <a:pt x="1770708" y="872285"/>
                  </a:lnTo>
                  <a:lnTo>
                    <a:pt x="1766725" y="836422"/>
                  </a:lnTo>
                  <a:lnTo>
                    <a:pt x="1742699" y="776896"/>
                  </a:lnTo>
                  <a:lnTo>
                    <a:pt x="1712273" y="729960"/>
                  </a:lnTo>
                  <a:lnTo>
                    <a:pt x="1680767" y="681216"/>
                  </a:lnTo>
                  <a:lnTo>
                    <a:pt x="1656586" y="628114"/>
                  </a:lnTo>
                  <a:lnTo>
                    <a:pt x="1598892" y="573275"/>
                  </a:lnTo>
                  <a:lnTo>
                    <a:pt x="1548495" y="524225"/>
                  </a:lnTo>
                  <a:lnTo>
                    <a:pt x="1493007" y="485611"/>
                  </a:lnTo>
                  <a:lnTo>
                    <a:pt x="1467584" y="477071"/>
                  </a:lnTo>
                  <a:lnTo>
                    <a:pt x="1467868" y="479443"/>
                  </a:lnTo>
                  <a:lnTo>
                    <a:pt x="1471712" y="489134"/>
                  </a:lnTo>
                  <a:lnTo>
                    <a:pt x="1481358" y="498733"/>
                  </a:lnTo>
                  <a:lnTo>
                    <a:pt x="1537389" y="549661"/>
                  </a:lnTo>
                  <a:lnTo>
                    <a:pt x="1590144" y="602022"/>
                  </a:lnTo>
                  <a:lnTo>
                    <a:pt x="1623267" y="647718"/>
                  </a:lnTo>
                  <a:lnTo>
                    <a:pt x="1668800" y="701092"/>
                  </a:lnTo>
                  <a:lnTo>
                    <a:pt x="1717863" y="752478"/>
                  </a:lnTo>
                  <a:lnTo>
                    <a:pt x="1759593" y="801218"/>
                  </a:lnTo>
                  <a:lnTo>
                    <a:pt x="1806604" y="854266"/>
                  </a:lnTo>
                  <a:lnTo>
                    <a:pt x="1836071" y="899990"/>
                  </a:lnTo>
                  <a:lnTo>
                    <a:pt x="1837881" y="906910"/>
                  </a:lnTo>
                  <a:lnTo>
                    <a:pt x="1837764" y="912846"/>
                  </a:lnTo>
                  <a:lnTo>
                    <a:pt x="1836363" y="918126"/>
                  </a:lnTo>
                  <a:lnTo>
                    <a:pt x="1821750" y="938199"/>
                  </a:lnTo>
                  <a:lnTo>
                    <a:pt x="1808028" y="946143"/>
                  </a:lnTo>
                  <a:lnTo>
                    <a:pt x="1759007" y="961168"/>
                  </a:lnTo>
                  <a:lnTo>
                    <a:pt x="1704722" y="972928"/>
                  </a:lnTo>
                  <a:lnTo>
                    <a:pt x="1655388" y="981964"/>
                  </a:lnTo>
                  <a:lnTo>
                    <a:pt x="1607342" y="10001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1690"/>
            <p:cNvSpPr/>
            <p:nvPr/>
          </p:nvSpPr>
          <p:spPr>
            <a:xfrm>
              <a:off x="4095750" y="4360142"/>
              <a:ext cx="1770736" cy="688109"/>
            </a:xfrm>
            <a:custGeom>
              <a:avLst/>
              <a:gdLst/>
              <a:ahLst/>
              <a:cxnLst/>
              <a:rect l="0" t="0" r="0" b="0"/>
              <a:pathLst>
                <a:path w="1770736" h="688109">
                  <a:moveTo>
                    <a:pt x="0" y="688108"/>
                  </a:moveTo>
                  <a:lnTo>
                    <a:pt x="39749" y="688108"/>
                  </a:lnTo>
                  <a:lnTo>
                    <a:pt x="97286" y="674659"/>
                  </a:lnTo>
                  <a:lnTo>
                    <a:pt x="146805" y="654044"/>
                  </a:lnTo>
                  <a:lnTo>
                    <a:pt x="195192" y="633918"/>
                  </a:lnTo>
                  <a:lnTo>
                    <a:pt x="247894" y="602819"/>
                  </a:lnTo>
                  <a:lnTo>
                    <a:pt x="304078" y="571997"/>
                  </a:lnTo>
                  <a:lnTo>
                    <a:pt x="346813" y="553159"/>
                  </a:lnTo>
                  <a:lnTo>
                    <a:pt x="387854" y="531558"/>
                  </a:lnTo>
                  <a:lnTo>
                    <a:pt x="435199" y="508728"/>
                  </a:lnTo>
                  <a:lnTo>
                    <a:pt x="485786" y="485352"/>
                  </a:lnTo>
                  <a:lnTo>
                    <a:pt x="534728" y="461734"/>
                  </a:lnTo>
                  <a:lnTo>
                    <a:pt x="586466" y="438008"/>
                  </a:lnTo>
                  <a:lnTo>
                    <a:pt x="641652" y="414233"/>
                  </a:lnTo>
                  <a:lnTo>
                    <a:pt x="671184" y="402337"/>
                  </a:lnTo>
                  <a:lnTo>
                    <a:pt x="701456" y="390438"/>
                  </a:lnTo>
                  <a:lnTo>
                    <a:pt x="759786" y="366633"/>
                  </a:lnTo>
                  <a:lnTo>
                    <a:pt x="817900" y="342824"/>
                  </a:lnTo>
                  <a:lnTo>
                    <a:pt x="848216" y="330919"/>
                  </a:lnTo>
                  <a:lnTo>
                    <a:pt x="879008" y="319013"/>
                  </a:lnTo>
                  <a:lnTo>
                    <a:pt x="937917" y="295201"/>
                  </a:lnTo>
                  <a:lnTo>
                    <a:pt x="996289" y="272712"/>
                  </a:lnTo>
                  <a:lnTo>
                    <a:pt x="1026671" y="263011"/>
                  </a:lnTo>
                  <a:lnTo>
                    <a:pt x="1057511" y="253897"/>
                  </a:lnTo>
                  <a:lnTo>
                    <a:pt x="1116470" y="236716"/>
                  </a:lnTo>
                  <a:lnTo>
                    <a:pt x="1174865" y="218937"/>
                  </a:lnTo>
                  <a:lnTo>
                    <a:pt x="1205254" y="208640"/>
                  </a:lnTo>
                  <a:lnTo>
                    <a:pt x="1236097" y="197806"/>
                  </a:lnTo>
                  <a:lnTo>
                    <a:pt x="1295060" y="182242"/>
                  </a:lnTo>
                  <a:lnTo>
                    <a:pt x="1352135" y="169591"/>
                  </a:lnTo>
                  <a:lnTo>
                    <a:pt x="1408369" y="155149"/>
                  </a:lnTo>
                  <a:lnTo>
                    <a:pt x="1460702" y="143439"/>
                  </a:lnTo>
                  <a:lnTo>
                    <a:pt x="1510419" y="133825"/>
                  </a:lnTo>
                  <a:lnTo>
                    <a:pt x="1558975" y="125142"/>
                  </a:lnTo>
                  <a:lnTo>
                    <a:pt x="1603485" y="116873"/>
                  </a:lnTo>
                  <a:lnTo>
                    <a:pt x="1658677" y="108308"/>
                  </a:lnTo>
                  <a:lnTo>
                    <a:pt x="1712880" y="99094"/>
                  </a:lnTo>
                  <a:lnTo>
                    <a:pt x="1757338" y="90097"/>
                  </a:lnTo>
                  <a:lnTo>
                    <a:pt x="1770735" y="82709"/>
                  </a:lnTo>
                  <a:lnTo>
                    <a:pt x="1770510" y="80779"/>
                  </a:lnTo>
                  <a:lnTo>
                    <a:pt x="1766733" y="75107"/>
                  </a:lnTo>
                  <a:lnTo>
                    <a:pt x="1744529" y="64477"/>
                  </a:lnTo>
                  <a:lnTo>
                    <a:pt x="1690642" y="57216"/>
                  </a:lnTo>
                  <a:lnTo>
                    <a:pt x="1636729" y="49327"/>
                  </a:lnTo>
                  <a:lnTo>
                    <a:pt x="1578863" y="45079"/>
                  </a:lnTo>
                  <a:lnTo>
                    <a:pt x="1539563" y="39397"/>
                  </a:lnTo>
                  <a:lnTo>
                    <a:pt x="1496521" y="35990"/>
                  </a:lnTo>
                  <a:lnTo>
                    <a:pt x="1452256" y="34476"/>
                  </a:lnTo>
                  <a:lnTo>
                    <a:pt x="1410534" y="33803"/>
                  </a:lnTo>
                  <a:lnTo>
                    <a:pt x="1356178" y="27103"/>
                  </a:lnTo>
                  <a:lnTo>
                    <a:pt x="1306559" y="23060"/>
                  </a:lnTo>
                  <a:lnTo>
                    <a:pt x="1250007" y="21508"/>
                  </a:lnTo>
                  <a:lnTo>
                    <a:pt x="1239948" y="17896"/>
                  </a:lnTo>
                  <a:lnTo>
                    <a:pt x="1235413" y="15081"/>
                  </a:lnTo>
                  <a:lnTo>
                    <a:pt x="1233713" y="13205"/>
                  </a:lnTo>
                  <a:lnTo>
                    <a:pt x="1233903" y="11954"/>
                  </a:lnTo>
                  <a:lnTo>
                    <a:pt x="1235351" y="11120"/>
                  </a:lnTo>
                  <a:lnTo>
                    <a:pt x="1289525" y="1367"/>
                  </a:lnTo>
                  <a:lnTo>
                    <a:pt x="1333112" y="0"/>
                  </a:lnTo>
                  <a:lnTo>
                    <a:pt x="1387330" y="7386"/>
                  </a:lnTo>
                  <a:lnTo>
                    <a:pt x="1445287" y="17953"/>
                  </a:lnTo>
                  <a:lnTo>
                    <a:pt x="1504352" y="29463"/>
                  </a:lnTo>
                  <a:lnTo>
                    <a:pt x="1562422" y="42574"/>
                  </a:lnTo>
                  <a:lnTo>
                    <a:pt x="1613731" y="62628"/>
                  </a:lnTo>
                  <a:lnTo>
                    <a:pt x="1671420" y="93108"/>
                  </a:lnTo>
                  <a:lnTo>
                    <a:pt x="1716176" y="132524"/>
                  </a:lnTo>
                  <a:lnTo>
                    <a:pt x="1727591" y="148376"/>
                  </a:lnTo>
                  <a:lnTo>
                    <a:pt x="1733548" y="164241"/>
                  </a:lnTo>
                  <a:lnTo>
                    <a:pt x="1735136" y="172176"/>
                  </a:lnTo>
                  <a:lnTo>
                    <a:pt x="1733372" y="188048"/>
                  </a:lnTo>
                  <a:lnTo>
                    <a:pt x="1721462" y="226117"/>
                  </a:lnTo>
                  <a:lnTo>
                    <a:pt x="1707011" y="245094"/>
                  </a:lnTo>
                  <a:lnTo>
                    <a:pt x="1671716" y="285157"/>
                  </a:lnTo>
                  <a:lnTo>
                    <a:pt x="1638326" y="341912"/>
                  </a:lnTo>
                  <a:lnTo>
                    <a:pt x="1631155" y="3547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" name="SMARTInkShape-Group341"/>
          <p:cNvGrpSpPr/>
          <p:nvPr/>
        </p:nvGrpSpPr>
        <p:grpSpPr>
          <a:xfrm>
            <a:off x="6860622" y="2893219"/>
            <a:ext cx="1473754" cy="2368799"/>
            <a:chOff x="6860622" y="2893219"/>
            <a:chExt cx="1473754" cy="2368799"/>
          </a:xfrm>
        </p:grpSpPr>
        <p:sp>
          <p:nvSpPr>
            <p:cNvPr id="127" name="SMARTInkShape-1691"/>
            <p:cNvSpPr/>
            <p:nvPr/>
          </p:nvSpPr>
          <p:spPr>
            <a:xfrm>
              <a:off x="6860622" y="4298976"/>
              <a:ext cx="1473754" cy="963042"/>
            </a:xfrm>
            <a:custGeom>
              <a:avLst/>
              <a:gdLst/>
              <a:ahLst/>
              <a:cxnLst/>
              <a:rect l="0" t="0" r="0" b="0"/>
              <a:pathLst>
                <a:path w="1473754" h="963042">
                  <a:moveTo>
                    <a:pt x="1473753" y="927869"/>
                  </a:moveTo>
                  <a:lnTo>
                    <a:pt x="1473753" y="934188"/>
                  </a:lnTo>
                  <a:lnTo>
                    <a:pt x="1466697" y="940819"/>
                  </a:lnTo>
                  <a:lnTo>
                    <a:pt x="1454742" y="946853"/>
                  </a:lnTo>
                  <a:lnTo>
                    <a:pt x="1405137" y="957365"/>
                  </a:lnTo>
                  <a:lnTo>
                    <a:pt x="1361112" y="961743"/>
                  </a:lnTo>
                  <a:lnTo>
                    <a:pt x="1308234" y="963041"/>
                  </a:lnTo>
                  <a:lnTo>
                    <a:pt x="1250673" y="957104"/>
                  </a:lnTo>
                  <a:lnTo>
                    <a:pt x="1191726" y="940646"/>
                  </a:lnTo>
                  <a:lnTo>
                    <a:pt x="1132368" y="919012"/>
                  </a:lnTo>
                  <a:lnTo>
                    <a:pt x="1089194" y="903648"/>
                  </a:lnTo>
                  <a:lnTo>
                    <a:pt x="1043546" y="886676"/>
                  </a:lnTo>
                  <a:lnTo>
                    <a:pt x="996799" y="865904"/>
                  </a:lnTo>
                  <a:lnTo>
                    <a:pt x="953093" y="843443"/>
                  </a:lnTo>
                  <a:lnTo>
                    <a:pt x="908974" y="818908"/>
                  </a:lnTo>
                  <a:lnTo>
                    <a:pt x="858497" y="790365"/>
                  </a:lnTo>
                  <a:lnTo>
                    <a:pt x="808722" y="756512"/>
                  </a:lnTo>
                  <a:lnTo>
                    <a:pt x="760142" y="720741"/>
                  </a:lnTo>
                  <a:lnTo>
                    <a:pt x="712093" y="687204"/>
                  </a:lnTo>
                  <a:lnTo>
                    <a:pt x="660751" y="651131"/>
                  </a:lnTo>
                  <a:lnTo>
                    <a:pt x="607065" y="611728"/>
                  </a:lnTo>
                  <a:lnTo>
                    <a:pt x="552336" y="567757"/>
                  </a:lnTo>
                  <a:lnTo>
                    <a:pt x="500671" y="525284"/>
                  </a:lnTo>
                  <a:lnTo>
                    <a:pt x="451251" y="484358"/>
                  </a:lnTo>
                  <a:lnTo>
                    <a:pt x="402829" y="444120"/>
                  </a:lnTo>
                  <a:lnTo>
                    <a:pt x="354849" y="404188"/>
                  </a:lnTo>
                  <a:lnTo>
                    <a:pt x="308389" y="364392"/>
                  </a:lnTo>
                  <a:lnTo>
                    <a:pt x="265692" y="324657"/>
                  </a:lnTo>
                  <a:lnTo>
                    <a:pt x="210787" y="271419"/>
                  </a:lnTo>
                  <a:lnTo>
                    <a:pt x="167325" y="222131"/>
                  </a:lnTo>
                  <a:lnTo>
                    <a:pt x="127913" y="167574"/>
                  </a:lnTo>
                  <a:lnTo>
                    <a:pt x="115806" y="142814"/>
                  </a:lnTo>
                  <a:lnTo>
                    <a:pt x="113072" y="122108"/>
                  </a:lnTo>
                  <a:lnTo>
                    <a:pt x="116266" y="105408"/>
                  </a:lnTo>
                  <a:lnTo>
                    <a:pt x="122095" y="93577"/>
                  </a:lnTo>
                  <a:lnTo>
                    <a:pt x="145456" y="73158"/>
                  </a:lnTo>
                  <a:lnTo>
                    <a:pt x="177514" y="56671"/>
                  </a:lnTo>
                  <a:lnTo>
                    <a:pt x="225225" y="47431"/>
                  </a:lnTo>
                  <a:lnTo>
                    <a:pt x="280706" y="37766"/>
                  </a:lnTo>
                  <a:lnTo>
                    <a:pt x="330275" y="35465"/>
                  </a:lnTo>
                  <a:lnTo>
                    <a:pt x="388911" y="34921"/>
                  </a:lnTo>
                  <a:lnTo>
                    <a:pt x="399567" y="34903"/>
                  </a:lnTo>
                  <a:lnTo>
                    <a:pt x="395092" y="34900"/>
                  </a:lnTo>
                  <a:lnTo>
                    <a:pt x="340444" y="15913"/>
                  </a:lnTo>
                  <a:lnTo>
                    <a:pt x="291069" y="8512"/>
                  </a:lnTo>
                  <a:lnTo>
                    <a:pt x="246234" y="1946"/>
                  </a:lnTo>
                  <a:lnTo>
                    <a:pt x="199436" y="0"/>
                  </a:lnTo>
                  <a:lnTo>
                    <a:pt x="142536" y="5663"/>
                  </a:lnTo>
                  <a:lnTo>
                    <a:pt x="93079" y="11338"/>
                  </a:lnTo>
                  <a:lnTo>
                    <a:pt x="58366" y="21597"/>
                  </a:lnTo>
                  <a:lnTo>
                    <a:pt x="20287" y="49283"/>
                  </a:lnTo>
                  <a:lnTo>
                    <a:pt x="6224" y="74880"/>
                  </a:lnTo>
                  <a:lnTo>
                    <a:pt x="0" y="107599"/>
                  </a:lnTo>
                  <a:lnTo>
                    <a:pt x="4475" y="142429"/>
                  </a:lnTo>
                  <a:lnTo>
                    <a:pt x="28668" y="191077"/>
                  </a:lnTo>
                  <a:lnTo>
                    <a:pt x="66764" y="250272"/>
                  </a:lnTo>
                  <a:lnTo>
                    <a:pt x="95548" y="300679"/>
                  </a:lnTo>
                  <a:lnTo>
                    <a:pt x="129213" y="353978"/>
                  </a:lnTo>
                  <a:lnTo>
                    <a:pt x="160794" y="406812"/>
                  </a:lnTo>
                  <a:lnTo>
                    <a:pt x="190437" y="464359"/>
                  </a:lnTo>
                  <a:lnTo>
                    <a:pt x="212828" y="504906"/>
                  </a:lnTo>
                  <a:lnTo>
                    <a:pt x="236008" y="549385"/>
                  </a:lnTo>
                  <a:lnTo>
                    <a:pt x="256013" y="592084"/>
                  </a:lnTo>
                  <a:lnTo>
                    <a:pt x="278622" y="646255"/>
                  </a:lnTo>
                  <a:lnTo>
                    <a:pt x="295034" y="6897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1692"/>
            <p:cNvSpPr/>
            <p:nvPr/>
          </p:nvSpPr>
          <p:spPr>
            <a:xfrm>
              <a:off x="7191649" y="2893219"/>
              <a:ext cx="1083196" cy="821532"/>
            </a:xfrm>
            <a:custGeom>
              <a:avLst/>
              <a:gdLst/>
              <a:ahLst/>
              <a:cxnLst/>
              <a:rect l="0" t="0" r="0" b="0"/>
              <a:pathLst>
                <a:path w="1083196" h="821532">
                  <a:moveTo>
                    <a:pt x="1083195" y="0"/>
                  </a:moveTo>
                  <a:lnTo>
                    <a:pt x="1076874" y="6320"/>
                  </a:lnTo>
                  <a:lnTo>
                    <a:pt x="1073771" y="12951"/>
                  </a:lnTo>
                  <a:lnTo>
                    <a:pt x="1072943" y="16571"/>
                  </a:lnTo>
                  <a:lnTo>
                    <a:pt x="1030768" y="72188"/>
                  </a:lnTo>
                  <a:lnTo>
                    <a:pt x="985483" y="120990"/>
                  </a:lnTo>
                  <a:lnTo>
                    <a:pt x="938511" y="167068"/>
                  </a:lnTo>
                  <a:lnTo>
                    <a:pt x="883176" y="214387"/>
                  </a:lnTo>
                  <a:lnTo>
                    <a:pt x="827314" y="261952"/>
                  </a:lnTo>
                  <a:lnTo>
                    <a:pt x="781012" y="297660"/>
                  </a:lnTo>
                  <a:lnTo>
                    <a:pt x="733780" y="333376"/>
                  </a:lnTo>
                  <a:lnTo>
                    <a:pt x="679950" y="369094"/>
                  </a:lnTo>
                  <a:lnTo>
                    <a:pt x="628429" y="404813"/>
                  </a:lnTo>
                  <a:lnTo>
                    <a:pt x="579650" y="440531"/>
                  </a:lnTo>
                  <a:lnTo>
                    <a:pt x="531683" y="476250"/>
                  </a:lnTo>
                  <a:lnTo>
                    <a:pt x="483956" y="505648"/>
                  </a:lnTo>
                  <a:lnTo>
                    <a:pt x="436787" y="546145"/>
                  </a:lnTo>
                  <a:lnTo>
                    <a:pt x="386312" y="573155"/>
                  </a:lnTo>
                  <a:lnTo>
                    <a:pt x="355041" y="592275"/>
                  </a:lnTo>
                  <a:lnTo>
                    <a:pt x="321560" y="604267"/>
                  </a:lnTo>
                  <a:lnTo>
                    <a:pt x="306603" y="606344"/>
                  </a:lnTo>
                  <a:lnTo>
                    <a:pt x="303530" y="605312"/>
                  </a:lnTo>
                  <a:lnTo>
                    <a:pt x="301481" y="603302"/>
                  </a:lnTo>
                  <a:lnTo>
                    <a:pt x="300115" y="600639"/>
                  </a:lnTo>
                  <a:lnTo>
                    <a:pt x="298192" y="584249"/>
                  </a:lnTo>
                  <a:lnTo>
                    <a:pt x="306913" y="530796"/>
                  </a:lnTo>
                  <a:lnTo>
                    <a:pt x="315640" y="483151"/>
                  </a:lnTo>
                  <a:lnTo>
                    <a:pt x="331455" y="427142"/>
                  </a:lnTo>
                  <a:lnTo>
                    <a:pt x="348047" y="368654"/>
                  </a:lnTo>
                  <a:lnTo>
                    <a:pt x="366193" y="312960"/>
                  </a:lnTo>
                  <a:lnTo>
                    <a:pt x="379948" y="266472"/>
                  </a:lnTo>
                  <a:lnTo>
                    <a:pt x="402768" y="215208"/>
                  </a:lnTo>
                  <a:lnTo>
                    <a:pt x="439516" y="167513"/>
                  </a:lnTo>
                  <a:lnTo>
                    <a:pt x="440037" y="173253"/>
                  </a:lnTo>
                  <a:lnTo>
                    <a:pt x="423666" y="211268"/>
                  </a:lnTo>
                  <a:lnTo>
                    <a:pt x="387965" y="263104"/>
                  </a:lnTo>
                  <a:lnTo>
                    <a:pt x="344085" y="316113"/>
                  </a:lnTo>
                  <a:lnTo>
                    <a:pt x="302695" y="361921"/>
                  </a:lnTo>
                  <a:lnTo>
                    <a:pt x="256917" y="415328"/>
                  </a:lnTo>
                  <a:lnTo>
                    <a:pt x="209840" y="473045"/>
                  </a:lnTo>
                  <a:lnTo>
                    <a:pt x="168697" y="525718"/>
                  </a:lnTo>
                  <a:lnTo>
                    <a:pt x="125051" y="574839"/>
                  </a:lnTo>
                  <a:lnTo>
                    <a:pt x="84925" y="629228"/>
                  </a:lnTo>
                  <a:lnTo>
                    <a:pt x="54222" y="674594"/>
                  </a:lnTo>
                  <a:lnTo>
                    <a:pt x="21466" y="732338"/>
                  </a:lnTo>
                  <a:lnTo>
                    <a:pt x="6755" y="763059"/>
                  </a:lnTo>
                  <a:lnTo>
                    <a:pt x="138" y="808409"/>
                  </a:lnTo>
                  <a:lnTo>
                    <a:pt x="0" y="812783"/>
                  </a:lnTo>
                  <a:lnTo>
                    <a:pt x="2555" y="815699"/>
                  </a:lnTo>
                  <a:lnTo>
                    <a:pt x="12448" y="818939"/>
                  </a:lnTo>
                  <a:lnTo>
                    <a:pt x="32894" y="820763"/>
                  </a:lnTo>
                  <a:lnTo>
                    <a:pt x="87830" y="812006"/>
                  </a:lnTo>
                  <a:lnTo>
                    <a:pt x="139161" y="810331"/>
                  </a:lnTo>
                  <a:lnTo>
                    <a:pt x="197585" y="809834"/>
                  </a:lnTo>
                  <a:lnTo>
                    <a:pt x="244882" y="813214"/>
                  </a:lnTo>
                  <a:lnTo>
                    <a:pt x="285476" y="8215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2965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the poem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Door Partner: Read stanza 1 and 2 to your Window partner</a:t>
            </a:r>
          </a:p>
          <a:p>
            <a:endParaRPr lang="en-US" sz="3000" dirty="0"/>
          </a:p>
          <a:p>
            <a:r>
              <a:rPr lang="en-US" sz="3000" dirty="0" smtClean="0"/>
              <a:t>Window Partner: summarize what happens in stanza 1 and 2 to your partner. </a:t>
            </a:r>
          </a:p>
          <a:p>
            <a:r>
              <a:rPr lang="en-US" sz="3000" dirty="0" smtClean="0"/>
              <a:t>Window Partner: Read to the end of the poem to your Door partner</a:t>
            </a:r>
          </a:p>
          <a:p>
            <a:endParaRPr lang="en-US" sz="3000" dirty="0"/>
          </a:p>
          <a:p>
            <a:r>
              <a:rPr lang="en-US" sz="3000" dirty="0" smtClean="0"/>
              <a:t>Door Partner: summarize what happens to your partner.</a:t>
            </a:r>
          </a:p>
        </p:txBody>
      </p:sp>
      <p:sp>
        <p:nvSpPr>
          <p:cNvPr id="52" name="SMARTInkShape-1693"/>
          <p:cNvSpPr/>
          <p:nvPr/>
        </p:nvSpPr>
        <p:spPr>
          <a:xfrm>
            <a:off x="614328" y="4216613"/>
            <a:ext cx="230063" cy="200607"/>
          </a:xfrm>
          <a:custGeom>
            <a:avLst/>
            <a:gdLst/>
            <a:ahLst/>
            <a:cxnLst/>
            <a:rect l="0" t="0" r="0" b="0"/>
            <a:pathLst>
              <a:path w="230063" h="200607">
                <a:moveTo>
                  <a:pt x="195297" y="22012"/>
                </a:moveTo>
                <a:lnTo>
                  <a:pt x="185046" y="22012"/>
                </a:lnTo>
                <a:lnTo>
                  <a:pt x="184494" y="20689"/>
                </a:lnTo>
                <a:lnTo>
                  <a:pt x="183536" y="11761"/>
                </a:lnTo>
                <a:lnTo>
                  <a:pt x="173152" y="0"/>
                </a:lnTo>
                <a:lnTo>
                  <a:pt x="125804" y="15983"/>
                </a:lnTo>
                <a:lnTo>
                  <a:pt x="103861" y="31649"/>
                </a:lnTo>
                <a:lnTo>
                  <a:pt x="69503" y="65921"/>
                </a:lnTo>
                <a:lnTo>
                  <a:pt x="58071" y="85440"/>
                </a:lnTo>
                <a:lnTo>
                  <a:pt x="54096" y="101513"/>
                </a:lnTo>
                <a:lnTo>
                  <a:pt x="52642" y="131325"/>
                </a:lnTo>
                <a:lnTo>
                  <a:pt x="53892" y="134575"/>
                </a:lnTo>
                <a:lnTo>
                  <a:pt x="56048" y="136741"/>
                </a:lnTo>
                <a:lnTo>
                  <a:pt x="82249" y="148686"/>
                </a:lnTo>
                <a:lnTo>
                  <a:pt x="96987" y="151072"/>
                </a:lnTo>
                <a:lnTo>
                  <a:pt x="120160" y="146094"/>
                </a:lnTo>
                <a:lnTo>
                  <a:pt x="174146" y="121060"/>
                </a:lnTo>
                <a:lnTo>
                  <a:pt x="185015" y="113217"/>
                </a:lnTo>
                <a:lnTo>
                  <a:pt x="210966" y="79223"/>
                </a:lnTo>
                <a:lnTo>
                  <a:pt x="215490" y="66842"/>
                </a:lnTo>
                <a:lnTo>
                  <a:pt x="218395" y="43656"/>
                </a:lnTo>
                <a:lnTo>
                  <a:pt x="215264" y="34718"/>
                </a:lnTo>
                <a:lnTo>
                  <a:pt x="212577" y="30483"/>
                </a:lnTo>
                <a:lnTo>
                  <a:pt x="196154" y="18201"/>
                </a:lnTo>
                <a:lnTo>
                  <a:pt x="174531" y="12504"/>
                </a:lnTo>
                <a:lnTo>
                  <a:pt x="142198" y="11903"/>
                </a:lnTo>
                <a:lnTo>
                  <a:pt x="85259" y="30456"/>
                </a:lnTo>
                <a:lnTo>
                  <a:pt x="44628" y="49860"/>
                </a:lnTo>
                <a:lnTo>
                  <a:pt x="32201" y="61288"/>
                </a:lnTo>
                <a:lnTo>
                  <a:pt x="10562" y="88381"/>
                </a:lnTo>
                <a:lnTo>
                  <a:pt x="7359" y="96930"/>
                </a:lnTo>
                <a:lnTo>
                  <a:pt x="9463" y="108666"/>
                </a:lnTo>
                <a:lnTo>
                  <a:pt x="11877" y="115500"/>
                </a:lnTo>
                <a:lnTo>
                  <a:pt x="21614" y="126621"/>
                </a:lnTo>
                <a:lnTo>
                  <a:pt x="34761" y="134651"/>
                </a:lnTo>
                <a:lnTo>
                  <a:pt x="64759" y="139806"/>
                </a:lnTo>
                <a:lnTo>
                  <a:pt x="120437" y="139585"/>
                </a:lnTo>
                <a:lnTo>
                  <a:pt x="172863" y="124481"/>
                </a:lnTo>
                <a:lnTo>
                  <a:pt x="214718" y="105261"/>
                </a:lnTo>
                <a:lnTo>
                  <a:pt x="220151" y="101324"/>
                </a:lnTo>
                <a:lnTo>
                  <a:pt x="223772" y="96053"/>
                </a:lnTo>
                <a:lnTo>
                  <a:pt x="228870" y="77317"/>
                </a:lnTo>
                <a:lnTo>
                  <a:pt x="230062" y="67318"/>
                </a:lnTo>
                <a:lnTo>
                  <a:pt x="227064" y="58464"/>
                </a:lnTo>
                <a:lnTo>
                  <a:pt x="224412" y="54251"/>
                </a:lnTo>
                <a:lnTo>
                  <a:pt x="221322" y="51442"/>
                </a:lnTo>
                <a:lnTo>
                  <a:pt x="214360" y="48321"/>
                </a:lnTo>
                <a:lnTo>
                  <a:pt x="168367" y="46044"/>
                </a:lnTo>
                <a:lnTo>
                  <a:pt x="111543" y="58805"/>
                </a:lnTo>
                <a:lnTo>
                  <a:pt x="53431" y="81637"/>
                </a:lnTo>
                <a:lnTo>
                  <a:pt x="20871" y="97437"/>
                </a:lnTo>
                <a:lnTo>
                  <a:pt x="15513" y="102722"/>
                </a:lnTo>
                <a:lnTo>
                  <a:pt x="9560" y="115650"/>
                </a:lnTo>
                <a:lnTo>
                  <a:pt x="6208" y="131484"/>
                </a:lnTo>
                <a:lnTo>
                  <a:pt x="7061" y="136003"/>
                </a:lnTo>
                <a:lnTo>
                  <a:pt x="11536" y="144554"/>
                </a:lnTo>
                <a:lnTo>
                  <a:pt x="14581" y="147363"/>
                </a:lnTo>
                <a:lnTo>
                  <a:pt x="21493" y="150484"/>
                </a:lnTo>
                <a:lnTo>
                  <a:pt x="67449" y="152761"/>
                </a:lnTo>
                <a:lnTo>
                  <a:pt x="111247" y="143432"/>
                </a:lnTo>
                <a:lnTo>
                  <a:pt x="161814" y="121089"/>
                </a:lnTo>
                <a:lnTo>
                  <a:pt x="172919" y="113230"/>
                </a:lnTo>
                <a:lnTo>
                  <a:pt x="178737" y="105328"/>
                </a:lnTo>
                <a:lnTo>
                  <a:pt x="182012" y="93441"/>
                </a:lnTo>
                <a:lnTo>
                  <a:pt x="183118" y="77573"/>
                </a:lnTo>
                <a:lnTo>
                  <a:pt x="180563" y="74927"/>
                </a:lnTo>
                <a:lnTo>
                  <a:pt x="170669" y="71988"/>
                </a:lnTo>
                <a:lnTo>
                  <a:pt x="117157" y="69843"/>
                </a:lnTo>
                <a:lnTo>
                  <a:pt x="76233" y="71000"/>
                </a:lnTo>
                <a:lnTo>
                  <a:pt x="20463" y="84338"/>
                </a:lnTo>
                <a:lnTo>
                  <a:pt x="10437" y="89400"/>
                </a:lnTo>
                <a:lnTo>
                  <a:pt x="0" y="92250"/>
                </a:lnTo>
                <a:lnTo>
                  <a:pt x="276" y="92649"/>
                </a:lnTo>
                <a:lnTo>
                  <a:pt x="56452" y="93429"/>
                </a:lnTo>
                <a:lnTo>
                  <a:pt x="89335" y="89916"/>
                </a:lnTo>
                <a:lnTo>
                  <a:pt x="146506" y="81323"/>
                </a:lnTo>
                <a:lnTo>
                  <a:pt x="187987" y="69514"/>
                </a:lnTo>
                <a:lnTo>
                  <a:pt x="190423" y="66909"/>
                </a:lnTo>
                <a:lnTo>
                  <a:pt x="192048" y="63850"/>
                </a:lnTo>
                <a:lnTo>
                  <a:pt x="191808" y="61810"/>
                </a:lnTo>
                <a:lnTo>
                  <a:pt x="190325" y="60450"/>
                </a:lnTo>
                <a:lnTo>
                  <a:pt x="185150" y="58939"/>
                </a:lnTo>
                <a:lnTo>
                  <a:pt x="154584" y="57890"/>
                </a:lnTo>
                <a:lnTo>
                  <a:pt x="97954" y="67996"/>
                </a:lnTo>
                <a:lnTo>
                  <a:pt x="70029" y="75471"/>
                </a:lnTo>
                <a:lnTo>
                  <a:pt x="34467" y="93314"/>
                </a:lnTo>
                <a:lnTo>
                  <a:pt x="32515" y="96005"/>
                </a:lnTo>
                <a:lnTo>
                  <a:pt x="29381" y="103509"/>
                </a:lnTo>
                <a:lnTo>
                  <a:pt x="30447" y="104124"/>
                </a:lnTo>
                <a:lnTo>
                  <a:pt x="38928" y="105193"/>
                </a:lnTo>
                <a:lnTo>
                  <a:pt x="51890" y="116767"/>
                </a:lnTo>
                <a:lnTo>
                  <a:pt x="52375" y="133790"/>
                </a:lnTo>
                <a:lnTo>
                  <a:pt x="48873" y="141364"/>
                </a:lnTo>
                <a:lnTo>
                  <a:pt x="44230" y="149141"/>
                </a:lnTo>
                <a:lnTo>
                  <a:pt x="41250" y="164912"/>
                </a:lnTo>
                <a:lnTo>
                  <a:pt x="41005" y="168872"/>
                </a:lnTo>
                <a:lnTo>
                  <a:pt x="52422" y="200606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Shape-1694"/>
          <p:cNvSpPr/>
          <p:nvPr/>
        </p:nvSpPr>
        <p:spPr>
          <a:xfrm>
            <a:off x="642938" y="3227305"/>
            <a:ext cx="273022" cy="140893"/>
          </a:xfrm>
          <a:custGeom>
            <a:avLst/>
            <a:gdLst/>
            <a:ahLst/>
            <a:cxnLst/>
            <a:rect l="0" t="0" r="0" b="0"/>
            <a:pathLst>
              <a:path w="273022" h="140893">
                <a:moveTo>
                  <a:pt x="166687" y="46914"/>
                </a:moveTo>
                <a:lnTo>
                  <a:pt x="166687" y="53234"/>
                </a:lnTo>
                <a:lnTo>
                  <a:pt x="165364" y="55096"/>
                </a:lnTo>
                <a:lnTo>
                  <a:pt x="163159" y="56338"/>
                </a:lnTo>
                <a:lnTo>
                  <a:pt x="160366" y="57165"/>
                </a:lnTo>
                <a:lnTo>
                  <a:pt x="150115" y="64650"/>
                </a:lnTo>
                <a:lnTo>
                  <a:pt x="124313" y="101482"/>
                </a:lnTo>
                <a:lnTo>
                  <a:pt x="120618" y="114088"/>
                </a:lnTo>
                <a:lnTo>
                  <a:pt x="119754" y="122189"/>
                </a:lnTo>
                <a:lnTo>
                  <a:pt x="120846" y="124878"/>
                </a:lnTo>
                <a:lnTo>
                  <a:pt x="122897" y="126671"/>
                </a:lnTo>
                <a:lnTo>
                  <a:pt x="128704" y="128664"/>
                </a:lnTo>
                <a:lnTo>
                  <a:pt x="153388" y="130047"/>
                </a:lnTo>
                <a:lnTo>
                  <a:pt x="183071" y="120711"/>
                </a:lnTo>
                <a:lnTo>
                  <a:pt x="210885" y="106127"/>
                </a:lnTo>
                <a:lnTo>
                  <a:pt x="252144" y="68394"/>
                </a:lnTo>
                <a:lnTo>
                  <a:pt x="257585" y="56019"/>
                </a:lnTo>
                <a:lnTo>
                  <a:pt x="261077" y="32837"/>
                </a:lnTo>
                <a:lnTo>
                  <a:pt x="258027" y="23900"/>
                </a:lnTo>
                <a:lnTo>
                  <a:pt x="245290" y="7384"/>
                </a:lnTo>
                <a:lnTo>
                  <a:pt x="234253" y="2887"/>
                </a:lnTo>
                <a:lnTo>
                  <a:pt x="199289" y="0"/>
                </a:lnTo>
                <a:lnTo>
                  <a:pt x="142464" y="12334"/>
                </a:lnTo>
                <a:lnTo>
                  <a:pt x="84612" y="31189"/>
                </a:lnTo>
                <a:lnTo>
                  <a:pt x="57114" y="44312"/>
                </a:lnTo>
                <a:lnTo>
                  <a:pt x="22399" y="73046"/>
                </a:lnTo>
                <a:lnTo>
                  <a:pt x="8694" y="92433"/>
                </a:lnTo>
                <a:lnTo>
                  <a:pt x="2576" y="108614"/>
                </a:lnTo>
                <a:lnTo>
                  <a:pt x="763" y="121787"/>
                </a:lnTo>
                <a:lnTo>
                  <a:pt x="3154" y="124610"/>
                </a:lnTo>
                <a:lnTo>
                  <a:pt x="12867" y="127748"/>
                </a:lnTo>
                <a:lnTo>
                  <a:pt x="65111" y="130111"/>
                </a:lnTo>
                <a:lnTo>
                  <a:pt x="108258" y="126701"/>
                </a:lnTo>
                <a:lnTo>
                  <a:pt x="165509" y="109946"/>
                </a:lnTo>
                <a:lnTo>
                  <a:pt x="184243" y="102268"/>
                </a:lnTo>
                <a:lnTo>
                  <a:pt x="197861" y="90919"/>
                </a:lnTo>
                <a:lnTo>
                  <a:pt x="220328" y="63880"/>
                </a:lnTo>
                <a:lnTo>
                  <a:pt x="225443" y="49409"/>
                </a:lnTo>
                <a:lnTo>
                  <a:pt x="222346" y="44495"/>
                </a:lnTo>
                <a:lnTo>
                  <a:pt x="219668" y="41332"/>
                </a:lnTo>
                <a:lnTo>
                  <a:pt x="209637" y="37819"/>
                </a:lnTo>
                <a:lnTo>
                  <a:pt x="181639" y="35563"/>
                </a:lnTo>
                <a:lnTo>
                  <a:pt x="128535" y="51628"/>
                </a:lnTo>
                <a:lnTo>
                  <a:pt x="75889" y="85012"/>
                </a:lnTo>
                <a:lnTo>
                  <a:pt x="44395" y="120525"/>
                </a:lnTo>
                <a:lnTo>
                  <a:pt x="42826" y="123770"/>
                </a:lnTo>
                <a:lnTo>
                  <a:pt x="43102" y="125932"/>
                </a:lnTo>
                <a:lnTo>
                  <a:pt x="44610" y="127374"/>
                </a:lnTo>
                <a:lnTo>
                  <a:pt x="46285" y="132504"/>
                </a:lnTo>
                <a:lnTo>
                  <a:pt x="46731" y="135724"/>
                </a:lnTo>
                <a:lnTo>
                  <a:pt x="49675" y="137870"/>
                </a:lnTo>
                <a:lnTo>
                  <a:pt x="66459" y="140892"/>
                </a:lnTo>
                <a:lnTo>
                  <a:pt x="89512" y="140464"/>
                </a:lnTo>
                <a:lnTo>
                  <a:pt x="135714" y="132665"/>
                </a:lnTo>
                <a:lnTo>
                  <a:pt x="189085" y="124413"/>
                </a:lnTo>
                <a:lnTo>
                  <a:pt x="235199" y="101861"/>
                </a:lnTo>
                <a:lnTo>
                  <a:pt x="264475" y="79106"/>
                </a:lnTo>
                <a:lnTo>
                  <a:pt x="269680" y="70923"/>
                </a:lnTo>
                <a:lnTo>
                  <a:pt x="272610" y="58878"/>
                </a:lnTo>
                <a:lnTo>
                  <a:pt x="273021" y="54890"/>
                </a:lnTo>
                <a:lnTo>
                  <a:pt x="270649" y="50908"/>
                </a:lnTo>
                <a:lnTo>
                  <a:pt x="260958" y="42957"/>
                </a:lnTo>
                <a:lnTo>
                  <a:pt x="234307" y="37362"/>
                </a:lnTo>
                <a:lnTo>
                  <a:pt x="188422" y="36796"/>
                </a:lnTo>
                <a:lnTo>
                  <a:pt x="129774" y="44523"/>
                </a:lnTo>
                <a:lnTo>
                  <a:pt x="73553" y="52762"/>
                </a:lnTo>
                <a:lnTo>
                  <a:pt x="16757" y="68540"/>
                </a:lnTo>
                <a:lnTo>
                  <a:pt x="11171" y="70591"/>
                </a:lnTo>
                <a:lnTo>
                  <a:pt x="7447" y="73282"/>
                </a:lnTo>
                <a:lnTo>
                  <a:pt x="3310" y="79799"/>
                </a:lnTo>
                <a:lnTo>
                  <a:pt x="0" y="94539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Shape-1695"/>
          <p:cNvSpPr/>
          <p:nvPr/>
        </p:nvSpPr>
        <p:spPr>
          <a:xfrm>
            <a:off x="786528" y="5691355"/>
            <a:ext cx="344567" cy="261705"/>
          </a:xfrm>
          <a:custGeom>
            <a:avLst/>
            <a:gdLst/>
            <a:ahLst/>
            <a:cxnLst/>
            <a:rect l="0" t="0" r="0" b="0"/>
            <a:pathLst>
              <a:path w="344567" h="261705">
                <a:moveTo>
                  <a:pt x="249316" y="71270"/>
                </a:moveTo>
                <a:lnTo>
                  <a:pt x="242995" y="64949"/>
                </a:lnTo>
                <a:lnTo>
                  <a:pt x="236364" y="61846"/>
                </a:lnTo>
                <a:lnTo>
                  <a:pt x="187453" y="59407"/>
                </a:lnTo>
                <a:lnTo>
                  <a:pt x="130007" y="70536"/>
                </a:lnTo>
                <a:lnTo>
                  <a:pt x="98716" y="72496"/>
                </a:lnTo>
                <a:lnTo>
                  <a:pt x="74931" y="81508"/>
                </a:lnTo>
                <a:lnTo>
                  <a:pt x="65648" y="89003"/>
                </a:lnTo>
                <a:lnTo>
                  <a:pt x="61853" y="95908"/>
                </a:lnTo>
                <a:lnTo>
                  <a:pt x="60840" y="99602"/>
                </a:lnTo>
                <a:lnTo>
                  <a:pt x="61488" y="103387"/>
                </a:lnTo>
                <a:lnTo>
                  <a:pt x="68721" y="115036"/>
                </a:lnTo>
                <a:lnTo>
                  <a:pt x="110432" y="168835"/>
                </a:lnTo>
                <a:lnTo>
                  <a:pt x="136869" y="210299"/>
                </a:lnTo>
                <a:lnTo>
                  <a:pt x="144642" y="235238"/>
                </a:lnTo>
                <a:lnTo>
                  <a:pt x="149877" y="244686"/>
                </a:lnTo>
                <a:lnTo>
                  <a:pt x="152204" y="253295"/>
                </a:lnTo>
                <a:lnTo>
                  <a:pt x="151502" y="256120"/>
                </a:lnTo>
                <a:lnTo>
                  <a:pt x="149711" y="258004"/>
                </a:lnTo>
                <a:lnTo>
                  <a:pt x="142601" y="261550"/>
                </a:lnTo>
                <a:lnTo>
                  <a:pt x="135970" y="261704"/>
                </a:lnTo>
                <a:lnTo>
                  <a:pt x="134064" y="260403"/>
                </a:lnTo>
                <a:lnTo>
                  <a:pt x="132794" y="258213"/>
                </a:lnTo>
                <a:lnTo>
                  <a:pt x="131947" y="255430"/>
                </a:lnTo>
                <a:lnTo>
                  <a:pt x="121053" y="237645"/>
                </a:lnTo>
                <a:lnTo>
                  <a:pt x="118505" y="199907"/>
                </a:lnTo>
                <a:lnTo>
                  <a:pt x="131319" y="165691"/>
                </a:lnTo>
                <a:lnTo>
                  <a:pt x="157687" y="109398"/>
                </a:lnTo>
                <a:lnTo>
                  <a:pt x="198722" y="51765"/>
                </a:lnTo>
                <a:lnTo>
                  <a:pt x="216392" y="31830"/>
                </a:lnTo>
                <a:lnTo>
                  <a:pt x="224126" y="18279"/>
                </a:lnTo>
                <a:lnTo>
                  <a:pt x="232886" y="12354"/>
                </a:lnTo>
                <a:lnTo>
                  <a:pt x="235399" y="6280"/>
                </a:lnTo>
                <a:lnTo>
                  <a:pt x="237392" y="4131"/>
                </a:lnTo>
                <a:lnTo>
                  <a:pt x="248773" y="0"/>
                </a:lnTo>
                <a:lnTo>
                  <a:pt x="203242" y="56154"/>
                </a:lnTo>
                <a:lnTo>
                  <a:pt x="151502" y="109406"/>
                </a:lnTo>
                <a:lnTo>
                  <a:pt x="98975" y="162068"/>
                </a:lnTo>
                <a:lnTo>
                  <a:pt x="44291" y="220706"/>
                </a:lnTo>
                <a:lnTo>
                  <a:pt x="15627" y="255138"/>
                </a:lnTo>
                <a:lnTo>
                  <a:pt x="0" y="261511"/>
                </a:lnTo>
                <a:lnTo>
                  <a:pt x="15919" y="245176"/>
                </a:lnTo>
                <a:lnTo>
                  <a:pt x="65862" y="222019"/>
                </a:lnTo>
                <a:lnTo>
                  <a:pt x="117338" y="198012"/>
                </a:lnTo>
                <a:lnTo>
                  <a:pt x="164203" y="183495"/>
                </a:lnTo>
                <a:lnTo>
                  <a:pt x="218071" y="172137"/>
                </a:lnTo>
                <a:lnTo>
                  <a:pt x="266810" y="168184"/>
                </a:lnTo>
                <a:lnTo>
                  <a:pt x="325507" y="166739"/>
                </a:lnTo>
                <a:lnTo>
                  <a:pt x="344566" y="16652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Shape-1696"/>
          <p:cNvSpPr/>
          <p:nvPr/>
        </p:nvSpPr>
        <p:spPr>
          <a:xfrm>
            <a:off x="595423" y="1876046"/>
            <a:ext cx="392797" cy="415745"/>
          </a:xfrm>
          <a:custGeom>
            <a:avLst/>
            <a:gdLst/>
            <a:ahLst/>
            <a:cxnLst/>
            <a:rect l="0" t="0" r="0" b="0"/>
            <a:pathLst>
              <a:path w="392797" h="415745">
                <a:moveTo>
                  <a:pt x="368983" y="52767"/>
                </a:moveTo>
                <a:lnTo>
                  <a:pt x="358732" y="52767"/>
                </a:lnTo>
                <a:lnTo>
                  <a:pt x="358180" y="54089"/>
                </a:lnTo>
                <a:lnTo>
                  <a:pt x="357567" y="59087"/>
                </a:lnTo>
                <a:lnTo>
                  <a:pt x="356081" y="60949"/>
                </a:lnTo>
                <a:lnTo>
                  <a:pt x="303567" y="84884"/>
                </a:lnTo>
                <a:lnTo>
                  <a:pt x="257137" y="103992"/>
                </a:lnTo>
                <a:lnTo>
                  <a:pt x="203721" y="126532"/>
                </a:lnTo>
                <a:lnTo>
                  <a:pt x="154952" y="143724"/>
                </a:lnTo>
                <a:lnTo>
                  <a:pt x="121681" y="157181"/>
                </a:lnTo>
                <a:lnTo>
                  <a:pt x="92575" y="186036"/>
                </a:lnTo>
                <a:lnTo>
                  <a:pt x="87385" y="194900"/>
                </a:lnTo>
                <a:lnTo>
                  <a:pt x="86001" y="199116"/>
                </a:lnTo>
                <a:lnTo>
                  <a:pt x="86402" y="203250"/>
                </a:lnTo>
                <a:lnTo>
                  <a:pt x="90374" y="211370"/>
                </a:lnTo>
                <a:lnTo>
                  <a:pt x="100048" y="223380"/>
                </a:lnTo>
                <a:lnTo>
                  <a:pt x="149826" y="247231"/>
                </a:lnTo>
                <a:lnTo>
                  <a:pt x="199967" y="263109"/>
                </a:lnTo>
                <a:lnTo>
                  <a:pt x="236002" y="276339"/>
                </a:lnTo>
                <a:lnTo>
                  <a:pt x="289083" y="310955"/>
                </a:lnTo>
                <a:lnTo>
                  <a:pt x="310619" y="330497"/>
                </a:lnTo>
                <a:lnTo>
                  <a:pt x="331190" y="370070"/>
                </a:lnTo>
                <a:lnTo>
                  <a:pt x="330559" y="372781"/>
                </a:lnTo>
                <a:lnTo>
                  <a:pt x="320040" y="386638"/>
                </a:lnTo>
                <a:lnTo>
                  <a:pt x="312835" y="392977"/>
                </a:lnTo>
                <a:lnTo>
                  <a:pt x="305223" y="395794"/>
                </a:lnTo>
                <a:lnTo>
                  <a:pt x="301341" y="395222"/>
                </a:lnTo>
                <a:lnTo>
                  <a:pt x="293500" y="391059"/>
                </a:lnTo>
                <a:lnTo>
                  <a:pt x="281648" y="381278"/>
                </a:lnTo>
                <a:lnTo>
                  <a:pt x="277251" y="373838"/>
                </a:lnTo>
                <a:lnTo>
                  <a:pt x="276078" y="370001"/>
                </a:lnTo>
                <a:lnTo>
                  <a:pt x="244082" y="322161"/>
                </a:lnTo>
                <a:lnTo>
                  <a:pt x="230365" y="265469"/>
                </a:lnTo>
                <a:lnTo>
                  <a:pt x="226669" y="207336"/>
                </a:lnTo>
                <a:lnTo>
                  <a:pt x="226182" y="147988"/>
                </a:lnTo>
                <a:lnTo>
                  <a:pt x="229658" y="112289"/>
                </a:lnTo>
                <a:lnTo>
                  <a:pt x="246705" y="53811"/>
                </a:lnTo>
                <a:lnTo>
                  <a:pt x="249814" y="38679"/>
                </a:lnTo>
                <a:lnTo>
                  <a:pt x="267601" y="1397"/>
                </a:lnTo>
                <a:lnTo>
                  <a:pt x="269645" y="0"/>
                </a:lnTo>
                <a:lnTo>
                  <a:pt x="271008" y="390"/>
                </a:lnTo>
                <a:lnTo>
                  <a:pt x="271916" y="1974"/>
                </a:lnTo>
                <a:lnTo>
                  <a:pt x="271199" y="4353"/>
                </a:lnTo>
                <a:lnTo>
                  <a:pt x="265192" y="14021"/>
                </a:lnTo>
                <a:lnTo>
                  <a:pt x="251294" y="47802"/>
                </a:lnTo>
                <a:lnTo>
                  <a:pt x="209657" y="106048"/>
                </a:lnTo>
                <a:lnTo>
                  <a:pt x="178369" y="158296"/>
                </a:lnTo>
                <a:lnTo>
                  <a:pt x="140390" y="207226"/>
                </a:lnTo>
                <a:lnTo>
                  <a:pt x="102853" y="263292"/>
                </a:lnTo>
                <a:lnTo>
                  <a:pt x="62120" y="313956"/>
                </a:lnTo>
                <a:lnTo>
                  <a:pt x="28271" y="372814"/>
                </a:lnTo>
                <a:lnTo>
                  <a:pt x="2730" y="407668"/>
                </a:lnTo>
                <a:lnTo>
                  <a:pt x="731" y="415744"/>
                </a:lnTo>
                <a:lnTo>
                  <a:pt x="451" y="415137"/>
                </a:lnTo>
                <a:lnTo>
                  <a:pt x="0" y="404657"/>
                </a:lnTo>
                <a:lnTo>
                  <a:pt x="33043" y="359164"/>
                </a:lnTo>
                <a:lnTo>
                  <a:pt x="81355" y="314079"/>
                </a:lnTo>
                <a:lnTo>
                  <a:pt x="134015" y="266955"/>
                </a:lnTo>
                <a:lnTo>
                  <a:pt x="179419" y="231324"/>
                </a:lnTo>
                <a:lnTo>
                  <a:pt x="226385" y="199158"/>
                </a:lnTo>
                <a:lnTo>
                  <a:pt x="283342" y="164586"/>
                </a:lnTo>
                <a:lnTo>
                  <a:pt x="332811" y="132279"/>
                </a:lnTo>
                <a:lnTo>
                  <a:pt x="392796" y="8848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your notes.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1. Add details for each category to your foldable notes. </a:t>
            </a:r>
          </a:p>
          <a:p>
            <a:endParaRPr lang="en-US" sz="3000" dirty="0"/>
          </a:p>
          <a:p>
            <a:r>
              <a:rPr lang="en-US" sz="3000" dirty="0" smtClean="0"/>
              <a:t>2. Decide on the tone (the author’s attitude (feelings) toward the subject)</a:t>
            </a:r>
          </a:p>
          <a:p>
            <a:pPr lvl="1"/>
            <a:r>
              <a:rPr lang="en-US" sz="3000" dirty="0" smtClean="0"/>
              <a:t>Find examples from each stanza which help you see this one tone.</a:t>
            </a:r>
          </a:p>
          <a:p>
            <a:r>
              <a:rPr lang="en-US" sz="3200" dirty="0" smtClean="0"/>
              <a:t>3. Decide what possible theme (message) the author has created. HINT: The topic is growing up.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8104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5" name="SMARTInkShape-Group346"/>
          <p:cNvGrpSpPr/>
          <p:nvPr/>
        </p:nvGrpSpPr>
        <p:grpSpPr>
          <a:xfrm>
            <a:off x="416719" y="47690"/>
            <a:ext cx="2357438" cy="594865"/>
            <a:chOff x="416719" y="47690"/>
            <a:chExt cx="2357438" cy="594865"/>
          </a:xfrm>
        </p:grpSpPr>
        <p:sp>
          <p:nvSpPr>
            <p:cNvPr id="296" name="SMARTInkShape-1697"/>
            <p:cNvSpPr/>
            <p:nvPr/>
          </p:nvSpPr>
          <p:spPr>
            <a:xfrm>
              <a:off x="2548471" y="323865"/>
              <a:ext cx="225686" cy="164292"/>
            </a:xfrm>
            <a:custGeom>
              <a:avLst/>
              <a:gdLst/>
              <a:ahLst/>
              <a:cxnLst/>
              <a:rect l="0" t="0" r="0" b="0"/>
              <a:pathLst>
                <a:path w="225686" h="164292">
                  <a:moveTo>
                    <a:pt x="23279" y="116666"/>
                  </a:moveTo>
                  <a:lnTo>
                    <a:pt x="23279" y="128427"/>
                  </a:lnTo>
                  <a:lnTo>
                    <a:pt x="23279" y="118308"/>
                  </a:lnTo>
                  <a:lnTo>
                    <a:pt x="16958" y="110832"/>
                  </a:lnTo>
                  <a:lnTo>
                    <a:pt x="13856" y="100403"/>
                  </a:lnTo>
                  <a:lnTo>
                    <a:pt x="11153" y="88272"/>
                  </a:lnTo>
                  <a:lnTo>
                    <a:pt x="2167" y="69704"/>
                  </a:lnTo>
                  <a:lnTo>
                    <a:pt x="0" y="46977"/>
                  </a:lnTo>
                  <a:lnTo>
                    <a:pt x="3231" y="35863"/>
                  </a:lnTo>
                  <a:lnTo>
                    <a:pt x="16085" y="17949"/>
                  </a:lnTo>
                  <a:lnTo>
                    <a:pt x="33789" y="5690"/>
                  </a:lnTo>
                  <a:lnTo>
                    <a:pt x="55791" y="0"/>
                  </a:lnTo>
                  <a:lnTo>
                    <a:pt x="85388" y="4634"/>
                  </a:lnTo>
                  <a:lnTo>
                    <a:pt x="137902" y="25654"/>
                  </a:lnTo>
                  <a:lnTo>
                    <a:pt x="177998" y="48792"/>
                  </a:lnTo>
                  <a:lnTo>
                    <a:pt x="192585" y="64010"/>
                  </a:lnTo>
                  <a:lnTo>
                    <a:pt x="209201" y="99063"/>
                  </a:lnTo>
                  <a:lnTo>
                    <a:pt x="214499" y="123853"/>
                  </a:lnTo>
                  <a:lnTo>
                    <a:pt x="223084" y="140331"/>
                  </a:lnTo>
                  <a:lnTo>
                    <a:pt x="225685" y="1642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SMARTInkShape-1698"/>
            <p:cNvSpPr/>
            <p:nvPr/>
          </p:nvSpPr>
          <p:spPr>
            <a:xfrm>
              <a:off x="2310345" y="261938"/>
              <a:ext cx="111811" cy="142622"/>
            </a:xfrm>
            <a:custGeom>
              <a:avLst/>
              <a:gdLst/>
              <a:ahLst/>
              <a:cxnLst/>
              <a:rect l="0" t="0" r="0" b="0"/>
              <a:pathLst>
                <a:path w="111811" h="142622">
                  <a:moveTo>
                    <a:pt x="11374" y="0"/>
                  </a:moveTo>
                  <a:lnTo>
                    <a:pt x="11374" y="6320"/>
                  </a:lnTo>
                  <a:lnTo>
                    <a:pt x="12697" y="8182"/>
                  </a:lnTo>
                  <a:lnTo>
                    <a:pt x="14901" y="9423"/>
                  </a:lnTo>
                  <a:lnTo>
                    <a:pt x="17694" y="10251"/>
                  </a:lnTo>
                  <a:lnTo>
                    <a:pt x="19556" y="12125"/>
                  </a:lnTo>
                  <a:lnTo>
                    <a:pt x="21625" y="17736"/>
                  </a:lnTo>
                  <a:lnTo>
                    <a:pt x="22790" y="34653"/>
                  </a:lnTo>
                  <a:lnTo>
                    <a:pt x="19534" y="45387"/>
                  </a:lnTo>
                  <a:lnTo>
                    <a:pt x="15001" y="54568"/>
                  </a:lnTo>
                  <a:lnTo>
                    <a:pt x="266" y="109931"/>
                  </a:lnTo>
                  <a:lnTo>
                    <a:pt x="0" y="116943"/>
                  </a:lnTo>
                  <a:lnTo>
                    <a:pt x="3232" y="128263"/>
                  </a:lnTo>
                  <a:lnTo>
                    <a:pt x="5946" y="133133"/>
                  </a:lnTo>
                  <a:lnTo>
                    <a:pt x="9078" y="136380"/>
                  </a:lnTo>
                  <a:lnTo>
                    <a:pt x="16086" y="139988"/>
                  </a:lnTo>
                  <a:lnTo>
                    <a:pt x="49472" y="142621"/>
                  </a:lnTo>
                  <a:lnTo>
                    <a:pt x="68817" y="136479"/>
                  </a:lnTo>
                  <a:lnTo>
                    <a:pt x="84985" y="126280"/>
                  </a:lnTo>
                  <a:lnTo>
                    <a:pt x="102300" y="101477"/>
                  </a:lnTo>
                  <a:lnTo>
                    <a:pt x="110435" y="86552"/>
                  </a:lnTo>
                  <a:lnTo>
                    <a:pt x="111810" y="80191"/>
                  </a:lnTo>
                  <a:lnTo>
                    <a:pt x="111404" y="74627"/>
                  </a:lnTo>
                  <a:lnTo>
                    <a:pt x="108040" y="56948"/>
                  </a:lnTo>
                  <a:lnTo>
                    <a:pt x="105930" y="43831"/>
                  </a:lnTo>
                  <a:lnTo>
                    <a:pt x="100583" y="33591"/>
                  </a:lnTo>
                  <a:lnTo>
                    <a:pt x="68409" y="8099"/>
                  </a:lnTo>
                  <a:lnTo>
                    <a:pt x="56126" y="3599"/>
                  </a:lnTo>
                  <a:lnTo>
                    <a:pt x="2328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SMARTInkShape-1699"/>
            <p:cNvSpPr/>
            <p:nvPr/>
          </p:nvSpPr>
          <p:spPr>
            <a:xfrm>
              <a:off x="2144780" y="143365"/>
              <a:ext cx="10252" cy="11417"/>
            </a:xfrm>
            <a:custGeom>
              <a:avLst/>
              <a:gdLst/>
              <a:ahLst/>
              <a:cxnLst/>
              <a:rect l="0" t="0" r="0" b="0"/>
              <a:pathLst>
                <a:path w="10252" h="11417">
                  <a:moveTo>
                    <a:pt x="10251" y="11416"/>
                  </a:moveTo>
                  <a:lnTo>
                    <a:pt x="10251" y="5096"/>
                  </a:lnTo>
                  <a:lnTo>
                    <a:pt x="8928" y="3234"/>
                  </a:lnTo>
                  <a:lnTo>
                    <a:pt x="6724" y="199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SMARTInkShape-1700"/>
            <p:cNvSpPr/>
            <p:nvPr/>
          </p:nvSpPr>
          <p:spPr>
            <a:xfrm>
              <a:off x="1940762" y="250031"/>
              <a:ext cx="261895" cy="142876"/>
            </a:xfrm>
            <a:custGeom>
              <a:avLst/>
              <a:gdLst/>
              <a:ahLst/>
              <a:cxnLst/>
              <a:rect l="0" t="0" r="0" b="0"/>
              <a:pathLst>
                <a:path w="261895" h="142876">
                  <a:moveTo>
                    <a:pt x="11863" y="0"/>
                  </a:moveTo>
                  <a:lnTo>
                    <a:pt x="0" y="0"/>
                  </a:lnTo>
                  <a:lnTo>
                    <a:pt x="50838" y="0"/>
                  </a:lnTo>
                  <a:lnTo>
                    <a:pt x="97173" y="1323"/>
                  </a:lnTo>
                  <a:lnTo>
                    <a:pt x="152383" y="9424"/>
                  </a:lnTo>
                  <a:lnTo>
                    <a:pt x="174858" y="12126"/>
                  </a:lnTo>
                  <a:lnTo>
                    <a:pt x="211121" y="28333"/>
                  </a:lnTo>
                  <a:lnTo>
                    <a:pt x="219484" y="35964"/>
                  </a:lnTo>
                  <a:lnTo>
                    <a:pt x="234800" y="55595"/>
                  </a:lnTo>
                  <a:lnTo>
                    <a:pt x="244900" y="67479"/>
                  </a:lnTo>
                  <a:lnTo>
                    <a:pt x="247727" y="75411"/>
                  </a:lnTo>
                  <a:lnTo>
                    <a:pt x="250864" y="99465"/>
                  </a:lnTo>
                  <a:lnTo>
                    <a:pt x="260180" y="122541"/>
                  </a:lnTo>
                  <a:lnTo>
                    <a:pt x="261894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SMARTInkShape-1701"/>
            <p:cNvSpPr/>
            <p:nvPr/>
          </p:nvSpPr>
          <p:spPr>
            <a:xfrm>
              <a:off x="1369933" y="250144"/>
              <a:ext cx="487443" cy="189688"/>
            </a:xfrm>
            <a:custGeom>
              <a:avLst/>
              <a:gdLst/>
              <a:ahLst/>
              <a:cxnLst/>
              <a:rect l="0" t="0" r="0" b="0"/>
              <a:pathLst>
                <a:path w="487443" h="189688">
                  <a:moveTo>
                    <a:pt x="142161" y="47512"/>
                  </a:moveTo>
                  <a:lnTo>
                    <a:pt x="131909" y="37261"/>
                  </a:lnTo>
                  <a:lnTo>
                    <a:pt x="131358" y="38032"/>
                  </a:lnTo>
                  <a:lnTo>
                    <a:pt x="130745" y="42417"/>
                  </a:lnTo>
                  <a:lnTo>
                    <a:pt x="129258" y="44115"/>
                  </a:lnTo>
                  <a:lnTo>
                    <a:pt x="117367" y="50369"/>
                  </a:lnTo>
                  <a:lnTo>
                    <a:pt x="58482" y="92729"/>
                  </a:lnTo>
                  <a:lnTo>
                    <a:pt x="44116" y="103327"/>
                  </a:lnTo>
                  <a:lnTo>
                    <a:pt x="7424" y="146199"/>
                  </a:lnTo>
                  <a:lnTo>
                    <a:pt x="2903" y="157960"/>
                  </a:lnTo>
                  <a:lnTo>
                    <a:pt x="0" y="174427"/>
                  </a:lnTo>
                  <a:lnTo>
                    <a:pt x="3131" y="180207"/>
                  </a:lnTo>
                  <a:lnTo>
                    <a:pt x="5818" y="183601"/>
                  </a:lnTo>
                  <a:lnTo>
                    <a:pt x="12331" y="187371"/>
                  </a:lnTo>
                  <a:lnTo>
                    <a:pt x="15920" y="188376"/>
                  </a:lnTo>
                  <a:lnTo>
                    <a:pt x="26964" y="185966"/>
                  </a:lnTo>
                  <a:lnTo>
                    <a:pt x="48056" y="180699"/>
                  </a:lnTo>
                  <a:lnTo>
                    <a:pt x="55612" y="179959"/>
                  </a:lnTo>
                  <a:lnTo>
                    <a:pt x="61972" y="176821"/>
                  </a:lnTo>
                  <a:lnTo>
                    <a:pt x="85968" y="151788"/>
                  </a:lnTo>
                  <a:lnTo>
                    <a:pt x="101026" y="126857"/>
                  </a:lnTo>
                  <a:lnTo>
                    <a:pt x="106160" y="112179"/>
                  </a:lnTo>
                  <a:lnTo>
                    <a:pt x="114149" y="99452"/>
                  </a:lnTo>
                  <a:lnTo>
                    <a:pt x="118185" y="83941"/>
                  </a:lnTo>
                  <a:lnTo>
                    <a:pt x="124620" y="89762"/>
                  </a:lnTo>
                  <a:lnTo>
                    <a:pt x="127750" y="96276"/>
                  </a:lnTo>
                  <a:lnTo>
                    <a:pt x="142351" y="149610"/>
                  </a:lnTo>
                  <a:lnTo>
                    <a:pt x="158584" y="170400"/>
                  </a:lnTo>
                  <a:lnTo>
                    <a:pt x="190384" y="185067"/>
                  </a:lnTo>
                  <a:lnTo>
                    <a:pt x="216601" y="189687"/>
                  </a:lnTo>
                  <a:lnTo>
                    <a:pt x="225075" y="186548"/>
                  </a:lnTo>
                  <a:lnTo>
                    <a:pt x="241295" y="173754"/>
                  </a:lnTo>
                  <a:lnTo>
                    <a:pt x="253261" y="156061"/>
                  </a:lnTo>
                  <a:lnTo>
                    <a:pt x="268940" y="113727"/>
                  </a:lnTo>
                  <a:lnTo>
                    <a:pt x="279880" y="55637"/>
                  </a:lnTo>
                  <a:lnTo>
                    <a:pt x="277041" y="39483"/>
                  </a:lnTo>
                  <a:lnTo>
                    <a:pt x="283721" y="9642"/>
                  </a:lnTo>
                  <a:lnTo>
                    <a:pt x="285483" y="6390"/>
                  </a:lnTo>
                  <a:lnTo>
                    <a:pt x="287979" y="4223"/>
                  </a:lnTo>
                  <a:lnTo>
                    <a:pt x="290967" y="2778"/>
                  </a:lnTo>
                  <a:lnTo>
                    <a:pt x="344953" y="0"/>
                  </a:lnTo>
                  <a:lnTo>
                    <a:pt x="395956" y="1215"/>
                  </a:lnTo>
                  <a:lnTo>
                    <a:pt x="422253" y="12013"/>
                  </a:lnTo>
                  <a:lnTo>
                    <a:pt x="424139" y="14586"/>
                  </a:lnTo>
                  <a:lnTo>
                    <a:pt x="426234" y="20972"/>
                  </a:lnTo>
                  <a:lnTo>
                    <a:pt x="427166" y="28220"/>
                  </a:lnTo>
                  <a:lnTo>
                    <a:pt x="424052" y="35851"/>
                  </a:lnTo>
                  <a:lnTo>
                    <a:pt x="411274" y="51529"/>
                  </a:lnTo>
                  <a:lnTo>
                    <a:pt x="352573" y="99352"/>
                  </a:lnTo>
                  <a:lnTo>
                    <a:pt x="326401" y="126560"/>
                  </a:lnTo>
                  <a:lnTo>
                    <a:pt x="323264" y="134680"/>
                  </a:lnTo>
                  <a:lnTo>
                    <a:pt x="321498" y="146688"/>
                  </a:lnTo>
                  <a:lnTo>
                    <a:pt x="324613" y="154649"/>
                  </a:lnTo>
                  <a:lnTo>
                    <a:pt x="327295" y="158624"/>
                  </a:lnTo>
                  <a:lnTo>
                    <a:pt x="330407" y="161275"/>
                  </a:lnTo>
                  <a:lnTo>
                    <a:pt x="337391" y="164219"/>
                  </a:lnTo>
                  <a:lnTo>
                    <a:pt x="355082" y="165877"/>
                  </a:lnTo>
                  <a:lnTo>
                    <a:pt x="365997" y="162737"/>
                  </a:lnTo>
                  <a:lnTo>
                    <a:pt x="383784" y="149942"/>
                  </a:lnTo>
                  <a:lnTo>
                    <a:pt x="407564" y="121332"/>
                  </a:lnTo>
                  <a:lnTo>
                    <a:pt x="420191" y="110748"/>
                  </a:lnTo>
                  <a:lnTo>
                    <a:pt x="433414" y="91237"/>
                  </a:lnTo>
                  <a:lnTo>
                    <a:pt x="438974" y="74208"/>
                  </a:lnTo>
                  <a:lnTo>
                    <a:pt x="440578" y="73247"/>
                  </a:lnTo>
                  <a:lnTo>
                    <a:pt x="451211" y="71400"/>
                  </a:lnTo>
                  <a:lnTo>
                    <a:pt x="451710" y="110730"/>
                  </a:lnTo>
                  <a:lnTo>
                    <a:pt x="455245" y="118824"/>
                  </a:lnTo>
                  <a:lnTo>
                    <a:pt x="458040" y="122835"/>
                  </a:lnTo>
                  <a:lnTo>
                    <a:pt x="466421" y="152175"/>
                  </a:lnTo>
                  <a:lnTo>
                    <a:pt x="487442" y="1784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SMARTInkShape-1702"/>
            <p:cNvSpPr/>
            <p:nvPr/>
          </p:nvSpPr>
          <p:spPr>
            <a:xfrm>
              <a:off x="1095585" y="264870"/>
              <a:ext cx="237152" cy="377685"/>
            </a:xfrm>
            <a:custGeom>
              <a:avLst/>
              <a:gdLst/>
              <a:ahLst/>
              <a:cxnLst/>
              <a:rect l="0" t="0" r="0" b="0"/>
              <a:pathLst>
                <a:path w="237152" h="377685">
                  <a:moveTo>
                    <a:pt x="35509" y="128036"/>
                  </a:moveTo>
                  <a:lnTo>
                    <a:pt x="34186" y="159173"/>
                  </a:lnTo>
                  <a:lnTo>
                    <a:pt x="24706" y="215747"/>
                  </a:lnTo>
                  <a:lnTo>
                    <a:pt x="25022" y="273695"/>
                  </a:lnTo>
                  <a:lnTo>
                    <a:pt x="35737" y="329261"/>
                  </a:lnTo>
                  <a:lnTo>
                    <a:pt x="57133" y="373705"/>
                  </a:lnTo>
                  <a:lnTo>
                    <a:pt x="59185" y="375159"/>
                  </a:lnTo>
                  <a:lnTo>
                    <a:pt x="69380" y="377684"/>
                  </a:lnTo>
                  <a:lnTo>
                    <a:pt x="70984" y="352114"/>
                  </a:lnTo>
                  <a:lnTo>
                    <a:pt x="71206" y="293490"/>
                  </a:lnTo>
                  <a:lnTo>
                    <a:pt x="64903" y="240535"/>
                  </a:lnTo>
                  <a:lnTo>
                    <a:pt x="42736" y="188623"/>
                  </a:lnTo>
                  <a:lnTo>
                    <a:pt x="24246" y="140151"/>
                  </a:lnTo>
                  <a:lnTo>
                    <a:pt x="3374" y="81475"/>
                  </a:lnTo>
                  <a:lnTo>
                    <a:pt x="0" y="31232"/>
                  </a:lnTo>
                  <a:lnTo>
                    <a:pt x="3411" y="21953"/>
                  </a:lnTo>
                  <a:lnTo>
                    <a:pt x="16380" y="5217"/>
                  </a:lnTo>
                  <a:lnTo>
                    <a:pt x="30976" y="690"/>
                  </a:lnTo>
                  <a:lnTo>
                    <a:pt x="49369" y="0"/>
                  </a:lnTo>
                  <a:lnTo>
                    <a:pt x="103447" y="13851"/>
                  </a:lnTo>
                  <a:lnTo>
                    <a:pt x="162489" y="32906"/>
                  </a:lnTo>
                  <a:lnTo>
                    <a:pt x="197440" y="48685"/>
                  </a:lnTo>
                  <a:lnTo>
                    <a:pt x="210225" y="60137"/>
                  </a:lnTo>
                  <a:lnTo>
                    <a:pt x="232113" y="87247"/>
                  </a:lnTo>
                  <a:lnTo>
                    <a:pt x="235336" y="95797"/>
                  </a:lnTo>
                  <a:lnTo>
                    <a:pt x="237151" y="114368"/>
                  </a:lnTo>
                  <a:lnTo>
                    <a:pt x="234048" y="125489"/>
                  </a:lnTo>
                  <a:lnTo>
                    <a:pt x="217562" y="147545"/>
                  </a:lnTo>
                  <a:lnTo>
                    <a:pt x="177309" y="185065"/>
                  </a:lnTo>
                  <a:lnTo>
                    <a:pt x="119870" y="219693"/>
                  </a:lnTo>
                  <a:lnTo>
                    <a:pt x="106946" y="2232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SMARTInkShape-1703"/>
            <p:cNvSpPr/>
            <p:nvPr/>
          </p:nvSpPr>
          <p:spPr>
            <a:xfrm>
              <a:off x="809625" y="262595"/>
              <a:ext cx="154782" cy="225562"/>
            </a:xfrm>
            <a:custGeom>
              <a:avLst/>
              <a:gdLst/>
              <a:ahLst/>
              <a:cxnLst/>
              <a:rect l="0" t="0" r="0" b="0"/>
              <a:pathLst>
                <a:path w="154782" h="225562">
                  <a:moveTo>
                    <a:pt x="0" y="154124"/>
                  </a:moveTo>
                  <a:lnTo>
                    <a:pt x="29814" y="152801"/>
                  </a:lnTo>
                  <a:lnTo>
                    <a:pt x="50873" y="144618"/>
                  </a:lnTo>
                  <a:lnTo>
                    <a:pt x="110145" y="110427"/>
                  </a:lnTo>
                  <a:lnTo>
                    <a:pt x="120832" y="102512"/>
                  </a:lnTo>
                  <a:lnTo>
                    <a:pt x="146651" y="68465"/>
                  </a:lnTo>
                  <a:lnTo>
                    <a:pt x="151168" y="56081"/>
                  </a:lnTo>
                  <a:lnTo>
                    <a:pt x="154570" y="26040"/>
                  </a:lnTo>
                  <a:lnTo>
                    <a:pt x="148398" y="17689"/>
                  </a:lnTo>
                  <a:lnTo>
                    <a:pt x="138191" y="6836"/>
                  </a:lnTo>
                  <a:lnTo>
                    <a:pt x="130651" y="2673"/>
                  </a:lnTo>
                  <a:lnTo>
                    <a:pt x="115031" y="0"/>
                  </a:lnTo>
                  <a:lnTo>
                    <a:pt x="107128" y="3163"/>
                  </a:lnTo>
                  <a:lnTo>
                    <a:pt x="56052" y="39096"/>
                  </a:lnTo>
                  <a:lnTo>
                    <a:pt x="19857" y="96418"/>
                  </a:lnTo>
                  <a:lnTo>
                    <a:pt x="15440" y="109074"/>
                  </a:lnTo>
                  <a:lnTo>
                    <a:pt x="14262" y="116153"/>
                  </a:lnTo>
                  <a:lnTo>
                    <a:pt x="16481" y="131074"/>
                  </a:lnTo>
                  <a:lnTo>
                    <a:pt x="25168" y="150822"/>
                  </a:lnTo>
                  <a:lnTo>
                    <a:pt x="46276" y="175667"/>
                  </a:lnTo>
                  <a:lnTo>
                    <a:pt x="91511" y="205170"/>
                  </a:lnTo>
                  <a:lnTo>
                    <a:pt x="154781" y="2255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SMARTInkShape-1704"/>
            <p:cNvSpPr/>
            <p:nvPr/>
          </p:nvSpPr>
          <p:spPr>
            <a:xfrm>
              <a:off x="416719" y="47690"/>
              <a:ext cx="309453" cy="368968"/>
            </a:xfrm>
            <a:custGeom>
              <a:avLst/>
              <a:gdLst/>
              <a:ahLst/>
              <a:cxnLst/>
              <a:rect l="0" t="0" r="0" b="0"/>
              <a:pathLst>
                <a:path w="309453" h="368968">
                  <a:moveTo>
                    <a:pt x="250031" y="11841"/>
                  </a:moveTo>
                  <a:lnTo>
                    <a:pt x="243710" y="5521"/>
                  </a:lnTo>
                  <a:lnTo>
                    <a:pt x="237079" y="2417"/>
                  </a:lnTo>
                  <a:lnTo>
                    <a:pt x="185900" y="0"/>
                  </a:lnTo>
                  <a:lnTo>
                    <a:pt x="139868" y="1266"/>
                  </a:lnTo>
                  <a:lnTo>
                    <a:pt x="116701" y="9443"/>
                  </a:lnTo>
                  <a:lnTo>
                    <a:pt x="96351" y="20530"/>
                  </a:lnTo>
                  <a:lnTo>
                    <a:pt x="92015" y="21602"/>
                  </a:lnTo>
                  <a:lnTo>
                    <a:pt x="89125" y="23640"/>
                  </a:lnTo>
                  <a:lnTo>
                    <a:pt x="87198" y="26322"/>
                  </a:lnTo>
                  <a:lnTo>
                    <a:pt x="85056" y="32829"/>
                  </a:lnTo>
                  <a:lnTo>
                    <a:pt x="84105" y="40131"/>
                  </a:lnTo>
                  <a:lnTo>
                    <a:pt x="89890" y="58000"/>
                  </a:lnTo>
                  <a:lnTo>
                    <a:pt x="99923" y="68957"/>
                  </a:lnTo>
                  <a:lnTo>
                    <a:pt x="158932" y="112534"/>
                  </a:lnTo>
                  <a:lnTo>
                    <a:pt x="214573" y="158814"/>
                  </a:lnTo>
                  <a:lnTo>
                    <a:pt x="264258" y="206321"/>
                  </a:lnTo>
                  <a:lnTo>
                    <a:pt x="300054" y="253936"/>
                  </a:lnTo>
                  <a:lnTo>
                    <a:pt x="307684" y="282157"/>
                  </a:lnTo>
                  <a:lnTo>
                    <a:pt x="309452" y="323511"/>
                  </a:lnTo>
                  <a:lnTo>
                    <a:pt x="305986" y="332483"/>
                  </a:lnTo>
                  <a:lnTo>
                    <a:pt x="303209" y="336727"/>
                  </a:lnTo>
                  <a:lnTo>
                    <a:pt x="271320" y="361043"/>
                  </a:lnTo>
                  <a:lnTo>
                    <a:pt x="259052" y="365479"/>
                  </a:lnTo>
                  <a:lnTo>
                    <a:pt x="201107" y="368717"/>
                  </a:lnTo>
                  <a:lnTo>
                    <a:pt x="154525" y="368967"/>
                  </a:lnTo>
                  <a:lnTo>
                    <a:pt x="98923" y="367694"/>
                  </a:lnTo>
                  <a:lnTo>
                    <a:pt x="42523" y="358776"/>
                  </a:lnTo>
                  <a:lnTo>
                    <a:pt x="0" y="3571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SMARTInkShape-1705"/>
            <p:cNvSpPr/>
            <p:nvPr/>
          </p:nvSpPr>
          <p:spPr>
            <a:xfrm>
              <a:off x="1976457" y="83344"/>
              <a:ext cx="166669" cy="345282"/>
            </a:xfrm>
            <a:custGeom>
              <a:avLst/>
              <a:gdLst/>
              <a:ahLst/>
              <a:cxnLst/>
              <a:rect l="0" t="0" r="0" b="0"/>
              <a:pathLst>
                <a:path w="166669" h="345282">
                  <a:moveTo>
                    <a:pt x="11887" y="0"/>
                  </a:moveTo>
                  <a:lnTo>
                    <a:pt x="11887" y="6320"/>
                  </a:lnTo>
                  <a:lnTo>
                    <a:pt x="8359" y="12951"/>
                  </a:lnTo>
                  <a:lnTo>
                    <a:pt x="5566" y="16572"/>
                  </a:lnTo>
                  <a:lnTo>
                    <a:pt x="2463" y="27650"/>
                  </a:lnTo>
                  <a:lnTo>
                    <a:pt x="126" y="79599"/>
                  </a:lnTo>
                  <a:lnTo>
                    <a:pt x="0" y="132043"/>
                  </a:lnTo>
                  <a:lnTo>
                    <a:pt x="1312" y="153936"/>
                  </a:lnTo>
                  <a:lnTo>
                    <a:pt x="10233" y="204124"/>
                  </a:lnTo>
                  <a:lnTo>
                    <a:pt x="24620" y="249212"/>
                  </a:lnTo>
                  <a:lnTo>
                    <a:pt x="39472" y="273601"/>
                  </a:lnTo>
                  <a:lnTo>
                    <a:pt x="75884" y="312176"/>
                  </a:lnTo>
                  <a:lnTo>
                    <a:pt x="115140" y="336642"/>
                  </a:lnTo>
                  <a:lnTo>
                    <a:pt x="166668" y="3452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5" name="SMARTInkShape-Group347"/>
          <p:cNvGrpSpPr/>
          <p:nvPr/>
        </p:nvGrpSpPr>
        <p:grpSpPr>
          <a:xfrm>
            <a:off x="4452938" y="23918"/>
            <a:ext cx="2047876" cy="440427"/>
            <a:chOff x="4452938" y="23918"/>
            <a:chExt cx="2047876" cy="440427"/>
          </a:xfrm>
        </p:grpSpPr>
        <p:sp>
          <p:nvSpPr>
            <p:cNvPr id="306" name="SMARTInkShape-1706"/>
            <p:cNvSpPr/>
            <p:nvPr/>
          </p:nvSpPr>
          <p:spPr>
            <a:xfrm>
              <a:off x="4452938" y="23918"/>
              <a:ext cx="523876" cy="35614"/>
            </a:xfrm>
            <a:custGeom>
              <a:avLst/>
              <a:gdLst/>
              <a:ahLst/>
              <a:cxnLst/>
              <a:rect l="0" t="0" r="0" b="0"/>
              <a:pathLst>
                <a:path w="523876" h="35614">
                  <a:moveTo>
                    <a:pt x="0" y="35613"/>
                  </a:moveTo>
                  <a:lnTo>
                    <a:pt x="0" y="25362"/>
                  </a:lnTo>
                  <a:lnTo>
                    <a:pt x="1322" y="24810"/>
                  </a:lnTo>
                  <a:lnTo>
                    <a:pt x="57200" y="17429"/>
                  </a:lnTo>
                  <a:lnTo>
                    <a:pt x="116201" y="11590"/>
                  </a:lnTo>
                  <a:lnTo>
                    <a:pt x="164369" y="3948"/>
                  </a:lnTo>
                  <a:lnTo>
                    <a:pt x="219946" y="1095"/>
                  </a:lnTo>
                  <a:lnTo>
                    <a:pt x="276983" y="250"/>
                  </a:lnTo>
                  <a:lnTo>
                    <a:pt x="327984" y="0"/>
                  </a:lnTo>
                  <a:lnTo>
                    <a:pt x="376609" y="1249"/>
                  </a:lnTo>
                  <a:lnTo>
                    <a:pt x="423208" y="8086"/>
                  </a:lnTo>
                  <a:lnTo>
                    <a:pt x="478707" y="14595"/>
                  </a:lnTo>
                  <a:lnTo>
                    <a:pt x="523875" y="237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SMARTInkShape-1707"/>
            <p:cNvSpPr/>
            <p:nvPr/>
          </p:nvSpPr>
          <p:spPr>
            <a:xfrm>
              <a:off x="4964905" y="214696"/>
              <a:ext cx="392909" cy="190118"/>
            </a:xfrm>
            <a:custGeom>
              <a:avLst/>
              <a:gdLst/>
              <a:ahLst/>
              <a:cxnLst/>
              <a:rect l="0" t="0" r="0" b="0"/>
              <a:pathLst>
                <a:path w="392909" h="190118">
                  <a:moveTo>
                    <a:pt x="0" y="118679"/>
                  </a:moveTo>
                  <a:lnTo>
                    <a:pt x="0" y="135251"/>
                  </a:lnTo>
                  <a:lnTo>
                    <a:pt x="3529" y="142801"/>
                  </a:lnTo>
                  <a:lnTo>
                    <a:pt x="8184" y="150567"/>
                  </a:lnTo>
                  <a:lnTo>
                    <a:pt x="11864" y="166099"/>
                  </a:lnTo>
                  <a:lnTo>
                    <a:pt x="11895" y="159923"/>
                  </a:lnTo>
                  <a:lnTo>
                    <a:pt x="26605" y="102841"/>
                  </a:lnTo>
                  <a:lnTo>
                    <a:pt x="40240" y="64692"/>
                  </a:lnTo>
                  <a:lnTo>
                    <a:pt x="51399" y="51469"/>
                  </a:lnTo>
                  <a:lnTo>
                    <a:pt x="63855" y="39860"/>
                  </a:lnTo>
                  <a:lnTo>
                    <a:pt x="79628" y="19772"/>
                  </a:lnTo>
                  <a:lnTo>
                    <a:pt x="93158" y="9456"/>
                  </a:lnTo>
                  <a:lnTo>
                    <a:pt x="107991" y="3990"/>
                  </a:lnTo>
                  <a:lnTo>
                    <a:pt x="161911" y="0"/>
                  </a:lnTo>
                  <a:lnTo>
                    <a:pt x="185733" y="1110"/>
                  </a:lnTo>
                  <a:lnTo>
                    <a:pt x="216610" y="9890"/>
                  </a:lnTo>
                  <a:lnTo>
                    <a:pt x="219813" y="11757"/>
                  </a:lnTo>
                  <a:lnTo>
                    <a:pt x="221949" y="14325"/>
                  </a:lnTo>
                  <a:lnTo>
                    <a:pt x="224322" y="20706"/>
                  </a:lnTo>
                  <a:lnTo>
                    <a:pt x="225377" y="27951"/>
                  </a:lnTo>
                  <a:lnTo>
                    <a:pt x="222317" y="35581"/>
                  </a:lnTo>
                  <a:lnTo>
                    <a:pt x="184812" y="87403"/>
                  </a:lnTo>
                  <a:lnTo>
                    <a:pt x="130869" y="138992"/>
                  </a:lnTo>
                  <a:lnTo>
                    <a:pt x="105520" y="157675"/>
                  </a:lnTo>
                  <a:lnTo>
                    <a:pt x="99815" y="165997"/>
                  </a:lnTo>
                  <a:lnTo>
                    <a:pt x="96153" y="175798"/>
                  </a:lnTo>
                  <a:lnTo>
                    <a:pt x="97175" y="176602"/>
                  </a:lnTo>
                  <a:lnTo>
                    <a:pt x="101838" y="177495"/>
                  </a:lnTo>
                  <a:lnTo>
                    <a:pt x="108321" y="174365"/>
                  </a:lnTo>
                  <a:lnTo>
                    <a:pt x="111902" y="171678"/>
                  </a:lnTo>
                  <a:lnTo>
                    <a:pt x="134600" y="144636"/>
                  </a:lnTo>
                  <a:lnTo>
                    <a:pt x="147135" y="134184"/>
                  </a:lnTo>
                  <a:lnTo>
                    <a:pt x="188107" y="75217"/>
                  </a:lnTo>
                  <a:lnTo>
                    <a:pt x="190291" y="71420"/>
                  </a:lnTo>
                  <a:lnTo>
                    <a:pt x="190439" y="77483"/>
                  </a:lnTo>
                  <a:lnTo>
                    <a:pt x="194002" y="84054"/>
                  </a:lnTo>
                  <a:lnTo>
                    <a:pt x="198672" y="91384"/>
                  </a:lnTo>
                  <a:lnTo>
                    <a:pt x="221296" y="145615"/>
                  </a:lnTo>
                  <a:lnTo>
                    <a:pt x="226084" y="160909"/>
                  </a:lnTo>
                  <a:lnTo>
                    <a:pt x="236279" y="175671"/>
                  </a:lnTo>
                  <a:lnTo>
                    <a:pt x="240833" y="177081"/>
                  </a:lnTo>
                  <a:lnTo>
                    <a:pt x="254536" y="177987"/>
                  </a:lnTo>
                  <a:lnTo>
                    <a:pt x="257003" y="176739"/>
                  </a:lnTo>
                  <a:lnTo>
                    <a:pt x="258649" y="174583"/>
                  </a:lnTo>
                  <a:lnTo>
                    <a:pt x="285976" y="118275"/>
                  </a:lnTo>
                  <a:lnTo>
                    <a:pt x="301251" y="94747"/>
                  </a:lnTo>
                  <a:lnTo>
                    <a:pt x="326990" y="64669"/>
                  </a:lnTo>
                  <a:lnTo>
                    <a:pt x="335642" y="47548"/>
                  </a:lnTo>
                  <a:lnTo>
                    <a:pt x="338856" y="43477"/>
                  </a:lnTo>
                  <a:lnTo>
                    <a:pt x="345954" y="38954"/>
                  </a:lnTo>
                  <a:lnTo>
                    <a:pt x="349699" y="37748"/>
                  </a:lnTo>
                  <a:lnTo>
                    <a:pt x="352195" y="38266"/>
                  </a:lnTo>
                  <a:lnTo>
                    <a:pt x="353860" y="39935"/>
                  </a:lnTo>
                  <a:lnTo>
                    <a:pt x="357032" y="45317"/>
                  </a:lnTo>
                  <a:lnTo>
                    <a:pt x="362852" y="52119"/>
                  </a:lnTo>
                  <a:lnTo>
                    <a:pt x="366320" y="63079"/>
                  </a:lnTo>
                  <a:lnTo>
                    <a:pt x="369185" y="75447"/>
                  </a:lnTo>
                  <a:lnTo>
                    <a:pt x="376912" y="91171"/>
                  </a:lnTo>
                  <a:lnTo>
                    <a:pt x="384290" y="139212"/>
                  </a:lnTo>
                  <a:lnTo>
                    <a:pt x="389078" y="150294"/>
                  </a:lnTo>
                  <a:lnTo>
                    <a:pt x="392908" y="1901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SMARTInkShape-1708"/>
            <p:cNvSpPr/>
            <p:nvPr/>
          </p:nvSpPr>
          <p:spPr>
            <a:xfrm>
              <a:off x="5448126" y="273887"/>
              <a:ext cx="135137" cy="178552"/>
            </a:xfrm>
            <a:custGeom>
              <a:avLst/>
              <a:gdLst/>
              <a:ahLst/>
              <a:cxnLst/>
              <a:rect l="0" t="0" r="0" b="0"/>
              <a:pathLst>
                <a:path w="135137" h="178552">
                  <a:moveTo>
                    <a:pt x="100187" y="11863"/>
                  </a:moveTo>
                  <a:lnTo>
                    <a:pt x="100187" y="1612"/>
                  </a:lnTo>
                  <a:lnTo>
                    <a:pt x="98863" y="1060"/>
                  </a:lnTo>
                  <a:lnTo>
                    <a:pt x="65878" y="0"/>
                  </a:lnTo>
                  <a:lnTo>
                    <a:pt x="54952" y="3504"/>
                  </a:lnTo>
                  <a:lnTo>
                    <a:pt x="44364" y="8148"/>
                  </a:lnTo>
                  <a:lnTo>
                    <a:pt x="24850" y="12085"/>
                  </a:lnTo>
                  <a:lnTo>
                    <a:pt x="10102" y="21042"/>
                  </a:lnTo>
                  <a:lnTo>
                    <a:pt x="1500" y="28290"/>
                  </a:lnTo>
                  <a:lnTo>
                    <a:pt x="0" y="32075"/>
                  </a:lnTo>
                  <a:lnTo>
                    <a:pt x="322" y="35921"/>
                  </a:lnTo>
                  <a:lnTo>
                    <a:pt x="1861" y="39808"/>
                  </a:lnTo>
                  <a:lnTo>
                    <a:pt x="10625" y="47654"/>
                  </a:lnTo>
                  <a:lnTo>
                    <a:pt x="67152" y="75367"/>
                  </a:lnTo>
                  <a:lnTo>
                    <a:pt x="107873" y="95207"/>
                  </a:lnTo>
                  <a:lnTo>
                    <a:pt x="127134" y="111082"/>
                  </a:lnTo>
                  <a:lnTo>
                    <a:pt x="132007" y="119019"/>
                  </a:lnTo>
                  <a:lnTo>
                    <a:pt x="135136" y="134894"/>
                  </a:lnTo>
                  <a:lnTo>
                    <a:pt x="132035" y="142832"/>
                  </a:lnTo>
                  <a:lnTo>
                    <a:pt x="119266" y="158707"/>
                  </a:lnTo>
                  <a:lnTo>
                    <a:pt x="101577" y="170613"/>
                  </a:lnTo>
                  <a:lnTo>
                    <a:pt x="79579" y="176199"/>
                  </a:lnTo>
                  <a:lnTo>
                    <a:pt x="52562" y="1785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SMARTInkShape-1709"/>
            <p:cNvSpPr/>
            <p:nvPr/>
          </p:nvSpPr>
          <p:spPr>
            <a:xfrm>
              <a:off x="5643563" y="381000"/>
              <a:ext cx="11908" cy="71439"/>
            </a:xfrm>
            <a:custGeom>
              <a:avLst/>
              <a:gdLst/>
              <a:ahLst/>
              <a:cxnLst/>
              <a:rect l="0" t="0" r="0" b="0"/>
              <a:pathLst>
                <a:path w="11908" h="71439">
                  <a:moveTo>
                    <a:pt x="11907" y="0"/>
                  </a:moveTo>
                  <a:lnTo>
                    <a:pt x="11907" y="50102"/>
                  </a:lnTo>
                  <a:lnTo>
                    <a:pt x="10583" y="53245"/>
                  </a:lnTo>
                  <a:lnTo>
                    <a:pt x="8378" y="55340"/>
                  </a:lnTo>
                  <a:lnTo>
                    <a:pt x="5584" y="56737"/>
                  </a:lnTo>
                  <a:lnTo>
                    <a:pt x="3723" y="58992"/>
                  </a:lnTo>
                  <a:lnTo>
                    <a:pt x="0" y="714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SMARTInkShape-1710"/>
            <p:cNvSpPr/>
            <p:nvPr/>
          </p:nvSpPr>
          <p:spPr>
            <a:xfrm>
              <a:off x="5750877" y="178594"/>
              <a:ext cx="95094" cy="285751"/>
            </a:xfrm>
            <a:custGeom>
              <a:avLst/>
              <a:gdLst/>
              <a:ahLst/>
              <a:cxnLst/>
              <a:rect l="0" t="0" r="0" b="0"/>
              <a:pathLst>
                <a:path w="95094" h="285751">
                  <a:moveTo>
                    <a:pt x="23653" y="0"/>
                  </a:moveTo>
                  <a:lnTo>
                    <a:pt x="23653" y="27987"/>
                  </a:lnTo>
                  <a:lnTo>
                    <a:pt x="8956" y="83661"/>
                  </a:lnTo>
                  <a:lnTo>
                    <a:pt x="1642" y="108836"/>
                  </a:lnTo>
                  <a:lnTo>
                    <a:pt x="0" y="157629"/>
                  </a:lnTo>
                  <a:lnTo>
                    <a:pt x="6210" y="185023"/>
                  </a:lnTo>
                  <a:lnTo>
                    <a:pt x="35654" y="238802"/>
                  </a:lnTo>
                  <a:lnTo>
                    <a:pt x="44861" y="252978"/>
                  </a:lnTo>
                  <a:lnTo>
                    <a:pt x="78117" y="280020"/>
                  </a:lnTo>
                  <a:lnTo>
                    <a:pt x="95093" y="285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SMARTInkShape-1711"/>
            <p:cNvSpPr/>
            <p:nvPr/>
          </p:nvSpPr>
          <p:spPr>
            <a:xfrm>
              <a:off x="5667375" y="309566"/>
              <a:ext cx="285751" cy="142873"/>
            </a:xfrm>
            <a:custGeom>
              <a:avLst/>
              <a:gdLst/>
              <a:ahLst/>
              <a:cxnLst/>
              <a:rect l="0" t="0" r="0" b="0"/>
              <a:pathLst>
                <a:path w="285751" h="142873">
                  <a:moveTo>
                    <a:pt x="0" y="23809"/>
                  </a:moveTo>
                  <a:lnTo>
                    <a:pt x="0" y="17488"/>
                  </a:lnTo>
                  <a:lnTo>
                    <a:pt x="1323" y="15627"/>
                  </a:lnTo>
                  <a:lnTo>
                    <a:pt x="3528" y="14385"/>
                  </a:lnTo>
                  <a:lnTo>
                    <a:pt x="16479" y="12638"/>
                  </a:lnTo>
                  <a:lnTo>
                    <a:pt x="29813" y="10907"/>
                  </a:lnTo>
                  <a:lnTo>
                    <a:pt x="66988" y="2544"/>
                  </a:lnTo>
                  <a:lnTo>
                    <a:pt x="118183" y="500"/>
                  </a:lnTo>
                  <a:lnTo>
                    <a:pt x="174696" y="96"/>
                  </a:lnTo>
                  <a:lnTo>
                    <a:pt x="231291" y="10"/>
                  </a:lnTo>
                  <a:lnTo>
                    <a:pt x="250799" y="0"/>
                  </a:lnTo>
                  <a:lnTo>
                    <a:pt x="254512" y="1322"/>
                  </a:lnTo>
                  <a:lnTo>
                    <a:pt x="256987" y="3526"/>
                  </a:lnTo>
                  <a:lnTo>
                    <a:pt x="259737" y="9503"/>
                  </a:lnTo>
                  <a:lnTo>
                    <a:pt x="271350" y="68960"/>
                  </a:lnTo>
                  <a:lnTo>
                    <a:pt x="277307" y="127683"/>
                  </a:lnTo>
                  <a:lnTo>
                    <a:pt x="285750" y="1428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SMARTInkShape-1712"/>
            <p:cNvSpPr/>
            <p:nvPr/>
          </p:nvSpPr>
          <p:spPr>
            <a:xfrm>
              <a:off x="6145324" y="345281"/>
              <a:ext cx="104706" cy="119003"/>
            </a:xfrm>
            <a:custGeom>
              <a:avLst/>
              <a:gdLst/>
              <a:ahLst/>
              <a:cxnLst/>
              <a:rect l="0" t="0" r="0" b="0"/>
              <a:pathLst>
                <a:path w="104706" h="119003">
                  <a:moveTo>
                    <a:pt x="34021" y="59532"/>
                  </a:moveTo>
                  <a:lnTo>
                    <a:pt x="23768" y="59532"/>
                  </a:lnTo>
                  <a:lnTo>
                    <a:pt x="23217" y="60854"/>
                  </a:lnTo>
                  <a:lnTo>
                    <a:pt x="22604" y="65852"/>
                  </a:lnTo>
                  <a:lnTo>
                    <a:pt x="18804" y="72483"/>
                  </a:lnTo>
                  <a:lnTo>
                    <a:pt x="14028" y="79840"/>
                  </a:lnTo>
                  <a:lnTo>
                    <a:pt x="11339" y="91419"/>
                  </a:lnTo>
                  <a:lnTo>
                    <a:pt x="10710" y="99280"/>
                  </a:lnTo>
                  <a:lnTo>
                    <a:pt x="6904" y="107184"/>
                  </a:lnTo>
                  <a:lnTo>
                    <a:pt x="0" y="116716"/>
                  </a:lnTo>
                  <a:lnTo>
                    <a:pt x="757" y="117498"/>
                  </a:lnTo>
                  <a:lnTo>
                    <a:pt x="8141" y="118599"/>
                  </a:lnTo>
                  <a:lnTo>
                    <a:pt x="26333" y="119002"/>
                  </a:lnTo>
                  <a:lnTo>
                    <a:pt x="66489" y="102486"/>
                  </a:lnTo>
                  <a:lnTo>
                    <a:pt x="83474" y="91074"/>
                  </a:lnTo>
                  <a:lnTo>
                    <a:pt x="96886" y="72993"/>
                  </a:lnTo>
                  <a:lnTo>
                    <a:pt x="102918" y="57199"/>
                  </a:lnTo>
                  <a:lnTo>
                    <a:pt x="104705" y="44141"/>
                  </a:lnTo>
                  <a:lnTo>
                    <a:pt x="101595" y="35935"/>
                  </a:lnTo>
                  <a:lnTo>
                    <a:pt x="98913" y="31894"/>
                  </a:lnTo>
                  <a:lnTo>
                    <a:pt x="82499" y="19887"/>
                  </a:lnTo>
                  <a:lnTo>
                    <a:pt x="3402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SMARTInkShape-1713"/>
            <p:cNvSpPr/>
            <p:nvPr/>
          </p:nvSpPr>
          <p:spPr>
            <a:xfrm>
              <a:off x="6322220" y="333394"/>
              <a:ext cx="178594" cy="107138"/>
            </a:xfrm>
            <a:custGeom>
              <a:avLst/>
              <a:gdLst/>
              <a:ahLst/>
              <a:cxnLst/>
              <a:rect l="0" t="0" r="0" b="0"/>
              <a:pathLst>
                <a:path w="178594" h="107138">
                  <a:moveTo>
                    <a:pt x="0" y="83325"/>
                  </a:moveTo>
                  <a:lnTo>
                    <a:pt x="10250" y="93576"/>
                  </a:lnTo>
                  <a:lnTo>
                    <a:pt x="23278" y="95188"/>
                  </a:lnTo>
                  <a:lnTo>
                    <a:pt x="23797" y="77493"/>
                  </a:lnTo>
                  <a:lnTo>
                    <a:pt x="20277" y="70591"/>
                  </a:lnTo>
                  <a:lnTo>
                    <a:pt x="15626" y="63113"/>
                  </a:lnTo>
                  <a:lnTo>
                    <a:pt x="13558" y="55380"/>
                  </a:lnTo>
                  <a:lnTo>
                    <a:pt x="18715" y="37268"/>
                  </a:lnTo>
                  <a:lnTo>
                    <a:pt x="32310" y="16950"/>
                  </a:lnTo>
                  <a:lnTo>
                    <a:pt x="39936" y="8405"/>
                  </a:lnTo>
                  <a:lnTo>
                    <a:pt x="47735" y="3725"/>
                  </a:lnTo>
                  <a:lnTo>
                    <a:pt x="63089" y="1090"/>
                  </a:lnTo>
                  <a:lnTo>
                    <a:pt x="122395" y="0"/>
                  </a:lnTo>
                  <a:lnTo>
                    <a:pt x="130685" y="3517"/>
                  </a:lnTo>
                  <a:lnTo>
                    <a:pt x="148481" y="17718"/>
                  </a:lnTo>
                  <a:lnTo>
                    <a:pt x="151980" y="24621"/>
                  </a:lnTo>
                  <a:lnTo>
                    <a:pt x="154535" y="47679"/>
                  </a:lnTo>
                  <a:lnTo>
                    <a:pt x="154731" y="57175"/>
                  </a:lnTo>
                  <a:lnTo>
                    <a:pt x="166903" y="89164"/>
                  </a:lnTo>
                  <a:lnTo>
                    <a:pt x="169478" y="91186"/>
                  </a:lnTo>
                  <a:lnTo>
                    <a:pt x="172515" y="92534"/>
                  </a:lnTo>
                  <a:lnTo>
                    <a:pt x="174541" y="94756"/>
                  </a:lnTo>
                  <a:lnTo>
                    <a:pt x="178593" y="1071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SMARTInkShape-1714"/>
            <p:cNvSpPr/>
            <p:nvPr/>
          </p:nvSpPr>
          <p:spPr>
            <a:xfrm>
              <a:off x="4786313" y="107156"/>
              <a:ext cx="23813" cy="250033"/>
            </a:xfrm>
            <a:custGeom>
              <a:avLst/>
              <a:gdLst/>
              <a:ahLst/>
              <a:cxnLst/>
              <a:rect l="0" t="0" r="0" b="0"/>
              <a:pathLst>
                <a:path w="23813" h="250033">
                  <a:moveTo>
                    <a:pt x="0" y="0"/>
                  </a:moveTo>
                  <a:lnTo>
                    <a:pt x="0" y="6321"/>
                  </a:lnTo>
                  <a:lnTo>
                    <a:pt x="1322" y="8183"/>
                  </a:lnTo>
                  <a:lnTo>
                    <a:pt x="3528" y="9424"/>
                  </a:lnTo>
                  <a:lnTo>
                    <a:pt x="6320" y="10252"/>
                  </a:lnTo>
                  <a:lnTo>
                    <a:pt x="8182" y="13449"/>
                  </a:lnTo>
                  <a:lnTo>
                    <a:pt x="11415" y="44905"/>
                  </a:lnTo>
                  <a:lnTo>
                    <a:pt x="11863" y="97712"/>
                  </a:lnTo>
                  <a:lnTo>
                    <a:pt x="11902" y="150332"/>
                  </a:lnTo>
                  <a:lnTo>
                    <a:pt x="11906" y="204870"/>
                  </a:lnTo>
                  <a:lnTo>
                    <a:pt x="11906" y="228323"/>
                  </a:lnTo>
                  <a:lnTo>
                    <a:pt x="15434" y="237296"/>
                  </a:lnTo>
                  <a:lnTo>
                    <a:pt x="23812" y="2500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9" name="SMARTInkShape-Group348"/>
          <p:cNvGrpSpPr/>
          <p:nvPr/>
        </p:nvGrpSpPr>
        <p:grpSpPr>
          <a:xfrm>
            <a:off x="8798723" y="107156"/>
            <a:ext cx="2137609" cy="428626"/>
            <a:chOff x="8798723" y="107156"/>
            <a:chExt cx="2137609" cy="428626"/>
          </a:xfrm>
        </p:grpSpPr>
        <p:sp>
          <p:nvSpPr>
            <p:cNvPr id="316" name="SMARTInkShape-1715"/>
            <p:cNvSpPr/>
            <p:nvPr/>
          </p:nvSpPr>
          <p:spPr>
            <a:xfrm>
              <a:off x="8798723" y="107156"/>
              <a:ext cx="23809" cy="321470"/>
            </a:xfrm>
            <a:custGeom>
              <a:avLst/>
              <a:gdLst/>
              <a:ahLst/>
              <a:cxnLst/>
              <a:rect l="0" t="0" r="0" b="0"/>
              <a:pathLst>
                <a:path w="23809" h="321470">
                  <a:moveTo>
                    <a:pt x="23808" y="0"/>
                  </a:moveTo>
                  <a:lnTo>
                    <a:pt x="23808" y="56321"/>
                  </a:lnTo>
                  <a:lnTo>
                    <a:pt x="22485" y="95645"/>
                  </a:lnTo>
                  <a:lnTo>
                    <a:pt x="11682" y="147853"/>
                  </a:lnTo>
                  <a:lnTo>
                    <a:pt x="1196" y="205244"/>
                  </a:lnTo>
                  <a:lnTo>
                    <a:pt x="66" y="261872"/>
                  </a:lnTo>
                  <a:lnTo>
                    <a:pt x="0" y="307245"/>
                  </a:lnTo>
                  <a:lnTo>
                    <a:pt x="1321" y="311986"/>
                  </a:lnTo>
                  <a:lnTo>
                    <a:pt x="3525" y="315147"/>
                  </a:lnTo>
                  <a:lnTo>
                    <a:pt x="6318" y="317255"/>
                  </a:lnTo>
                  <a:lnTo>
                    <a:pt x="23808" y="3214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SMARTInkShape-1716"/>
            <p:cNvSpPr/>
            <p:nvPr/>
          </p:nvSpPr>
          <p:spPr>
            <a:xfrm>
              <a:off x="8965419" y="310417"/>
              <a:ext cx="202395" cy="142022"/>
            </a:xfrm>
            <a:custGeom>
              <a:avLst/>
              <a:gdLst/>
              <a:ahLst/>
              <a:cxnLst/>
              <a:rect l="0" t="0" r="0" b="0"/>
              <a:pathLst>
                <a:path w="202395" h="142022">
                  <a:moveTo>
                    <a:pt x="11894" y="22958"/>
                  </a:moveTo>
                  <a:lnTo>
                    <a:pt x="11894" y="73060"/>
                  </a:lnTo>
                  <a:lnTo>
                    <a:pt x="8366" y="81826"/>
                  </a:lnTo>
                  <a:lnTo>
                    <a:pt x="3711" y="90132"/>
                  </a:lnTo>
                  <a:lnTo>
                    <a:pt x="724" y="106244"/>
                  </a:lnTo>
                  <a:lnTo>
                    <a:pt x="133" y="115845"/>
                  </a:lnTo>
                  <a:lnTo>
                    <a:pt x="0" y="101429"/>
                  </a:lnTo>
                  <a:lnTo>
                    <a:pt x="3520" y="93994"/>
                  </a:lnTo>
                  <a:lnTo>
                    <a:pt x="43684" y="38609"/>
                  </a:lnTo>
                  <a:lnTo>
                    <a:pt x="56885" y="19070"/>
                  </a:lnTo>
                  <a:lnTo>
                    <a:pt x="75642" y="5637"/>
                  </a:lnTo>
                  <a:lnTo>
                    <a:pt x="85646" y="2031"/>
                  </a:lnTo>
                  <a:lnTo>
                    <a:pt x="105037" y="0"/>
                  </a:lnTo>
                  <a:lnTo>
                    <a:pt x="116350" y="3053"/>
                  </a:lnTo>
                  <a:lnTo>
                    <a:pt x="134391" y="15792"/>
                  </a:lnTo>
                  <a:lnTo>
                    <a:pt x="162675" y="44170"/>
                  </a:lnTo>
                  <a:lnTo>
                    <a:pt x="185193" y="78744"/>
                  </a:lnTo>
                  <a:lnTo>
                    <a:pt x="191345" y="113039"/>
                  </a:lnTo>
                  <a:lnTo>
                    <a:pt x="199819" y="129877"/>
                  </a:lnTo>
                  <a:lnTo>
                    <a:pt x="202394" y="1420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SMARTInkShape-1717"/>
            <p:cNvSpPr/>
            <p:nvPr/>
          </p:nvSpPr>
          <p:spPr>
            <a:xfrm>
              <a:off x="9229883" y="297656"/>
              <a:ext cx="104618" cy="178595"/>
            </a:xfrm>
            <a:custGeom>
              <a:avLst/>
              <a:gdLst/>
              <a:ahLst/>
              <a:cxnLst/>
              <a:rect l="0" t="0" r="0" b="0"/>
              <a:pathLst>
                <a:path w="104618" h="178595">
                  <a:moveTo>
                    <a:pt x="104617" y="0"/>
                  </a:moveTo>
                  <a:lnTo>
                    <a:pt x="80495" y="27650"/>
                  </a:lnTo>
                  <a:lnTo>
                    <a:pt x="51414" y="64006"/>
                  </a:lnTo>
                  <a:lnTo>
                    <a:pt x="6032" y="120699"/>
                  </a:lnTo>
                  <a:lnTo>
                    <a:pt x="1270" y="133460"/>
                  </a:lnTo>
                  <a:lnTo>
                    <a:pt x="0" y="140567"/>
                  </a:lnTo>
                  <a:lnTo>
                    <a:pt x="2118" y="151992"/>
                  </a:lnTo>
                  <a:lnTo>
                    <a:pt x="9736" y="166075"/>
                  </a:lnTo>
                  <a:lnTo>
                    <a:pt x="21273" y="1785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SMARTInkShape-1718"/>
            <p:cNvSpPr/>
            <p:nvPr/>
          </p:nvSpPr>
          <p:spPr>
            <a:xfrm>
              <a:off x="9441657" y="357188"/>
              <a:ext cx="71189" cy="82648"/>
            </a:xfrm>
            <a:custGeom>
              <a:avLst/>
              <a:gdLst/>
              <a:ahLst/>
              <a:cxnLst/>
              <a:rect l="0" t="0" r="0" b="0"/>
              <a:pathLst>
                <a:path w="71189" h="82648">
                  <a:moveTo>
                    <a:pt x="11906" y="11906"/>
                  </a:moveTo>
                  <a:lnTo>
                    <a:pt x="490" y="11906"/>
                  </a:lnTo>
                  <a:lnTo>
                    <a:pt x="0" y="67480"/>
                  </a:lnTo>
                  <a:lnTo>
                    <a:pt x="0" y="75411"/>
                  </a:lnTo>
                  <a:lnTo>
                    <a:pt x="1322" y="78055"/>
                  </a:lnTo>
                  <a:lnTo>
                    <a:pt x="3528" y="79818"/>
                  </a:lnTo>
                  <a:lnTo>
                    <a:pt x="9505" y="81776"/>
                  </a:lnTo>
                  <a:lnTo>
                    <a:pt x="16571" y="82647"/>
                  </a:lnTo>
                  <a:lnTo>
                    <a:pt x="24121" y="79506"/>
                  </a:lnTo>
                  <a:lnTo>
                    <a:pt x="61862" y="55337"/>
                  </a:lnTo>
                  <a:lnTo>
                    <a:pt x="67181" y="47525"/>
                  </a:lnTo>
                  <a:lnTo>
                    <a:pt x="70176" y="35689"/>
                  </a:lnTo>
                  <a:lnTo>
                    <a:pt x="71188" y="19837"/>
                  </a:lnTo>
                  <a:lnTo>
                    <a:pt x="67798" y="11903"/>
                  </a:lnTo>
                  <a:lnTo>
                    <a:pt x="65043" y="7935"/>
                  </a:lnTo>
                  <a:lnTo>
                    <a:pt x="58453" y="3527"/>
                  </a:lnTo>
                  <a:lnTo>
                    <a:pt x="47305" y="1044"/>
                  </a:lnTo>
                  <a:lnTo>
                    <a:pt x="2381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SMARTInkShape-1719"/>
            <p:cNvSpPr/>
            <p:nvPr/>
          </p:nvSpPr>
          <p:spPr>
            <a:xfrm>
              <a:off x="9584531" y="297656"/>
              <a:ext cx="154783" cy="154292"/>
            </a:xfrm>
            <a:custGeom>
              <a:avLst/>
              <a:gdLst/>
              <a:ahLst/>
              <a:cxnLst/>
              <a:rect l="0" t="0" r="0" b="0"/>
              <a:pathLst>
                <a:path w="154783" h="154292">
                  <a:moveTo>
                    <a:pt x="0" y="142875"/>
                  </a:moveTo>
                  <a:lnTo>
                    <a:pt x="0" y="154291"/>
                  </a:lnTo>
                  <a:lnTo>
                    <a:pt x="0" y="126781"/>
                  </a:lnTo>
                  <a:lnTo>
                    <a:pt x="3528" y="118965"/>
                  </a:lnTo>
                  <a:lnTo>
                    <a:pt x="16572" y="96848"/>
                  </a:lnTo>
                  <a:lnTo>
                    <a:pt x="29498" y="51386"/>
                  </a:lnTo>
                  <a:lnTo>
                    <a:pt x="40009" y="39154"/>
                  </a:lnTo>
                  <a:lnTo>
                    <a:pt x="81281" y="8139"/>
                  </a:lnTo>
                  <a:lnTo>
                    <a:pt x="103752" y="2412"/>
                  </a:lnTo>
                  <a:lnTo>
                    <a:pt x="15478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SMARTInkShape-1720"/>
            <p:cNvSpPr/>
            <p:nvPr/>
          </p:nvSpPr>
          <p:spPr>
            <a:xfrm>
              <a:off x="9739313" y="321694"/>
              <a:ext cx="165829" cy="202024"/>
            </a:xfrm>
            <a:custGeom>
              <a:avLst/>
              <a:gdLst/>
              <a:ahLst/>
              <a:cxnLst/>
              <a:rect l="0" t="0" r="0" b="0"/>
              <a:pathLst>
                <a:path w="165829" h="202024">
                  <a:moveTo>
                    <a:pt x="35718" y="178369"/>
                  </a:moveTo>
                  <a:lnTo>
                    <a:pt x="35718" y="200381"/>
                  </a:lnTo>
                  <a:lnTo>
                    <a:pt x="37041" y="200981"/>
                  </a:lnTo>
                  <a:lnTo>
                    <a:pt x="45970" y="202023"/>
                  </a:lnTo>
                  <a:lnTo>
                    <a:pt x="46521" y="200753"/>
                  </a:lnTo>
                  <a:lnTo>
                    <a:pt x="47612" y="145859"/>
                  </a:lnTo>
                  <a:lnTo>
                    <a:pt x="37372" y="88676"/>
                  </a:lnTo>
                  <a:lnTo>
                    <a:pt x="35864" y="39602"/>
                  </a:lnTo>
                  <a:lnTo>
                    <a:pt x="39310" y="27177"/>
                  </a:lnTo>
                  <a:lnTo>
                    <a:pt x="52303" y="8421"/>
                  </a:lnTo>
                  <a:lnTo>
                    <a:pt x="59845" y="3618"/>
                  </a:lnTo>
                  <a:lnTo>
                    <a:pt x="68932" y="1483"/>
                  </a:lnTo>
                  <a:lnTo>
                    <a:pt x="103902" y="0"/>
                  </a:lnTo>
                  <a:lnTo>
                    <a:pt x="115851" y="3402"/>
                  </a:lnTo>
                  <a:lnTo>
                    <a:pt x="126896" y="8002"/>
                  </a:lnTo>
                  <a:lnTo>
                    <a:pt x="146665" y="11914"/>
                  </a:lnTo>
                  <a:lnTo>
                    <a:pt x="156908" y="17517"/>
                  </a:lnTo>
                  <a:lnTo>
                    <a:pt x="162341" y="24417"/>
                  </a:lnTo>
                  <a:lnTo>
                    <a:pt x="165399" y="35739"/>
                  </a:lnTo>
                  <a:lnTo>
                    <a:pt x="165828" y="39626"/>
                  </a:lnTo>
                  <a:lnTo>
                    <a:pt x="162778" y="47473"/>
                  </a:lnTo>
                  <a:lnTo>
                    <a:pt x="150040" y="63289"/>
                  </a:lnTo>
                  <a:lnTo>
                    <a:pt x="100108" y="87089"/>
                  </a:lnTo>
                  <a:lnTo>
                    <a:pt x="41420" y="100649"/>
                  </a:lnTo>
                  <a:lnTo>
                    <a:pt x="0" y="1069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SMARTInkShape-1721"/>
            <p:cNvSpPr/>
            <p:nvPr/>
          </p:nvSpPr>
          <p:spPr>
            <a:xfrm>
              <a:off x="9894241" y="345281"/>
              <a:ext cx="130742" cy="80985"/>
            </a:xfrm>
            <a:custGeom>
              <a:avLst/>
              <a:gdLst/>
              <a:ahLst/>
              <a:cxnLst/>
              <a:rect l="0" t="0" r="0" b="0"/>
              <a:pathLst>
                <a:path w="130742" h="80985">
                  <a:moveTo>
                    <a:pt x="11759" y="0"/>
                  </a:moveTo>
                  <a:lnTo>
                    <a:pt x="18619" y="0"/>
                  </a:lnTo>
                  <a:lnTo>
                    <a:pt x="15689" y="0"/>
                  </a:lnTo>
                  <a:lnTo>
                    <a:pt x="14380" y="1323"/>
                  </a:lnTo>
                  <a:lnTo>
                    <a:pt x="1538" y="38584"/>
                  </a:lnTo>
                  <a:lnTo>
                    <a:pt x="0" y="63403"/>
                  </a:lnTo>
                  <a:lnTo>
                    <a:pt x="2597" y="67404"/>
                  </a:lnTo>
                  <a:lnTo>
                    <a:pt x="12538" y="75378"/>
                  </a:lnTo>
                  <a:lnTo>
                    <a:pt x="25774" y="79804"/>
                  </a:lnTo>
                  <a:lnTo>
                    <a:pt x="33009" y="80984"/>
                  </a:lnTo>
                  <a:lnTo>
                    <a:pt x="48103" y="78767"/>
                  </a:lnTo>
                  <a:lnTo>
                    <a:pt x="103077" y="65546"/>
                  </a:lnTo>
                  <a:lnTo>
                    <a:pt x="120543" y="54993"/>
                  </a:lnTo>
                  <a:lnTo>
                    <a:pt x="126253" y="47372"/>
                  </a:lnTo>
                  <a:lnTo>
                    <a:pt x="129468" y="35644"/>
                  </a:lnTo>
                  <a:lnTo>
                    <a:pt x="130741" y="24505"/>
                  </a:lnTo>
                  <a:lnTo>
                    <a:pt x="124478" y="17697"/>
                  </a:lnTo>
                  <a:lnTo>
                    <a:pt x="117861" y="14480"/>
                  </a:lnTo>
                  <a:lnTo>
                    <a:pt x="76321" y="12007"/>
                  </a:lnTo>
                  <a:lnTo>
                    <a:pt x="59384" y="119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SMARTInkShape-1722"/>
            <p:cNvSpPr/>
            <p:nvPr/>
          </p:nvSpPr>
          <p:spPr>
            <a:xfrm>
              <a:off x="10096500" y="297700"/>
              <a:ext cx="214315" cy="142832"/>
            </a:xfrm>
            <a:custGeom>
              <a:avLst/>
              <a:gdLst/>
              <a:ahLst/>
              <a:cxnLst/>
              <a:rect l="0" t="0" r="0" b="0"/>
              <a:pathLst>
                <a:path w="214315" h="142832">
                  <a:moveTo>
                    <a:pt x="11906" y="142831"/>
                  </a:moveTo>
                  <a:lnTo>
                    <a:pt x="491" y="131415"/>
                  </a:lnTo>
                  <a:lnTo>
                    <a:pt x="2" y="75651"/>
                  </a:lnTo>
                  <a:lnTo>
                    <a:pt x="0" y="55557"/>
                  </a:lnTo>
                  <a:lnTo>
                    <a:pt x="3528" y="47598"/>
                  </a:lnTo>
                  <a:lnTo>
                    <a:pt x="27987" y="19801"/>
                  </a:lnTo>
                  <a:lnTo>
                    <a:pt x="39339" y="15391"/>
                  </a:lnTo>
                  <a:lnTo>
                    <a:pt x="97814" y="12069"/>
                  </a:lnTo>
                  <a:lnTo>
                    <a:pt x="153527" y="700"/>
                  </a:lnTo>
                  <a:lnTo>
                    <a:pt x="165917" y="0"/>
                  </a:lnTo>
                  <a:lnTo>
                    <a:pt x="166667" y="17694"/>
                  </a:lnTo>
                  <a:lnTo>
                    <a:pt x="160361" y="34610"/>
                  </a:lnTo>
                  <a:lnTo>
                    <a:pt x="150205" y="45344"/>
                  </a:lnTo>
                  <a:lnTo>
                    <a:pt x="103315" y="87230"/>
                  </a:lnTo>
                  <a:lnTo>
                    <a:pt x="98834" y="95189"/>
                  </a:lnTo>
                  <a:lnTo>
                    <a:pt x="95958" y="104757"/>
                  </a:lnTo>
                  <a:lnTo>
                    <a:pt x="97045" y="105542"/>
                  </a:lnTo>
                  <a:lnTo>
                    <a:pt x="101780" y="106415"/>
                  </a:lnTo>
                  <a:lnTo>
                    <a:pt x="108294" y="103275"/>
                  </a:lnTo>
                  <a:lnTo>
                    <a:pt x="115600" y="98792"/>
                  </a:lnTo>
                  <a:lnTo>
                    <a:pt x="127150" y="94946"/>
                  </a:lnTo>
                  <a:lnTo>
                    <a:pt x="166481" y="59690"/>
                  </a:lnTo>
                  <a:lnTo>
                    <a:pt x="166625" y="65868"/>
                  </a:lnTo>
                  <a:lnTo>
                    <a:pt x="170188" y="72466"/>
                  </a:lnTo>
                  <a:lnTo>
                    <a:pt x="174858" y="79808"/>
                  </a:lnTo>
                  <a:lnTo>
                    <a:pt x="177856" y="95300"/>
                  </a:lnTo>
                  <a:lnTo>
                    <a:pt x="178102" y="99238"/>
                  </a:lnTo>
                  <a:lnTo>
                    <a:pt x="181903" y="107140"/>
                  </a:lnTo>
                  <a:lnTo>
                    <a:pt x="184769" y="111100"/>
                  </a:lnTo>
                  <a:lnTo>
                    <a:pt x="191480" y="115499"/>
                  </a:lnTo>
                  <a:lnTo>
                    <a:pt x="202290" y="118555"/>
                  </a:lnTo>
                  <a:lnTo>
                    <a:pt x="214314" y="1190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SMARTInkShape-1723"/>
            <p:cNvSpPr/>
            <p:nvPr/>
          </p:nvSpPr>
          <p:spPr>
            <a:xfrm>
              <a:off x="10429875" y="171734"/>
              <a:ext cx="23815" cy="268798"/>
            </a:xfrm>
            <a:custGeom>
              <a:avLst/>
              <a:gdLst/>
              <a:ahLst/>
              <a:cxnLst/>
              <a:rect l="0" t="0" r="0" b="0"/>
              <a:pathLst>
                <a:path w="23815" h="268798">
                  <a:moveTo>
                    <a:pt x="0" y="6860"/>
                  </a:moveTo>
                  <a:lnTo>
                    <a:pt x="6322" y="6860"/>
                  </a:lnTo>
                  <a:lnTo>
                    <a:pt x="8182" y="5537"/>
                  </a:lnTo>
                  <a:lnTo>
                    <a:pt x="9424" y="3332"/>
                  </a:lnTo>
                  <a:lnTo>
                    <a:pt x="10252" y="539"/>
                  </a:lnTo>
                  <a:lnTo>
                    <a:pt x="10802" y="0"/>
                  </a:lnTo>
                  <a:lnTo>
                    <a:pt x="11170" y="964"/>
                  </a:lnTo>
                  <a:lnTo>
                    <a:pt x="11903" y="51389"/>
                  </a:lnTo>
                  <a:lnTo>
                    <a:pt x="2481" y="103270"/>
                  </a:lnTo>
                  <a:lnTo>
                    <a:pt x="327" y="160471"/>
                  </a:lnTo>
                  <a:lnTo>
                    <a:pt x="3592" y="199872"/>
                  </a:lnTo>
                  <a:lnTo>
                    <a:pt x="14704" y="252539"/>
                  </a:lnTo>
                  <a:lnTo>
                    <a:pt x="23814" y="2687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SMARTInkShape-1724"/>
            <p:cNvSpPr/>
            <p:nvPr/>
          </p:nvSpPr>
          <p:spPr>
            <a:xfrm>
              <a:off x="10322719" y="326612"/>
              <a:ext cx="273679" cy="137733"/>
            </a:xfrm>
            <a:custGeom>
              <a:avLst/>
              <a:gdLst/>
              <a:ahLst/>
              <a:cxnLst/>
              <a:rect l="0" t="0" r="0" b="0"/>
              <a:pathLst>
                <a:path w="273679" h="137733">
                  <a:moveTo>
                    <a:pt x="0" y="30576"/>
                  </a:moveTo>
                  <a:lnTo>
                    <a:pt x="0" y="18815"/>
                  </a:lnTo>
                  <a:lnTo>
                    <a:pt x="12151" y="17375"/>
                  </a:lnTo>
                  <a:lnTo>
                    <a:pt x="61131" y="8422"/>
                  </a:lnTo>
                  <a:lnTo>
                    <a:pt x="108795" y="5768"/>
                  </a:lnTo>
                  <a:lnTo>
                    <a:pt x="151151" y="0"/>
                  </a:lnTo>
                  <a:lnTo>
                    <a:pt x="201688" y="5035"/>
                  </a:lnTo>
                  <a:lnTo>
                    <a:pt x="223254" y="7318"/>
                  </a:lnTo>
                  <a:lnTo>
                    <a:pt x="242830" y="16041"/>
                  </a:lnTo>
                  <a:lnTo>
                    <a:pt x="252564" y="23234"/>
                  </a:lnTo>
                  <a:lnTo>
                    <a:pt x="257772" y="30840"/>
                  </a:lnTo>
                  <a:lnTo>
                    <a:pt x="261409" y="38631"/>
                  </a:lnTo>
                  <a:lnTo>
                    <a:pt x="267436" y="46503"/>
                  </a:lnTo>
                  <a:lnTo>
                    <a:pt x="270996" y="57939"/>
                  </a:lnTo>
                  <a:lnTo>
                    <a:pt x="273678" y="93587"/>
                  </a:lnTo>
                  <a:lnTo>
                    <a:pt x="261937" y="1377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SMARTInkShape-1725"/>
            <p:cNvSpPr/>
            <p:nvPr/>
          </p:nvSpPr>
          <p:spPr>
            <a:xfrm>
              <a:off x="10548939" y="220923"/>
              <a:ext cx="71437" cy="64828"/>
            </a:xfrm>
            <a:custGeom>
              <a:avLst/>
              <a:gdLst/>
              <a:ahLst/>
              <a:cxnLst/>
              <a:rect l="0" t="0" r="0" b="0"/>
              <a:pathLst>
                <a:path w="71437" h="64828">
                  <a:moveTo>
                    <a:pt x="71436" y="64827"/>
                  </a:moveTo>
                  <a:lnTo>
                    <a:pt x="71436" y="58506"/>
                  </a:lnTo>
                  <a:lnTo>
                    <a:pt x="67908" y="51875"/>
                  </a:lnTo>
                  <a:lnTo>
                    <a:pt x="63254" y="44519"/>
                  </a:lnTo>
                  <a:lnTo>
                    <a:pt x="59310" y="32939"/>
                  </a:lnTo>
                  <a:lnTo>
                    <a:pt x="31585" y="1322"/>
                  </a:lnTo>
                  <a:lnTo>
                    <a:pt x="27671" y="0"/>
                  </a:lnTo>
                  <a:lnTo>
                    <a:pt x="23738" y="443"/>
                  </a:lnTo>
                  <a:lnTo>
                    <a:pt x="11884" y="3858"/>
                  </a:lnTo>
                  <a:lnTo>
                    <a:pt x="7921" y="4337"/>
                  </a:lnTo>
                  <a:lnTo>
                    <a:pt x="5280" y="5980"/>
                  </a:lnTo>
                  <a:lnTo>
                    <a:pt x="3521" y="8397"/>
                  </a:lnTo>
                  <a:lnTo>
                    <a:pt x="0" y="172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SMARTInkShape-1726"/>
            <p:cNvSpPr/>
            <p:nvPr/>
          </p:nvSpPr>
          <p:spPr>
            <a:xfrm>
              <a:off x="10656094" y="321469"/>
              <a:ext cx="130214" cy="118499"/>
            </a:xfrm>
            <a:custGeom>
              <a:avLst/>
              <a:gdLst/>
              <a:ahLst/>
              <a:cxnLst/>
              <a:rect l="0" t="0" r="0" b="0"/>
              <a:pathLst>
                <a:path w="130214" h="118499">
                  <a:moveTo>
                    <a:pt x="47625" y="0"/>
                  </a:moveTo>
                  <a:lnTo>
                    <a:pt x="47625" y="34653"/>
                  </a:lnTo>
                  <a:lnTo>
                    <a:pt x="44097" y="45387"/>
                  </a:lnTo>
                  <a:lnTo>
                    <a:pt x="39442" y="54568"/>
                  </a:lnTo>
                  <a:lnTo>
                    <a:pt x="29889" y="81596"/>
                  </a:lnTo>
                  <a:lnTo>
                    <a:pt x="14094" y="104302"/>
                  </a:lnTo>
                  <a:lnTo>
                    <a:pt x="14689" y="106576"/>
                  </a:lnTo>
                  <a:lnTo>
                    <a:pt x="18875" y="112631"/>
                  </a:lnTo>
                  <a:lnTo>
                    <a:pt x="25146" y="116204"/>
                  </a:lnTo>
                  <a:lnTo>
                    <a:pt x="46271" y="118498"/>
                  </a:lnTo>
                  <a:lnTo>
                    <a:pt x="75923" y="117628"/>
                  </a:lnTo>
                  <a:lnTo>
                    <a:pt x="98048" y="109524"/>
                  </a:lnTo>
                  <a:lnTo>
                    <a:pt x="122354" y="91070"/>
                  </a:lnTo>
                  <a:lnTo>
                    <a:pt x="127139" y="83250"/>
                  </a:lnTo>
                  <a:lnTo>
                    <a:pt x="130213" y="67450"/>
                  </a:lnTo>
                  <a:lnTo>
                    <a:pt x="127105" y="59523"/>
                  </a:lnTo>
                  <a:lnTo>
                    <a:pt x="124423" y="55557"/>
                  </a:lnTo>
                  <a:lnTo>
                    <a:pt x="101110" y="39686"/>
                  </a:lnTo>
                  <a:lnTo>
                    <a:pt x="78760" y="29104"/>
                  </a:lnTo>
                  <a:lnTo>
                    <a:pt x="39607" y="24509"/>
                  </a:lnTo>
                  <a:lnTo>
                    <a:pt x="0" y="357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SMARTInkShape-1727"/>
            <p:cNvSpPr/>
            <p:nvPr/>
          </p:nvSpPr>
          <p:spPr>
            <a:xfrm>
              <a:off x="10751344" y="357398"/>
              <a:ext cx="184988" cy="178384"/>
            </a:xfrm>
            <a:custGeom>
              <a:avLst/>
              <a:gdLst/>
              <a:ahLst/>
              <a:cxnLst/>
              <a:rect l="0" t="0" r="0" b="0"/>
              <a:pathLst>
                <a:path w="184988" h="178384">
                  <a:moveTo>
                    <a:pt x="0" y="71227"/>
                  </a:moveTo>
                  <a:lnTo>
                    <a:pt x="6320" y="77548"/>
                  </a:lnTo>
                  <a:lnTo>
                    <a:pt x="16479" y="80651"/>
                  </a:lnTo>
                  <a:lnTo>
                    <a:pt x="28489" y="83353"/>
                  </a:lnTo>
                  <a:lnTo>
                    <a:pt x="46981" y="92339"/>
                  </a:lnTo>
                  <a:lnTo>
                    <a:pt x="58796" y="94881"/>
                  </a:lnTo>
                  <a:lnTo>
                    <a:pt x="59314" y="88672"/>
                  </a:lnTo>
                  <a:lnTo>
                    <a:pt x="60709" y="86826"/>
                  </a:lnTo>
                  <a:lnTo>
                    <a:pt x="65788" y="84774"/>
                  </a:lnTo>
                  <a:lnTo>
                    <a:pt x="67670" y="82904"/>
                  </a:lnTo>
                  <a:lnTo>
                    <a:pt x="74221" y="70398"/>
                  </a:lnTo>
                  <a:lnTo>
                    <a:pt x="77262" y="66705"/>
                  </a:lnTo>
                  <a:lnTo>
                    <a:pt x="80641" y="55547"/>
                  </a:lnTo>
                  <a:lnTo>
                    <a:pt x="83466" y="43092"/>
                  </a:lnTo>
                  <a:lnTo>
                    <a:pt x="96057" y="24316"/>
                  </a:lnTo>
                  <a:lnTo>
                    <a:pt x="111284" y="7868"/>
                  </a:lnTo>
                  <a:lnTo>
                    <a:pt x="119134" y="3380"/>
                  </a:lnTo>
                  <a:lnTo>
                    <a:pt x="134951" y="499"/>
                  </a:lnTo>
                  <a:lnTo>
                    <a:pt x="146848" y="0"/>
                  </a:lnTo>
                  <a:lnTo>
                    <a:pt x="154783" y="3411"/>
                  </a:lnTo>
                  <a:lnTo>
                    <a:pt x="170656" y="16380"/>
                  </a:lnTo>
                  <a:lnTo>
                    <a:pt x="175066" y="23920"/>
                  </a:lnTo>
                  <a:lnTo>
                    <a:pt x="184987" y="52993"/>
                  </a:lnTo>
                  <a:lnTo>
                    <a:pt x="179084" y="107040"/>
                  </a:lnTo>
                  <a:lnTo>
                    <a:pt x="169213" y="166371"/>
                  </a:lnTo>
                  <a:lnTo>
                    <a:pt x="166687" y="1783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9" name="SMARTInkShape-Group349"/>
          <p:cNvGrpSpPr/>
          <p:nvPr/>
        </p:nvGrpSpPr>
        <p:grpSpPr>
          <a:xfrm>
            <a:off x="8870848" y="1969578"/>
            <a:ext cx="2094809" cy="352142"/>
            <a:chOff x="8870848" y="1969578"/>
            <a:chExt cx="2094809" cy="352142"/>
          </a:xfrm>
        </p:grpSpPr>
        <p:sp>
          <p:nvSpPr>
            <p:cNvPr id="330" name="SMARTInkShape-1728"/>
            <p:cNvSpPr/>
            <p:nvPr/>
          </p:nvSpPr>
          <p:spPr>
            <a:xfrm>
              <a:off x="8870848" y="2000250"/>
              <a:ext cx="46934" cy="95251"/>
            </a:xfrm>
            <a:custGeom>
              <a:avLst/>
              <a:gdLst/>
              <a:ahLst/>
              <a:cxnLst/>
              <a:rect l="0" t="0" r="0" b="0"/>
              <a:pathLst>
                <a:path w="46934" h="95251">
                  <a:moveTo>
                    <a:pt x="46933" y="0"/>
                  </a:moveTo>
                  <a:lnTo>
                    <a:pt x="40613" y="0"/>
                  </a:lnTo>
                  <a:lnTo>
                    <a:pt x="33982" y="3528"/>
                  </a:lnTo>
                  <a:lnTo>
                    <a:pt x="26625" y="10828"/>
                  </a:lnTo>
                  <a:lnTo>
                    <a:pt x="4559" y="44014"/>
                  </a:lnTo>
                  <a:lnTo>
                    <a:pt x="0" y="73624"/>
                  </a:lnTo>
                  <a:lnTo>
                    <a:pt x="3144" y="82552"/>
                  </a:lnTo>
                  <a:lnTo>
                    <a:pt x="5833" y="86785"/>
                  </a:lnTo>
                  <a:lnTo>
                    <a:pt x="8950" y="89606"/>
                  </a:lnTo>
                  <a:lnTo>
                    <a:pt x="23121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SMARTInkShape-1729"/>
            <p:cNvSpPr/>
            <p:nvPr/>
          </p:nvSpPr>
          <p:spPr>
            <a:xfrm>
              <a:off x="9013031" y="1976438"/>
              <a:ext cx="47626" cy="83344"/>
            </a:xfrm>
            <a:custGeom>
              <a:avLst/>
              <a:gdLst/>
              <a:ahLst/>
              <a:cxnLst/>
              <a:rect l="0" t="0" r="0" b="0"/>
              <a:pathLst>
                <a:path w="47626" h="83344">
                  <a:moveTo>
                    <a:pt x="0" y="0"/>
                  </a:moveTo>
                  <a:lnTo>
                    <a:pt x="0" y="16571"/>
                  </a:lnTo>
                  <a:lnTo>
                    <a:pt x="3528" y="24122"/>
                  </a:lnTo>
                  <a:lnTo>
                    <a:pt x="47625" y="833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SMARTInkShape-1730"/>
            <p:cNvSpPr/>
            <p:nvPr/>
          </p:nvSpPr>
          <p:spPr>
            <a:xfrm>
              <a:off x="9254088" y="1969578"/>
              <a:ext cx="458996" cy="338317"/>
            </a:xfrm>
            <a:custGeom>
              <a:avLst/>
              <a:gdLst/>
              <a:ahLst/>
              <a:cxnLst/>
              <a:rect l="0" t="0" r="0" b="0"/>
              <a:pathLst>
                <a:path w="458996" h="338317">
                  <a:moveTo>
                    <a:pt x="175662" y="6860"/>
                  </a:moveTo>
                  <a:lnTo>
                    <a:pt x="165411" y="6860"/>
                  </a:lnTo>
                  <a:lnTo>
                    <a:pt x="157925" y="539"/>
                  </a:lnTo>
                  <a:lnTo>
                    <a:pt x="154577" y="0"/>
                  </a:lnTo>
                  <a:lnTo>
                    <a:pt x="151022" y="964"/>
                  </a:lnTo>
                  <a:lnTo>
                    <a:pt x="139698" y="8640"/>
                  </a:lnTo>
                  <a:lnTo>
                    <a:pt x="110562" y="26938"/>
                  </a:lnTo>
                  <a:lnTo>
                    <a:pt x="87875" y="41325"/>
                  </a:lnTo>
                  <a:lnTo>
                    <a:pt x="42006" y="94862"/>
                  </a:lnTo>
                  <a:lnTo>
                    <a:pt x="13404" y="153867"/>
                  </a:lnTo>
                  <a:lnTo>
                    <a:pt x="687" y="194648"/>
                  </a:lnTo>
                  <a:lnTo>
                    <a:pt x="0" y="212029"/>
                  </a:lnTo>
                  <a:lnTo>
                    <a:pt x="13852" y="252763"/>
                  </a:lnTo>
                  <a:lnTo>
                    <a:pt x="31440" y="276688"/>
                  </a:lnTo>
                  <a:lnTo>
                    <a:pt x="53407" y="294213"/>
                  </a:lnTo>
                  <a:lnTo>
                    <a:pt x="68851" y="299937"/>
                  </a:lnTo>
                  <a:lnTo>
                    <a:pt x="106645" y="303611"/>
                  </a:lnTo>
                  <a:lnTo>
                    <a:pt x="134340" y="297927"/>
                  </a:lnTo>
                  <a:lnTo>
                    <a:pt x="180613" y="280795"/>
                  </a:lnTo>
                  <a:lnTo>
                    <a:pt x="182931" y="278119"/>
                  </a:lnTo>
                  <a:lnTo>
                    <a:pt x="184477" y="275011"/>
                  </a:lnTo>
                  <a:lnTo>
                    <a:pt x="186652" y="257997"/>
                  </a:lnTo>
                  <a:lnTo>
                    <a:pt x="183633" y="247240"/>
                  </a:lnTo>
                  <a:lnTo>
                    <a:pt x="180976" y="242520"/>
                  </a:lnTo>
                  <a:lnTo>
                    <a:pt x="164595" y="229555"/>
                  </a:lnTo>
                  <a:lnTo>
                    <a:pt x="111979" y="213480"/>
                  </a:lnTo>
                  <a:lnTo>
                    <a:pt x="65226" y="209430"/>
                  </a:lnTo>
                  <a:lnTo>
                    <a:pt x="62351" y="208052"/>
                  </a:lnTo>
                  <a:lnTo>
                    <a:pt x="60434" y="205811"/>
                  </a:lnTo>
                  <a:lnTo>
                    <a:pt x="59156" y="202994"/>
                  </a:lnTo>
                  <a:lnTo>
                    <a:pt x="59626" y="201116"/>
                  </a:lnTo>
                  <a:lnTo>
                    <a:pt x="61263" y="199864"/>
                  </a:lnTo>
                  <a:lnTo>
                    <a:pt x="111486" y="185331"/>
                  </a:lnTo>
                  <a:lnTo>
                    <a:pt x="162447" y="176267"/>
                  </a:lnTo>
                  <a:lnTo>
                    <a:pt x="211122" y="174084"/>
                  </a:lnTo>
                  <a:lnTo>
                    <a:pt x="267350" y="183042"/>
                  </a:lnTo>
                  <a:lnTo>
                    <a:pt x="283881" y="185704"/>
                  </a:lnTo>
                  <a:lnTo>
                    <a:pt x="295638" y="191297"/>
                  </a:lnTo>
                  <a:lnTo>
                    <a:pt x="299303" y="194641"/>
                  </a:lnTo>
                  <a:lnTo>
                    <a:pt x="305666" y="207078"/>
                  </a:lnTo>
                  <a:lnTo>
                    <a:pt x="306345" y="221259"/>
                  </a:lnTo>
                  <a:lnTo>
                    <a:pt x="300225" y="242217"/>
                  </a:lnTo>
                  <a:lnTo>
                    <a:pt x="276061" y="285846"/>
                  </a:lnTo>
                  <a:lnTo>
                    <a:pt x="271590" y="318193"/>
                  </a:lnTo>
                  <a:lnTo>
                    <a:pt x="272687" y="321572"/>
                  </a:lnTo>
                  <a:lnTo>
                    <a:pt x="274741" y="323824"/>
                  </a:lnTo>
                  <a:lnTo>
                    <a:pt x="283952" y="330522"/>
                  </a:lnTo>
                  <a:lnTo>
                    <a:pt x="287543" y="333759"/>
                  </a:lnTo>
                  <a:lnTo>
                    <a:pt x="298589" y="337356"/>
                  </a:lnTo>
                  <a:lnTo>
                    <a:pt x="305238" y="338316"/>
                  </a:lnTo>
                  <a:lnTo>
                    <a:pt x="319682" y="335854"/>
                  </a:lnTo>
                  <a:lnTo>
                    <a:pt x="375685" y="316037"/>
                  </a:lnTo>
                  <a:lnTo>
                    <a:pt x="421956" y="292576"/>
                  </a:lnTo>
                  <a:lnTo>
                    <a:pt x="458995" y="259242"/>
                  </a:lnTo>
                  <a:lnTo>
                    <a:pt x="458478" y="257135"/>
                  </a:lnTo>
                  <a:lnTo>
                    <a:pt x="454375" y="251267"/>
                  </a:lnTo>
                  <a:lnTo>
                    <a:pt x="448141" y="247777"/>
                  </a:lnTo>
                  <a:lnTo>
                    <a:pt x="429482" y="245352"/>
                  </a:lnTo>
                  <a:lnTo>
                    <a:pt x="421645" y="245148"/>
                  </a:lnTo>
                  <a:lnTo>
                    <a:pt x="413751" y="248585"/>
                  </a:lnTo>
                  <a:lnTo>
                    <a:pt x="402087" y="256747"/>
                  </a:lnTo>
                  <a:lnTo>
                    <a:pt x="401881" y="215500"/>
                  </a:lnTo>
                  <a:lnTo>
                    <a:pt x="398353" y="208509"/>
                  </a:lnTo>
                  <a:lnTo>
                    <a:pt x="391629" y="199562"/>
                  </a:lnTo>
                  <a:lnTo>
                    <a:pt x="387182" y="198339"/>
                  </a:lnTo>
                  <a:lnTo>
                    <a:pt x="378068" y="1973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SMARTInkShape-1731"/>
            <p:cNvSpPr/>
            <p:nvPr/>
          </p:nvSpPr>
          <p:spPr>
            <a:xfrm>
              <a:off x="9799008" y="2202656"/>
              <a:ext cx="106768" cy="118494"/>
            </a:xfrm>
            <a:custGeom>
              <a:avLst/>
              <a:gdLst/>
              <a:ahLst/>
              <a:cxnLst/>
              <a:rect l="0" t="0" r="0" b="0"/>
              <a:pathLst>
                <a:path w="106768" h="118494">
                  <a:moveTo>
                    <a:pt x="47461" y="11907"/>
                  </a:moveTo>
                  <a:lnTo>
                    <a:pt x="19473" y="39894"/>
                  </a:lnTo>
                  <a:lnTo>
                    <a:pt x="15177" y="51245"/>
                  </a:lnTo>
                  <a:lnTo>
                    <a:pt x="11947" y="63786"/>
                  </a:lnTo>
                  <a:lnTo>
                    <a:pt x="4012" y="79607"/>
                  </a:lnTo>
                  <a:lnTo>
                    <a:pt x="0" y="116178"/>
                  </a:lnTo>
                  <a:lnTo>
                    <a:pt x="1267" y="117139"/>
                  </a:lnTo>
                  <a:lnTo>
                    <a:pt x="10697" y="118493"/>
                  </a:lnTo>
                  <a:lnTo>
                    <a:pt x="29660" y="117571"/>
                  </a:lnTo>
                  <a:lnTo>
                    <a:pt x="67573" y="102469"/>
                  </a:lnTo>
                  <a:lnTo>
                    <a:pt x="84876" y="91068"/>
                  </a:lnTo>
                  <a:lnTo>
                    <a:pt x="98381" y="72992"/>
                  </a:lnTo>
                  <a:lnTo>
                    <a:pt x="104441" y="57199"/>
                  </a:lnTo>
                  <a:lnTo>
                    <a:pt x="106767" y="31894"/>
                  </a:lnTo>
                  <a:lnTo>
                    <a:pt x="103366" y="23877"/>
                  </a:lnTo>
                  <a:lnTo>
                    <a:pt x="90400" y="7951"/>
                  </a:lnTo>
                  <a:lnTo>
                    <a:pt x="79333" y="3534"/>
                  </a:lnTo>
                  <a:lnTo>
                    <a:pt x="2364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SMARTInkShape-1732"/>
            <p:cNvSpPr/>
            <p:nvPr/>
          </p:nvSpPr>
          <p:spPr>
            <a:xfrm>
              <a:off x="9942415" y="2024063"/>
              <a:ext cx="111287" cy="283876"/>
            </a:xfrm>
            <a:custGeom>
              <a:avLst/>
              <a:gdLst/>
              <a:ahLst/>
              <a:cxnLst/>
              <a:rect l="0" t="0" r="0" b="0"/>
              <a:pathLst>
                <a:path w="111287" h="283876">
                  <a:moveTo>
                    <a:pt x="70741" y="190500"/>
                  </a:moveTo>
                  <a:lnTo>
                    <a:pt x="34931" y="229838"/>
                  </a:lnTo>
                  <a:lnTo>
                    <a:pt x="11202" y="261210"/>
                  </a:lnTo>
                  <a:lnTo>
                    <a:pt x="1654" y="271348"/>
                  </a:lnTo>
                  <a:lnTo>
                    <a:pt x="348" y="276262"/>
                  </a:lnTo>
                  <a:lnTo>
                    <a:pt x="0" y="279424"/>
                  </a:lnTo>
                  <a:lnTo>
                    <a:pt x="1091" y="281533"/>
                  </a:lnTo>
                  <a:lnTo>
                    <a:pt x="3141" y="282938"/>
                  </a:lnTo>
                  <a:lnTo>
                    <a:pt x="5830" y="283875"/>
                  </a:lnTo>
                  <a:lnTo>
                    <a:pt x="8947" y="283177"/>
                  </a:lnTo>
                  <a:lnTo>
                    <a:pt x="20975" y="277197"/>
                  </a:lnTo>
                  <a:lnTo>
                    <a:pt x="55629" y="267964"/>
                  </a:lnTo>
                  <a:lnTo>
                    <a:pt x="67553" y="257560"/>
                  </a:lnTo>
                  <a:lnTo>
                    <a:pt x="102367" y="198266"/>
                  </a:lnTo>
                  <a:lnTo>
                    <a:pt x="110374" y="182486"/>
                  </a:lnTo>
                  <a:lnTo>
                    <a:pt x="111286" y="166653"/>
                  </a:lnTo>
                  <a:lnTo>
                    <a:pt x="100422" y="111123"/>
                  </a:lnTo>
                  <a:lnTo>
                    <a:pt x="82375" y="65541"/>
                  </a:lnTo>
                  <a:lnTo>
                    <a:pt x="64089" y="32296"/>
                  </a:lnTo>
                  <a:lnTo>
                    <a:pt x="61171" y="21850"/>
                  </a:lnTo>
                  <a:lnTo>
                    <a:pt x="59069" y="18535"/>
                  </a:lnTo>
                  <a:lnTo>
                    <a:pt x="56345" y="16325"/>
                  </a:lnTo>
                  <a:lnTo>
                    <a:pt x="53206" y="14852"/>
                  </a:lnTo>
                  <a:lnTo>
                    <a:pt x="51116" y="12547"/>
                  </a:lnTo>
                  <a:lnTo>
                    <a:pt x="4692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SMARTInkShape-1733"/>
            <p:cNvSpPr/>
            <p:nvPr/>
          </p:nvSpPr>
          <p:spPr>
            <a:xfrm>
              <a:off x="10941844" y="2024063"/>
              <a:ext cx="23813" cy="59532"/>
            </a:xfrm>
            <a:custGeom>
              <a:avLst/>
              <a:gdLst/>
              <a:ahLst/>
              <a:cxnLst/>
              <a:rect l="0" t="0" r="0" b="0"/>
              <a:pathLst>
                <a:path w="23813" h="59532">
                  <a:moveTo>
                    <a:pt x="23812" y="0"/>
                  </a:moveTo>
                  <a:lnTo>
                    <a:pt x="23812" y="6320"/>
                  </a:lnTo>
                  <a:lnTo>
                    <a:pt x="22489" y="8182"/>
                  </a:lnTo>
                  <a:lnTo>
                    <a:pt x="20285" y="9423"/>
                  </a:lnTo>
                  <a:lnTo>
                    <a:pt x="17492" y="10251"/>
                  </a:lnTo>
                  <a:lnTo>
                    <a:pt x="15629" y="13448"/>
                  </a:lnTo>
                  <a:lnTo>
                    <a:pt x="11686" y="29267"/>
                  </a:lnTo>
                  <a:lnTo>
                    <a:pt x="2700" y="47134"/>
                  </a:lnTo>
                  <a:lnTo>
                    <a:pt x="0" y="595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SMARTInkShape-1734"/>
            <p:cNvSpPr/>
            <p:nvPr/>
          </p:nvSpPr>
          <p:spPr>
            <a:xfrm>
              <a:off x="10870406" y="1988344"/>
              <a:ext cx="47626" cy="59532"/>
            </a:xfrm>
            <a:custGeom>
              <a:avLst/>
              <a:gdLst/>
              <a:ahLst/>
              <a:cxnLst/>
              <a:rect l="0" t="0" r="0" b="0"/>
              <a:pathLst>
                <a:path w="47626" h="59532">
                  <a:moveTo>
                    <a:pt x="47625" y="0"/>
                  </a:moveTo>
                  <a:lnTo>
                    <a:pt x="41305" y="0"/>
                  </a:lnTo>
                  <a:lnTo>
                    <a:pt x="39442" y="1323"/>
                  </a:lnTo>
                  <a:lnTo>
                    <a:pt x="38200" y="3528"/>
                  </a:lnTo>
                  <a:lnTo>
                    <a:pt x="37373" y="6320"/>
                  </a:lnTo>
                  <a:lnTo>
                    <a:pt x="27864" y="21631"/>
                  </a:lnTo>
                  <a:lnTo>
                    <a:pt x="23690" y="40070"/>
                  </a:lnTo>
                  <a:lnTo>
                    <a:pt x="18026" y="50000"/>
                  </a:lnTo>
                  <a:lnTo>
                    <a:pt x="11100" y="55295"/>
                  </a:lnTo>
                  <a:lnTo>
                    <a:pt x="0" y="595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SMARTInkShape-1735"/>
            <p:cNvSpPr/>
            <p:nvPr/>
          </p:nvSpPr>
          <p:spPr>
            <a:xfrm>
              <a:off x="10513588" y="2155710"/>
              <a:ext cx="297288" cy="166010"/>
            </a:xfrm>
            <a:custGeom>
              <a:avLst/>
              <a:gdLst/>
              <a:ahLst/>
              <a:cxnLst/>
              <a:rect l="0" t="0" r="0" b="0"/>
              <a:pathLst>
                <a:path w="297288" h="166010">
                  <a:moveTo>
                    <a:pt x="106787" y="35040"/>
                  </a:moveTo>
                  <a:lnTo>
                    <a:pt x="106787" y="1612"/>
                  </a:lnTo>
                  <a:lnTo>
                    <a:pt x="105464" y="848"/>
                  </a:lnTo>
                  <a:lnTo>
                    <a:pt x="100465" y="0"/>
                  </a:lnTo>
                  <a:lnTo>
                    <a:pt x="93836" y="3151"/>
                  </a:lnTo>
                  <a:lnTo>
                    <a:pt x="38540" y="38667"/>
                  </a:lnTo>
                  <a:lnTo>
                    <a:pt x="27507" y="51204"/>
                  </a:lnTo>
                  <a:lnTo>
                    <a:pt x="13785" y="61186"/>
                  </a:lnTo>
                  <a:lnTo>
                    <a:pt x="9066" y="67023"/>
                  </a:lnTo>
                  <a:lnTo>
                    <a:pt x="2426" y="86556"/>
                  </a:lnTo>
                  <a:lnTo>
                    <a:pt x="0" y="103593"/>
                  </a:lnTo>
                  <a:lnTo>
                    <a:pt x="6061" y="111943"/>
                  </a:lnTo>
                  <a:lnTo>
                    <a:pt x="9209" y="112767"/>
                  </a:lnTo>
                  <a:lnTo>
                    <a:pt x="12632" y="111994"/>
                  </a:lnTo>
                  <a:lnTo>
                    <a:pt x="16233" y="110155"/>
                  </a:lnTo>
                  <a:lnTo>
                    <a:pt x="55954" y="100480"/>
                  </a:lnTo>
                  <a:lnTo>
                    <a:pt x="77587" y="86233"/>
                  </a:lnTo>
                  <a:lnTo>
                    <a:pt x="90492" y="75932"/>
                  </a:lnTo>
                  <a:lnTo>
                    <a:pt x="98663" y="73058"/>
                  </a:lnTo>
                  <a:lnTo>
                    <a:pt x="101371" y="70969"/>
                  </a:lnTo>
                  <a:lnTo>
                    <a:pt x="106074" y="60709"/>
                  </a:lnTo>
                  <a:lnTo>
                    <a:pt x="106311" y="61413"/>
                  </a:lnTo>
                  <a:lnTo>
                    <a:pt x="106784" y="114685"/>
                  </a:lnTo>
                  <a:lnTo>
                    <a:pt x="106787" y="147289"/>
                  </a:lnTo>
                  <a:lnTo>
                    <a:pt x="108110" y="149560"/>
                  </a:lnTo>
                  <a:lnTo>
                    <a:pt x="110315" y="151074"/>
                  </a:lnTo>
                  <a:lnTo>
                    <a:pt x="113109" y="152083"/>
                  </a:lnTo>
                  <a:lnTo>
                    <a:pt x="116292" y="151434"/>
                  </a:lnTo>
                  <a:lnTo>
                    <a:pt x="127095" y="144198"/>
                  </a:lnTo>
                  <a:lnTo>
                    <a:pt x="186385" y="87722"/>
                  </a:lnTo>
                  <a:lnTo>
                    <a:pt x="222003" y="64240"/>
                  </a:lnTo>
                  <a:lnTo>
                    <a:pt x="251818" y="59562"/>
                  </a:lnTo>
                  <a:lnTo>
                    <a:pt x="255068" y="61971"/>
                  </a:lnTo>
                  <a:lnTo>
                    <a:pt x="269179" y="91328"/>
                  </a:lnTo>
                  <a:lnTo>
                    <a:pt x="285489" y="148688"/>
                  </a:lnTo>
                  <a:lnTo>
                    <a:pt x="297287" y="1660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SMARTInkShape-1736"/>
            <p:cNvSpPr/>
            <p:nvPr/>
          </p:nvSpPr>
          <p:spPr>
            <a:xfrm>
              <a:off x="10227469" y="1979547"/>
              <a:ext cx="261938" cy="306454"/>
            </a:xfrm>
            <a:custGeom>
              <a:avLst/>
              <a:gdLst/>
              <a:ahLst/>
              <a:cxnLst/>
              <a:rect l="0" t="0" r="0" b="0"/>
              <a:pathLst>
                <a:path w="261938" h="306454">
                  <a:moveTo>
                    <a:pt x="0" y="306453"/>
                  </a:moveTo>
                  <a:lnTo>
                    <a:pt x="0" y="278465"/>
                  </a:lnTo>
                  <a:lnTo>
                    <a:pt x="10802" y="222388"/>
                  </a:lnTo>
                  <a:lnTo>
                    <a:pt x="10256" y="194967"/>
                  </a:lnTo>
                  <a:lnTo>
                    <a:pt x="4950" y="163618"/>
                  </a:lnTo>
                  <a:lnTo>
                    <a:pt x="11122" y="104154"/>
                  </a:lnTo>
                  <a:lnTo>
                    <a:pt x="12997" y="78796"/>
                  </a:lnTo>
                  <a:lnTo>
                    <a:pt x="22126" y="53309"/>
                  </a:lnTo>
                  <a:lnTo>
                    <a:pt x="25335" y="50378"/>
                  </a:lnTo>
                  <a:lnTo>
                    <a:pt x="41167" y="46252"/>
                  </a:lnTo>
                  <a:lnTo>
                    <a:pt x="50487" y="45287"/>
                  </a:lnTo>
                  <a:lnTo>
                    <a:pt x="53502" y="46353"/>
                  </a:lnTo>
                  <a:lnTo>
                    <a:pt x="55511" y="48386"/>
                  </a:lnTo>
                  <a:lnTo>
                    <a:pt x="59067" y="54173"/>
                  </a:lnTo>
                  <a:lnTo>
                    <a:pt x="75867" y="78844"/>
                  </a:lnTo>
                  <a:lnTo>
                    <a:pt x="90049" y="116707"/>
                  </a:lnTo>
                  <a:lnTo>
                    <a:pt x="102976" y="175447"/>
                  </a:lnTo>
                  <a:lnTo>
                    <a:pt x="117851" y="233099"/>
                  </a:lnTo>
                  <a:lnTo>
                    <a:pt x="119014" y="246305"/>
                  </a:lnTo>
                  <a:lnTo>
                    <a:pt x="119048" y="240418"/>
                  </a:lnTo>
                  <a:lnTo>
                    <a:pt x="122585" y="233889"/>
                  </a:lnTo>
                  <a:lnTo>
                    <a:pt x="125380" y="230296"/>
                  </a:lnTo>
                  <a:lnTo>
                    <a:pt x="128483" y="219248"/>
                  </a:lnTo>
                  <a:lnTo>
                    <a:pt x="143704" y="162194"/>
                  </a:lnTo>
                  <a:lnTo>
                    <a:pt x="162827" y="103865"/>
                  </a:lnTo>
                  <a:lnTo>
                    <a:pt x="182577" y="50812"/>
                  </a:lnTo>
                  <a:lnTo>
                    <a:pt x="202162" y="3886"/>
                  </a:lnTo>
                  <a:lnTo>
                    <a:pt x="204891" y="1554"/>
                  </a:lnTo>
                  <a:lnTo>
                    <a:pt x="208030" y="0"/>
                  </a:lnTo>
                  <a:lnTo>
                    <a:pt x="210124" y="286"/>
                  </a:lnTo>
                  <a:lnTo>
                    <a:pt x="211520" y="1800"/>
                  </a:lnTo>
                  <a:lnTo>
                    <a:pt x="213072" y="7010"/>
                  </a:lnTo>
                  <a:lnTo>
                    <a:pt x="215603" y="58291"/>
                  </a:lnTo>
                  <a:lnTo>
                    <a:pt x="224560" y="112443"/>
                  </a:lnTo>
                  <a:lnTo>
                    <a:pt x="227214" y="162885"/>
                  </a:lnTo>
                  <a:lnTo>
                    <a:pt x="235578" y="211066"/>
                  </a:lnTo>
                  <a:lnTo>
                    <a:pt x="240898" y="243354"/>
                  </a:lnTo>
                  <a:lnTo>
                    <a:pt x="250853" y="266149"/>
                  </a:lnTo>
                  <a:lnTo>
                    <a:pt x="257010" y="276634"/>
                  </a:lnTo>
                  <a:lnTo>
                    <a:pt x="261937" y="2945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5" name="SMARTInkShape-Group350"/>
          <p:cNvGrpSpPr/>
          <p:nvPr/>
        </p:nvGrpSpPr>
        <p:grpSpPr>
          <a:xfrm>
            <a:off x="488156" y="2000326"/>
            <a:ext cx="2190751" cy="428550"/>
            <a:chOff x="488156" y="2000326"/>
            <a:chExt cx="2190751" cy="428550"/>
          </a:xfrm>
        </p:grpSpPr>
        <p:sp>
          <p:nvSpPr>
            <p:cNvPr id="340" name="SMARTInkShape-1737"/>
            <p:cNvSpPr/>
            <p:nvPr/>
          </p:nvSpPr>
          <p:spPr>
            <a:xfrm>
              <a:off x="1779078" y="2214563"/>
              <a:ext cx="197361" cy="23458"/>
            </a:xfrm>
            <a:custGeom>
              <a:avLst/>
              <a:gdLst/>
              <a:ahLst/>
              <a:cxnLst/>
              <a:rect l="0" t="0" r="0" b="0"/>
              <a:pathLst>
                <a:path w="197361" h="23458">
                  <a:moveTo>
                    <a:pt x="6860" y="0"/>
                  </a:moveTo>
                  <a:lnTo>
                    <a:pt x="539" y="6320"/>
                  </a:lnTo>
                  <a:lnTo>
                    <a:pt x="0" y="8182"/>
                  </a:lnTo>
                  <a:lnTo>
                    <a:pt x="964" y="9423"/>
                  </a:lnTo>
                  <a:lnTo>
                    <a:pt x="5562" y="12125"/>
                  </a:lnTo>
                  <a:lnTo>
                    <a:pt x="12016" y="17736"/>
                  </a:lnTo>
                  <a:lnTo>
                    <a:pt x="22821" y="21112"/>
                  </a:lnTo>
                  <a:lnTo>
                    <a:pt x="69816" y="23457"/>
                  </a:lnTo>
                  <a:lnTo>
                    <a:pt x="123855" y="20214"/>
                  </a:lnTo>
                  <a:lnTo>
                    <a:pt x="181212" y="13000"/>
                  </a:lnTo>
                  <a:lnTo>
                    <a:pt x="197360" y="119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SMARTInkShape-1738"/>
            <p:cNvSpPr/>
            <p:nvPr/>
          </p:nvSpPr>
          <p:spPr>
            <a:xfrm>
              <a:off x="2024063" y="2083594"/>
              <a:ext cx="95251" cy="321470"/>
            </a:xfrm>
            <a:custGeom>
              <a:avLst/>
              <a:gdLst/>
              <a:ahLst/>
              <a:cxnLst/>
              <a:rect l="0" t="0" r="0" b="0"/>
              <a:pathLst>
                <a:path w="95251" h="321470">
                  <a:moveTo>
                    <a:pt x="95250" y="0"/>
                  </a:moveTo>
                  <a:lnTo>
                    <a:pt x="95250" y="6320"/>
                  </a:lnTo>
                  <a:lnTo>
                    <a:pt x="91722" y="12951"/>
                  </a:lnTo>
                  <a:lnTo>
                    <a:pt x="74941" y="34533"/>
                  </a:lnTo>
                  <a:lnTo>
                    <a:pt x="51553" y="88009"/>
                  </a:lnTo>
                  <a:lnTo>
                    <a:pt x="35710" y="135418"/>
                  </a:lnTo>
                  <a:lnTo>
                    <a:pt x="19842" y="189027"/>
                  </a:lnTo>
                  <a:lnTo>
                    <a:pt x="12951" y="246309"/>
                  </a:lnTo>
                  <a:lnTo>
                    <a:pt x="3861" y="302948"/>
                  </a:lnTo>
                  <a:lnTo>
                    <a:pt x="0" y="3214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SMARTInkShape-1739"/>
            <p:cNvSpPr/>
            <p:nvPr/>
          </p:nvSpPr>
          <p:spPr>
            <a:xfrm>
              <a:off x="1916906" y="2250299"/>
              <a:ext cx="271428" cy="166671"/>
            </a:xfrm>
            <a:custGeom>
              <a:avLst/>
              <a:gdLst/>
              <a:ahLst/>
              <a:cxnLst/>
              <a:rect l="0" t="0" r="0" b="0"/>
              <a:pathLst>
                <a:path w="271428" h="166671">
                  <a:moveTo>
                    <a:pt x="0" y="47607"/>
                  </a:moveTo>
                  <a:lnTo>
                    <a:pt x="29814" y="48930"/>
                  </a:lnTo>
                  <a:lnTo>
                    <a:pt x="74057" y="57859"/>
                  </a:lnTo>
                  <a:lnTo>
                    <a:pt x="127786" y="59295"/>
                  </a:lnTo>
                  <a:lnTo>
                    <a:pt x="157366" y="55921"/>
                  </a:lnTo>
                  <a:lnTo>
                    <a:pt x="213494" y="44809"/>
                  </a:lnTo>
                  <a:lnTo>
                    <a:pt x="234355" y="34872"/>
                  </a:lnTo>
                  <a:lnTo>
                    <a:pt x="271427" y="2320"/>
                  </a:lnTo>
                  <a:lnTo>
                    <a:pt x="270910" y="1541"/>
                  </a:lnTo>
                  <a:lnTo>
                    <a:pt x="263861" y="444"/>
                  </a:lnTo>
                  <a:lnTo>
                    <a:pt x="227756" y="0"/>
                  </a:lnTo>
                  <a:lnTo>
                    <a:pt x="213232" y="7046"/>
                  </a:lnTo>
                  <a:lnTo>
                    <a:pt x="164219" y="44773"/>
                  </a:lnTo>
                  <a:lnTo>
                    <a:pt x="158976" y="57813"/>
                  </a:lnTo>
                  <a:lnTo>
                    <a:pt x="155150" y="103369"/>
                  </a:lnTo>
                  <a:lnTo>
                    <a:pt x="162001" y="119133"/>
                  </a:lnTo>
                  <a:lnTo>
                    <a:pt x="202407" y="1666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SMARTInkShape-1740"/>
            <p:cNvSpPr/>
            <p:nvPr/>
          </p:nvSpPr>
          <p:spPr>
            <a:xfrm>
              <a:off x="2202656" y="2250444"/>
              <a:ext cx="295306" cy="154620"/>
            </a:xfrm>
            <a:custGeom>
              <a:avLst/>
              <a:gdLst/>
              <a:ahLst/>
              <a:cxnLst/>
              <a:rect l="0" t="0" r="0" b="0"/>
              <a:pathLst>
                <a:path w="295306" h="154620">
                  <a:moveTo>
                    <a:pt x="0" y="59369"/>
                  </a:moveTo>
                  <a:lnTo>
                    <a:pt x="6321" y="53048"/>
                  </a:lnTo>
                  <a:lnTo>
                    <a:pt x="12952" y="49945"/>
                  </a:lnTo>
                  <a:lnTo>
                    <a:pt x="41393" y="38284"/>
                  </a:lnTo>
                  <a:lnTo>
                    <a:pt x="99032" y="6105"/>
                  </a:lnTo>
                  <a:lnTo>
                    <a:pt x="106945" y="0"/>
                  </a:lnTo>
                  <a:lnTo>
                    <a:pt x="96286" y="9375"/>
                  </a:lnTo>
                  <a:lnTo>
                    <a:pt x="39418" y="49838"/>
                  </a:lnTo>
                  <a:lnTo>
                    <a:pt x="22116" y="69186"/>
                  </a:lnTo>
                  <a:lnTo>
                    <a:pt x="5741" y="98105"/>
                  </a:lnTo>
                  <a:lnTo>
                    <a:pt x="2552" y="108776"/>
                  </a:lnTo>
                  <a:lnTo>
                    <a:pt x="3024" y="113473"/>
                  </a:lnTo>
                  <a:lnTo>
                    <a:pt x="7077" y="122221"/>
                  </a:lnTo>
                  <a:lnTo>
                    <a:pt x="29437" y="134583"/>
                  </a:lnTo>
                  <a:lnTo>
                    <a:pt x="64366" y="141106"/>
                  </a:lnTo>
                  <a:lnTo>
                    <a:pt x="95360" y="140914"/>
                  </a:lnTo>
                  <a:lnTo>
                    <a:pt x="138398" y="126078"/>
                  </a:lnTo>
                  <a:lnTo>
                    <a:pt x="156248" y="114706"/>
                  </a:lnTo>
                  <a:lnTo>
                    <a:pt x="174131" y="89506"/>
                  </a:lnTo>
                  <a:lnTo>
                    <a:pt x="185062" y="66828"/>
                  </a:lnTo>
                  <a:lnTo>
                    <a:pt x="192954" y="38990"/>
                  </a:lnTo>
                  <a:lnTo>
                    <a:pt x="198205" y="29144"/>
                  </a:lnTo>
                  <a:lnTo>
                    <a:pt x="200539" y="20359"/>
                  </a:lnTo>
                  <a:lnTo>
                    <a:pt x="202485" y="17487"/>
                  </a:lnTo>
                  <a:lnTo>
                    <a:pt x="205104" y="15573"/>
                  </a:lnTo>
                  <a:lnTo>
                    <a:pt x="208174" y="14296"/>
                  </a:lnTo>
                  <a:lnTo>
                    <a:pt x="210220" y="12122"/>
                  </a:lnTo>
                  <a:lnTo>
                    <a:pt x="212494" y="6179"/>
                  </a:lnTo>
                  <a:lnTo>
                    <a:pt x="214423" y="4065"/>
                  </a:lnTo>
                  <a:lnTo>
                    <a:pt x="220094" y="1716"/>
                  </a:lnTo>
                  <a:lnTo>
                    <a:pt x="223459" y="2413"/>
                  </a:lnTo>
                  <a:lnTo>
                    <a:pt x="234515" y="9714"/>
                  </a:lnTo>
                  <a:lnTo>
                    <a:pt x="258000" y="33080"/>
                  </a:lnTo>
                  <a:lnTo>
                    <a:pt x="289720" y="91332"/>
                  </a:lnTo>
                  <a:lnTo>
                    <a:pt x="295305" y="108674"/>
                  </a:lnTo>
                  <a:lnTo>
                    <a:pt x="293084" y="121410"/>
                  </a:lnTo>
                  <a:lnTo>
                    <a:pt x="285393" y="148089"/>
                  </a:lnTo>
                  <a:lnTo>
                    <a:pt x="282866" y="150266"/>
                  </a:lnTo>
                  <a:lnTo>
                    <a:pt x="273844" y="1546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SMARTInkShape-1741"/>
            <p:cNvSpPr/>
            <p:nvPr/>
          </p:nvSpPr>
          <p:spPr>
            <a:xfrm>
              <a:off x="2619375" y="2095500"/>
              <a:ext cx="23814" cy="35720"/>
            </a:xfrm>
            <a:custGeom>
              <a:avLst/>
              <a:gdLst/>
              <a:ahLst/>
              <a:cxnLst/>
              <a:rect l="0" t="0" r="0" b="0"/>
              <a:pathLst>
                <a:path w="23814" h="35720">
                  <a:moveTo>
                    <a:pt x="23813" y="0"/>
                  </a:moveTo>
                  <a:lnTo>
                    <a:pt x="13561" y="10251"/>
                  </a:lnTo>
                  <a:lnTo>
                    <a:pt x="0" y="357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SMARTInkShape-1742"/>
            <p:cNvSpPr/>
            <p:nvPr/>
          </p:nvSpPr>
          <p:spPr>
            <a:xfrm>
              <a:off x="2655094" y="2107406"/>
              <a:ext cx="23813" cy="35720"/>
            </a:xfrm>
            <a:custGeom>
              <a:avLst/>
              <a:gdLst/>
              <a:ahLst/>
              <a:cxnLst/>
              <a:rect l="0" t="0" r="0" b="0"/>
              <a:pathLst>
                <a:path w="23813" h="35720">
                  <a:moveTo>
                    <a:pt x="23812" y="0"/>
                  </a:moveTo>
                  <a:lnTo>
                    <a:pt x="4827" y="20309"/>
                  </a:lnTo>
                  <a:lnTo>
                    <a:pt x="0" y="357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SMARTInkShape-1743"/>
            <p:cNvSpPr/>
            <p:nvPr/>
          </p:nvSpPr>
          <p:spPr>
            <a:xfrm>
              <a:off x="488156" y="2107406"/>
              <a:ext cx="11908" cy="47626"/>
            </a:xfrm>
            <a:custGeom>
              <a:avLst/>
              <a:gdLst/>
              <a:ahLst/>
              <a:cxnLst/>
              <a:rect l="0" t="0" r="0" b="0"/>
              <a:pathLst>
                <a:path w="11908" h="47626">
                  <a:moveTo>
                    <a:pt x="11907" y="0"/>
                  </a:moveTo>
                  <a:lnTo>
                    <a:pt x="5586" y="6321"/>
                  </a:lnTo>
                  <a:lnTo>
                    <a:pt x="2483" y="12952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SMARTInkShape-1744"/>
            <p:cNvSpPr/>
            <p:nvPr/>
          </p:nvSpPr>
          <p:spPr>
            <a:xfrm>
              <a:off x="500063" y="2024063"/>
              <a:ext cx="11907" cy="47626"/>
            </a:xfrm>
            <a:custGeom>
              <a:avLst/>
              <a:gdLst/>
              <a:ahLst/>
              <a:cxnLst/>
              <a:rect l="0" t="0" r="0" b="0"/>
              <a:pathLst>
                <a:path w="11907" h="47626">
                  <a:moveTo>
                    <a:pt x="0" y="0"/>
                  </a:moveTo>
                  <a:lnTo>
                    <a:pt x="0" y="16571"/>
                  </a:lnTo>
                  <a:lnTo>
                    <a:pt x="3527" y="24122"/>
                  </a:lnTo>
                  <a:lnTo>
                    <a:pt x="8182" y="31887"/>
                  </a:lnTo>
                  <a:lnTo>
                    <a:pt x="11906" y="47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SMARTInkShape-1745"/>
            <p:cNvSpPr/>
            <p:nvPr/>
          </p:nvSpPr>
          <p:spPr>
            <a:xfrm>
              <a:off x="1274721" y="2240175"/>
              <a:ext cx="94499" cy="176795"/>
            </a:xfrm>
            <a:custGeom>
              <a:avLst/>
              <a:gdLst/>
              <a:ahLst/>
              <a:cxnLst/>
              <a:rect l="0" t="0" r="0" b="0"/>
              <a:pathLst>
                <a:path w="94499" h="176795">
                  <a:moveTo>
                    <a:pt x="94498" y="22013"/>
                  </a:moveTo>
                  <a:lnTo>
                    <a:pt x="94498" y="15692"/>
                  </a:lnTo>
                  <a:lnTo>
                    <a:pt x="93175" y="13830"/>
                  </a:lnTo>
                  <a:lnTo>
                    <a:pt x="90970" y="12589"/>
                  </a:lnTo>
                  <a:lnTo>
                    <a:pt x="88177" y="11761"/>
                  </a:lnTo>
                  <a:lnTo>
                    <a:pt x="72867" y="2251"/>
                  </a:lnTo>
                  <a:lnTo>
                    <a:pt x="60189" y="0"/>
                  </a:lnTo>
                  <a:lnTo>
                    <a:pt x="21219" y="8609"/>
                  </a:lnTo>
                  <a:lnTo>
                    <a:pt x="16541" y="11754"/>
                  </a:lnTo>
                  <a:lnTo>
                    <a:pt x="7816" y="22304"/>
                  </a:lnTo>
                  <a:lnTo>
                    <a:pt x="3056" y="32285"/>
                  </a:lnTo>
                  <a:lnTo>
                    <a:pt x="0" y="49471"/>
                  </a:lnTo>
                  <a:lnTo>
                    <a:pt x="3110" y="57588"/>
                  </a:lnTo>
                  <a:lnTo>
                    <a:pt x="46903" y="117044"/>
                  </a:lnTo>
                  <a:lnTo>
                    <a:pt x="65397" y="137077"/>
                  </a:lnTo>
                  <a:lnTo>
                    <a:pt x="68335" y="145031"/>
                  </a:lnTo>
                  <a:lnTo>
                    <a:pt x="67796" y="149004"/>
                  </a:lnTo>
                  <a:lnTo>
                    <a:pt x="63668" y="156946"/>
                  </a:lnTo>
                  <a:lnTo>
                    <a:pt x="53907" y="168855"/>
                  </a:lnTo>
                  <a:lnTo>
                    <a:pt x="42944" y="173265"/>
                  </a:lnTo>
                  <a:lnTo>
                    <a:pt x="11154" y="1767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SMARTInkShape-1746"/>
            <p:cNvSpPr/>
            <p:nvPr/>
          </p:nvSpPr>
          <p:spPr>
            <a:xfrm>
              <a:off x="1144861" y="2250281"/>
              <a:ext cx="105296" cy="166689"/>
            </a:xfrm>
            <a:custGeom>
              <a:avLst/>
              <a:gdLst/>
              <a:ahLst/>
              <a:cxnLst/>
              <a:rect l="0" t="0" r="0" b="0"/>
              <a:pathLst>
                <a:path w="105296" h="166689">
                  <a:moveTo>
                    <a:pt x="69577" y="0"/>
                  </a:moveTo>
                  <a:lnTo>
                    <a:pt x="37689" y="52973"/>
                  </a:lnTo>
                  <a:lnTo>
                    <a:pt x="13565" y="103709"/>
                  </a:lnTo>
                  <a:lnTo>
                    <a:pt x="0" y="138667"/>
                  </a:lnTo>
                  <a:lnTo>
                    <a:pt x="703" y="141392"/>
                  </a:lnTo>
                  <a:lnTo>
                    <a:pt x="5011" y="147949"/>
                  </a:lnTo>
                  <a:lnTo>
                    <a:pt x="11336" y="151745"/>
                  </a:lnTo>
                  <a:lnTo>
                    <a:pt x="14874" y="152757"/>
                  </a:lnTo>
                  <a:lnTo>
                    <a:pt x="18556" y="152109"/>
                  </a:lnTo>
                  <a:lnTo>
                    <a:pt x="30059" y="144876"/>
                  </a:lnTo>
                  <a:lnTo>
                    <a:pt x="49755" y="126741"/>
                  </a:lnTo>
                  <a:lnTo>
                    <a:pt x="54152" y="118947"/>
                  </a:lnTo>
                  <a:lnTo>
                    <a:pt x="57430" y="111074"/>
                  </a:lnTo>
                  <a:lnTo>
                    <a:pt x="63296" y="103165"/>
                  </a:lnTo>
                  <a:lnTo>
                    <a:pt x="66785" y="91712"/>
                  </a:lnTo>
                  <a:lnTo>
                    <a:pt x="69528" y="61538"/>
                  </a:lnTo>
                  <a:lnTo>
                    <a:pt x="70899" y="104562"/>
                  </a:lnTo>
                  <a:lnTo>
                    <a:pt x="84275" y="142143"/>
                  </a:lnTo>
                  <a:lnTo>
                    <a:pt x="87313" y="146356"/>
                  </a:lnTo>
                  <a:lnTo>
                    <a:pt x="94216" y="151037"/>
                  </a:lnTo>
                  <a:lnTo>
                    <a:pt x="97909" y="152285"/>
                  </a:lnTo>
                  <a:lnTo>
                    <a:pt x="100371" y="154440"/>
                  </a:lnTo>
                  <a:lnTo>
                    <a:pt x="105295" y="1666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SMARTInkShape-1747"/>
            <p:cNvSpPr/>
            <p:nvPr/>
          </p:nvSpPr>
          <p:spPr>
            <a:xfrm>
              <a:off x="833584" y="2214563"/>
              <a:ext cx="237980" cy="214205"/>
            </a:xfrm>
            <a:custGeom>
              <a:avLst/>
              <a:gdLst/>
              <a:ahLst/>
              <a:cxnLst/>
              <a:rect l="0" t="0" r="0" b="0"/>
              <a:pathLst>
                <a:path w="237980" h="214205">
                  <a:moveTo>
                    <a:pt x="23666" y="0"/>
                  </a:moveTo>
                  <a:lnTo>
                    <a:pt x="23666" y="6320"/>
                  </a:lnTo>
                  <a:lnTo>
                    <a:pt x="20138" y="12951"/>
                  </a:lnTo>
                  <a:lnTo>
                    <a:pt x="15484" y="20308"/>
                  </a:lnTo>
                  <a:lnTo>
                    <a:pt x="12863" y="33210"/>
                  </a:lnTo>
                  <a:lnTo>
                    <a:pt x="8296" y="83661"/>
                  </a:lnTo>
                  <a:lnTo>
                    <a:pt x="2355" y="110778"/>
                  </a:lnTo>
                  <a:lnTo>
                    <a:pt x="0" y="167819"/>
                  </a:lnTo>
                  <a:lnTo>
                    <a:pt x="3446" y="177332"/>
                  </a:lnTo>
                  <a:lnTo>
                    <a:pt x="8065" y="185970"/>
                  </a:lnTo>
                  <a:lnTo>
                    <a:pt x="10118" y="194219"/>
                  </a:lnTo>
                  <a:lnTo>
                    <a:pt x="11988" y="195625"/>
                  </a:lnTo>
                  <a:lnTo>
                    <a:pt x="14558" y="195240"/>
                  </a:lnTo>
                  <a:lnTo>
                    <a:pt x="17594" y="193659"/>
                  </a:lnTo>
                  <a:lnTo>
                    <a:pt x="45242" y="187388"/>
                  </a:lnTo>
                  <a:lnTo>
                    <a:pt x="97837" y="140001"/>
                  </a:lnTo>
                  <a:lnTo>
                    <a:pt x="127934" y="110036"/>
                  </a:lnTo>
                  <a:lnTo>
                    <a:pt x="133066" y="108436"/>
                  </a:lnTo>
                  <a:lnTo>
                    <a:pt x="136287" y="108009"/>
                  </a:lnTo>
                  <a:lnTo>
                    <a:pt x="138434" y="109048"/>
                  </a:lnTo>
                  <a:lnTo>
                    <a:pt x="139866" y="111063"/>
                  </a:lnTo>
                  <a:lnTo>
                    <a:pt x="152812" y="145417"/>
                  </a:lnTo>
                  <a:lnTo>
                    <a:pt x="155598" y="170619"/>
                  </a:lnTo>
                  <a:lnTo>
                    <a:pt x="163987" y="193236"/>
                  </a:lnTo>
                  <a:lnTo>
                    <a:pt x="164839" y="200261"/>
                  </a:lnTo>
                  <a:lnTo>
                    <a:pt x="166729" y="204945"/>
                  </a:lnTo>
                  <a:lnTo>
                    <a:pt x="169312" y="208067"/>
                  </a:lnTo>
                  <a:lnTo>
                    <a:pt x="176643" y="213079"/>
                  </a:lnTo>
                  <a:lnTo>
                    <a:pt x="188540" y="214204"/>
                  </a:lnTo>
                  <a:lnTo>
                    <a:pt x="196137" y="201639"/>
                  </a:lnTo>
                  <a:lnTo>
                    <a:pt x="218672" y="146230"/>
                  </a:lnTo>
                  <a:lnTo>
                    <a:pt x="231743" y="92844"/>
                  </a:lnTo>
                  <a:lnTo>
                    <a:pt x="237979" y="47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SMARTInkShape-1748"/>
            <p:cNvSpPr/>
            <p:nvPr/>
          </p:nvSpPr>
          <p:spPr>
            <a:xfrm>
              <a:off x="619125" y="2035969"/>
              <a:ext cx="23814" cy="369095"/>
            </a:xfrm>
            <a:custGeom>
              <a:avLst/>
              <a:gdLst/>
              <a:ahLst/>
              <a:cxnLst/>
              <a:rect l="0" t="0" r="0" b="0"/>
              <a:pathLst>
                <a:path w="23814" h="369095">
                  <a:moveTo>
                    <a:pt x="23813" y="0"/>
                  </a:moveTo>
                  <a:lnTo>
                    <a:pt x="23813" y="56320"/>
                  </a:lnTo>
                  <a:lnTo>
                    <a:pt x="20285" y="108301"/>
                  </a:lnTo>
                  <a:lnTo>
                    <a:pt x="11687" y="166838"/>
                  </a:lnTo>
                  <a:lnTo>
                    <a:pt x="1800" y="226238"/>
                  </a:lnTo>
                  <a:lnTo>
                    <a:pt x="237" y="285752"/>
                  </a:lnTo>
                  <a:lnTo>
                    <a:pt x="21" y="340708"/>
                  </a:lnTo>
                  <a:lnTo>
                    <a:pt x="0" y="3690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SMARTInkShape-1749"/>
            <p:cNvSpPr/>
            <p:nvPr/>
          </p:nvSpPr>
          <p:spPr>
            <a:xfrm>
              <a:off x="1809750" y="2095839"/>
              <a:ext cx="202407" cy="333037"/>
            </a:xfrm>
            <a:custGeom>
              <a:avLst/>
              <a:gdLst/>
              <a:ahLst/>
              <a:cxnLst/>
              <a:rect l="0" t="0" r="0" b="0"/>
              <a:pathLst>
                <a:path w="202407" h="333037">
                  <a:moveTo>
                    <a:pt x="0" y="333036"/>
                  </a:moveTo>
                  <a:lnTo>
                    <a:pt x="0" y="294452"/>
                  </a:lnTo>
                  <a:lnTo>
                    <a:pt x="10803" y="244001"/>
                  </a:lnTo>
                  <a:lnTo>
                    <a:pt x="11809" y="185938"/>
                  </a:lnTo>
                  <a:lnTo>
                    <a:pt x="11893" y="130074"/>
                  </a:lnTo>
                  <a:lnTo>
                    <a:pt x="21409" y="84218"/>
                  </a:lnTo>
                  <a:lnTo>
                    <a:pt x="39894" y="40031"/>
                  </a:lnTo>
                  <a:lnTo>
                    <a:pt x="51244" y="27305"/>
                  </a:lnTo>
                  <a:lnTo>
                    <a:pt x="73769" y="8355"/>
                  </a:lnTo>
                  <a:lnTo>
                    <a:pt x="89672" y="3525"/>
                  </a:lnTo>
                  <a:lnTo>
                    <a:pt x="142385" y="0"/>
                  </a:lnTo>
                  <a:lnTo>
                    <a:pt x="170070" y="3289"/>
                  </a:lnTo>
                  <a:lnTo>
                    <a:pt x="202406" y="115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SMARTInkShape-1750"/>
            <p:cNvSpPr/>
            <p:nvPr/>
          </p:nvSpPr>
          <p:spPr>
            <a:xfrm>
              <a:off x="1464469" y="2202656"/>
              <a:ext cx="297474" cy="154783"/>
            </a:xfrm>
            <a:custGeom>
              <a:avLst/>
              <a:gdLst/>
              <a:ahLst/>
              <a:cxnLst/>
              <a:rect l="0" t="0" r="0" b="0"/>
              <a:pathLst>
                <a:path w="297474" h="154783">
                  <a:moveTo>
                    <a:pt x="0" y="0"/>
                  </a:moveTo>
                  <a:lnTo>
                    <a:pt x="6320" y="6321"/>
                  </a:lnTo>
                  <a:lnTo>
                    <a:pt x="16479" y="9424"/>
                  </a:lnTo>
                  <a:lnTo>
                    <a:pt x="37073" y="14699"/>
                  </a:lnTo>
                  <a:lnTo>
                    <a:pt x="54842" y="19762"/>
                  </a:lnTo>
                  <a:lnTo>
                    <a:pt x="112893" y="23013"/>
                  </a:lnTo>
                  <a:lnTo>
                    <a:pt x="161332" y="27104"/>
                  </a:lnTo>
                  <a:lnTo>
                    <a:pt x="213254" y="34017"/>
                  </a:lnTo>
                  <a:lnTo>
                    <a:pt x="269085" y="45821"/>
                  </a:lnTo>
                  <a:lnTo>
                    <a:pt x="274640" y="47745"/>
                  </a:lnTo>
                  <a:lnTo>
                    <a:pt x="278343" y="50351"/>
                  </a:lnTo>
                  <a:lnTo>
                    <a:pt x="290607" y="70359"/>
                  </a:lnTo>
                  <a:lnTo>
                    <a:pt x="295567" y="85817"/>
                  </a:lnTo>
                  <a:lnTo>
                    <a:pt x="297473" y="121245"/>
                  </a:lnTo>
                  <a:lnTo>
                    <a:pt x="294047" y="130175"/>
                  </a:lnTo>
                  <a:lnTo>
                    <a:pt x="289437" y="138554"/>
                  </a:lnTo>
                  <a:lnTo>
                    <a:pt x="285750" y="1547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SMARTInkShape-1751"/>
            <p:cNvSpPr/>
            <p:nvPr/>
          </p:nvSpPr>
          <p:spPr>
            <a:xfrm>
              <a:off x="1512094" y="2000326"/>
              <a:ext cx="261938" cy="379125"/>
            </a:xfrm>
            <a:custGeom>
              <a:avLst/>
              <a:gdLst/>
              <a:ahLst/>
              <a:cxnLst/>
              <a:rect l="0" t="0" r="0" b="0"/>
              <a:pathLst>
                <a:path w="261938" h="379125">
                  <a:moveTo>
                    <a:pt x="0" y="357112"/>
                  </a:moveTo>
                  <a:lnTo>
                    <a:pt x="0" y="363432"/>
                  </a:lnTo>
                  <a:lnTo>
                    <a:pt x="1323" y="365294"/>
                  </a:lnTo>
                  <a:lnTo>
                    <a:pt x="3527" y="366535"/>
                  </a:lnTo>
                  <a:lnTo>
                    <a:pt x="6320" y="367363"/>
                  </a:lnTo>
                  <a:lnTo>
                    <a:pt x="8182" y="369237"/>
                  </a:lnTo>
                  <a:lnTo>
                    <a:pt x="10251" y="374848"/>
                  </a:lnTo>
                  <a:lnTo>
                    <a:pt x="12126" y="376873"/>
                  </a:lnTo>
                  <a:lnTo>
                    <a:pt x="17736" y="379124"/>
                  </a:lnTo>
                  <a:lnTo>
                    <a:pt x="19762" y="378401"/>
                  </a:lnTo>
                  <a:lnTo>
                    <a:pt x="21112" y="376596"/>
                  </a:lnTo>
                  <a:lnTo>
                    <a:pt x="23012" y="367736"/>
                  </a:lnTo>
                  <a:lnTo>
                    <a:pt x="23792" y="309143"/>
                  </a:lnTo>
                  <a:lnTo>
                    <a:pt x="22487" y="260248"/>
                  </a:lnTo>
                  <a:lnTo>
                    <a:pt x="14388" y="210390"/>
                  </a:lnTo>
                  <a:lnTo>
                    <a:pt x="12396" y="156297"/>
                  </a:lnTo>
                  <a:lnTo>
                    <a:pt x="6075" y="104808"/>
                  </a:lnTo>
                  <a:lnTo>
                    <a:pt x="14922" y="51922"/>
                  </a:lnTo>
                  <a:lnTo>
                    <a:pt x="28234" y="33411"/>
                  </a:lnTo>
                  <a:lnTo>
                    <a:pt x="50115" y="9772"/>
                  </a:lnTo>
                  <a:lnTo>
                    <a:pt x="65929" y="4301"/>
                  </a:lnTo>
                  <a:lnTo>
                    <a:pt x="119905" y="500"/>
                  </a:lnTo>
                  <a:lnTo>
                    <a:pt x="178705" y="0"/>
                  </a:lnTo>
                  <a:lnTo>
                    <a:pt x="261937" y="237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2" name="SMARTInkShape-Group351"/>
          <p:cNvGrpSpPr/>
          <p:nvPr/>
        </p:nvGrpSpPr>
        <p:grpSpPr>
          <a:xfrm>
            <a:off x="4131469" y="1252571"/>
            <a:ext cx="6929438" cy="1223930"/>
            <a:chOff x="4131469" y="1252571"/>
            <a:chExt cx="6929438" cy="1223930"/>
          </a:xfrm>
        </p:grpSpPr>
        <p:sp>
          <p:nvSpPr>
            <p:cNvPr id="356" name="SMARTInkShape-1752"/>
            <p:cNvSpPr/>
            <p:nvPr/>
          </p:nvSpPr>
          <p:spPr>
            <a:xfrm>
              <a:off x="4298156" y="1978804"/>
              <a:ext cx="2631283" cy="497697"/>
            </a:xfrm>
            <a:custGeom>
              <a:avLst/>
              <a:gdLst/>
              <a:ahLst/>
              <a:cxnLst/>
              <a:rect l="0" t="0" r="0" b="0"/>
              <a:pathLst>
                <a:path w="2631283" h="497697">
                  <a:moveTo>
                    <a:pt x="0" y="366727"/>
                  </a:moveTo>
                  <a:lnTo>
                    <a:pt x="0" y="356476"/>
                  </a:lnTo>
                  <a:lnTo>
                    <a:pt x="22408" y="325582"/>
                  </a:lnTo>
                  <a:lnTo>
                    <a:pt x="79630" y="291419"/>
                  </a:lnTo>
                  <a:lnTo>
                    <a:pt x="126152" y="267962"/>
                  </a:lnTo>
                  <a:lnTo>
                    <a:pt x="177643" y="239033"/>
                  </a:lnTo>
                  <a:lnTo>
                    <a:pt x="236859" y="207840"/>
                  </a:lnTo>
                  <a:lnTo>
                    <a:pt x="291696" y="184124"/>
                  </a:lnTo>
                  <a:lnTo>
                    <a:pt x="351159" y="160340"/>
                  </a:lnTo>
                  <a:lnTo>
                    <a:pt x="395519" y="144472"/>
                  </a:lnTo>
                  <a:lnTo>
                    <a:pt x="445220" y="128600"/>
                  </a:lnTo>
                  <a:lnTo>
                    <a:pt x="498178" y="112726"/>
                  </a:lnTo>
                  <a:lnTo>
                    <a:pt x="552582" y="96852"/>
                  </a:lnTo>
                  <a:lnTo>
                    <a:pt x="607631" y="84505"/>
                  </a:lnTo>
                  <a:lnTo>
                    <a:pt x="665610" y="73285"/>
                  </a:lnTo>
                  <a:lnTo>
                    <a:pt x="697740" y="66588"/>
                  </a:lnTo>
                  <a:lnTo>
                    <a:pt x="731066" y="59478"/>
                  </a:lnTo>
                  <a:lnTo>
                    <a:pt x="765190" y="53415"/>
                  </a:lnTo>
                  <a:lnTo>
                    <a:pt x="799846" y="48051"/>
                  </a:lnTo>
                  <a:lnTo>
                    <a:pt x="834855" y="43151"/>
                  </a:lnTo>
                  <a:lnTo>
                    <a:pt x="870102" y="38562"/>
                  </a:lnTo>
                  <a:lnTo>
                    <a:pt x="905505" y="34179"/>
                  </a:lnTo>
                  <a:lnTo>
                    <a:pt x="941014" y="29935"/>
                  </a:lnTo>
                  <a:lnTo>
                    <a:pt x="976593" y="25782"/>
                  </a:lnTo>
                  <a:lnTo>
                    <a:pt x="1012218" y="21691"/>
                  </a:lnTo>
                  <a:lnTo>
                    <a:pt x="1047875" y="17641"/>
                  </a:lnTo>
                  <a:lnTo>
                    <a:pt x="1083552" y="13617"/>
                  </a:lnTo>
                  <a:lnTo>
                    <a:pt x="1119243" y="9612"/>
                  </a:lnTo>
                  <a:lnTo>
                    <a:pt x="1154943" y="5619"/>
                  </a:lnTo>
                  <a:lnTo>
                    <a:pt x="1191973" y="2957"/>
                  </a:lnTo>
                  <a:lnTo>
                    <a:pt x="1229889" y="1183"/>
                  </a:lnTo>
                  <a:lnTo>
                    <a:pt x="1268394" y="0"/>
                  </a:lnTo>
                  <a:lnTo>
                    <a:pt x="1307294" y="534"/>
                  </a:lnTo>
                  <a:lnTo>
                    <a:pt x="1346457" y="2213"/>
                  </a:lnTo>
                  <a:lnTo>
                    <a:pt x="1385794" y="4655"/>
                  </a:lnTo>
                  <a:lnTo>
                    <a:pt x="1423926" y="7606"/>
                  </a:lnTo>
                  <a:lnTo>
                    <a:pt x="1461252" y="10897"/>
                  </a:lnTo>
                  <a:lnTo>
                    <a:pt x="1498043" y="14413"/>
                  </a:lnTo>
                  <a:lnTo>
                    <a:pt x="1535800" y="18080"/>
                  </a:lnTo>
                  <a:lnTo>
                    <a:pt x="1574200" y="21848"/>
                  </a:lnTo>
                  <a:lnTo>
                    <a:pt x="1613029" y="25683"/>
                  </a:lnTo>
                  <a:lnTo>
                    <a:pt x="1652145" y="30885"/>
                  </a:lnTo>
                  <a:lnTo>
                    <a:pt x="1691450" y="36999"/>
                  </a:lnTo>
                  <a:lnTo>
                    <a:pt x="1730884" y="43721"/>
                  </a:lnTo>
                  <a:lnTo>
                    <a:pt x="1769079" y="52171"/>
                  </a:lnTo>
                  <a:lnTo>
                    <a:pt x="1806449" y="61773"/>
                  </a:lnTo>
                  <a:lnTo>
                    <a:pt x="1843268" y="72143"/>
                  </a:lnTo>
                  <a:lnTo>
                    <a:pt x="1879720" y="81702"/>
                  </a:lnTo>
                  <a:lnTo>
                    <a:pt x="1915929" y="90721"/>
                  </a:lnTo>
                  <a:lnTo>
                    <a:pt x="1951973" y="99379"/>
                  </a:lnTo>
                  <a:lnTo>
                    <a:pt x="1986587" y="110443"/>
                  </a:lnTo>
                  <a:lnTo>
                    <a:pt x="2020245" y="123111"/>
                  </a:lnTo>
                  <a:lnTo>
                    <a:pt x="2053268" y="136848"/>
                  </a:lnTo>
                  <a:lnTo>
                    <a:pt x="2084544" y="149974"/>
                  </a:lnTo>
                  <a:lnTo>
                    <a:pt x="2143988" y="175142"/>
                  </a:lnTo>
                  <a:lnTo>
                    <a:pt x="2201276" y="199558"/>
                  </a:lnTo>
                  <a:lnTo>
                    <a:pt x="2256283" y="223638"/>
                  </a:lnTo>
                  <a:lnTo>
                    <a:pt x="2307188" y="247570"/>
                  </a:lnTo>
                  <a:lnTo>
                    <a:pt x="2356271" y="274963"/>
                  </a:lnTo>
                  <a:lnTo>
                    <a:pt x="2401899" y="303454"/>
                  </a:lnTo>
                  <a:lnTo>
                    <a:pt x="2457336" y="341806"/>
                  </a:lnTo>
                  <a:lnTo>
                    <a:pt x="2505953" y="376982"/>
                  </a:lnTo>
                  <a:lnTo>
                    <a:pt x="2564605" y="421550"/>
                  </a:lnTo>
                  <a:lnTo>
                    <a:pt x="2612330" y="468304"/>
                  </a:lnTo>
                  <a:lnTo>
                    <a:pt x="2631282" y="4976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SMARTInkShape-1753"/>
            <p:cNvSpPr/>
            <p:nvPr/>
          </p:nvSpPr>
          <p:spPr>
            <a:xfrm>
              <a:off x="4131469" y="1252571"/>
              <a:ext cx="2607406" cy="580993"/>
            </a:xfrm>
            <a:custGeom>
              <a:avLst/>
              <a:gdLst/>
              <a:ahLst/>
              <a:cxnLst/>
              <a:rect l="0" t="0" r="0" b="0"/>
              <a:pathLst>
                <a:path w="2607406" h="580993">
                  <a:moveTo>
                    <a:pt x="0" y="580992"/>
                  </a:moveTo>
                  <a:lnTo>
                    <a:pt x="0" y="570740"/>
                  </a:lnTo>
                  <a:lnTo>
                    <a:pt x="24122" y="511481"/>
                  </a:lnTo>
                  <a:lnTo>
                    <a:pt x="27988" y="502901"/>
                  </a:lnTo>
                  <a:lnTo>
                    <a:pt x="84755" y="447784"/>
                  </a:lnTo>
                  <a:lnTo>
                    <a:pt x="132570" y="400633"/>
                  </a:lnTo>
                  <a:lnTo>
                    <a:pt x="191600" y="345262"/>
                  </a:lnTo>
                  <a:lnTo>
                    <a:pt x="241979" y="304330"/>
                  </a:lnTo>
                  <a:lnTo>
                    <a:pt x="280848" y="275468"/>
                  </a:lnTo>
                  <a:lnTo>
                    <a:pt x="324581" y="249412"/>
                  </a:lnTo>
                  <a:lnTo>
                    <a:pt x="370477" y="221074"/>
                  </a:lnTo>
                  <a:lnTo>
                    <a:pt x="418656" y="192164"/>
                  </a:lnTo>
                  <a:lnTo>
                    <a:pt x="470937" y="166085"/>
                  </a:lnTo>
                  <a:lnTo>
                    <a:pt x="525041" y="141266"/>
                  </a:lnTo>
                  <a:lnTo>
                    <a:pt x="581279" y="118329"/>
                  </a:lnTo>
                  <a:lnTo>
                    <a:pt x="611092" y="108508"/>
                  </a:lnTo>
                  <a:lnTo>
                    <a:pt x="641551" y="99315"/>
                  </a:lnTo>
                  <a:lnTo>
                    <a:pt x="672440" y="90540"/>
                  </a:lnTo>
                  <a:lnTo>
                    <a:pt x="703616" y="82045"/>
                  </a:lnTo>
                  <a:lnTo>
                    <a:pt x="734984" y="73736"/>
                  </a:lnTo>
                  <a:lnTo>
                    <a:pt x="767802" y="65550"/>
                  </a:lnTo>
                  <a:lnTo>
                    <a:pt x="801586" y="57447"/>
                  </a:lnTo>
                  <a:lnTo>
                    <a:pt x="836015" y="49400"/>
                  </a:lnTo>
                  <a:lnTo>
                    <a:pt x="870875" y="42711"/>
                  </a:lnTo>
                  <a:lnTo>
                    <a:pt x="906020" y="36930"/>
                  </a:lnTo>
                  <a:lnTo>
                    <a:pt x="941357" y="31752"/>
                  </a:lnTo>
                  <a:lnTo>
                    <a:pt x="976822" y="26978"/>
                  </a:lnTo>
                  <a:lnTo>
                    <a:pt x="1012371" y="22472"/>
                  </a:lnTo>
                  <a:lnTo>
                    <a:pt x="1047976" y="18145"/>
                  </a:lnTo>
                  <a:lnTo>
                    <a:pt x="1084942" y="13938"/>
                  </a:lnTo>
                  <a:lnTo>
                    <a:pt x="1122816" y="9810"/>
                  </a:lnTo>
                  <a:lnTo>
                    <a:pt x="1161293" y="5735"/>
                  </a:lnTo>
                  <a:lnTo>
                    <a:pt x="1200175" y="3018"/>
                  </a:lnTo>
                  <a:lnTo>
                    <a:pt x="1239325" y="1207"/>
                  </a:lnTo>
                  <a:lnTo>
                    <a:pt x="1278653" y="0"/>
                  </a:lnTo>
                  <a:lnTo>
                    <a:pt x="1318102" y="518"/>
                  </a:lnTo>
                  <a:lnTo>
                    <a:pt x="1357631" y="2186"/>
                  </a:lnTo>
                  <a:lnTo>
                    <a:pt x="1397212" y="4621"/>
                  </a:lnTo>
                  <a:lnTo>
                    <a:pt x="1436829" y="8891"/>
                  </a:lnTo>
                  <a:lnTo>
                    <a:pt x="1476469" y="14382"/>
                  </a:lnTo>
                  <a:lnTo>
                    <a:pt x="1516125" y="20690"/>
                  </a:lnTo>
                  <a:lnTo>
                    <a:pt x="1555792" y="26217"/>
                  </a:lnTo>
                  <a:lnTo>
                    <a:pt x="1595465" y="31225"/>
                  </a:lnTo>
                  <a:lnTo>
                    <a:pt x="1635143" y="35887"/>
                  </a:lnTo>
                  <a:lnTo>
                    <a:pt x="1674825" y="42964"/>
                  </a:lnTo>
                  <a:lnTo>
                    <a:pt x="1714508" y="51650"/>
                  </a:lnTo>
                  <a:lnTo>
                    <a:pt x="1754193" y="61410"/>
                  </a:lnTo>
                  <a:lnTo>
                    <a:pt x="1793879" y="70562"/>
                  </a:lnTo>
                  <a:lnTo>
                    <a:pt x="1833565" y="79309"/>
                  </a:lnTo>
                  <a:lnTo>
                    <a:pt x="1873252" y="87787"/>
                  </a:lnTo>
                  <a:lnTo>
                    <a:pt x="1911616" y="98730"/>
                  </a:lnTo>
                  <a:lnTo>
                    <a:pt x="1949098" y="111317"/>
                  </a:lnTo>
                  <a:lnTo>
                    <a:pt x="1985992" y="125000"/>
                  </a:lnTo>
                  <a:lnTo>
                    <a:pt x="2022495" y="138091"/>
                  </a:lnTo>
                  <a:lnTo>
                    <a:pt x="2058736" y="150787"/>
                  </a:lnTo>
                  <a:lnTo>
                    <a:pt x="2094803" y="163220"/>
                  </a:lnTo>
                  <a:lnTo>
                    <a:pt x="2129431" y="176800"/>
                  </a:lnTo>
                  <a:lnTo>
                    <a:pt x="2163099" y="191145"/>
                  </a:lnTo>
                  <a:lnTo>
                    <a:pt x="2196129" y="206000"/>
                  </a:lnTo>
                  <a:lnTo>
                    <a:pt x="2228732" y="219872"/>
                  </a:lnTo>
                  <a:lnTo>
                    <a:pt x="2261050" y="233089"/>
                  </a:lnTo>
                  <a:lnTo>
                    <a:pt x="2293180" y="245869"/>
                  </a:lnTo>
                  <a:lnTo>
                    <a:pt x="2346518" y="270652"/>
                  </a:lnTo>
                  <a:lnTo>
                    <a:pt x="2392272" y="294896"/>
                  </a:lnTo>
                  <a:lnTo>
                    <a:pt x="2434655" y="318901"/>
                  </a:lnTo>
                  <a:lnTo>
                    <a:pt x="2489384" y="354727"/>
                  </a:lnTo>
                  <a:lnTo>
                    <a:pt x="2545453" y="401346"/>
                  </a:lnTo>
                  <a:lnTo>
                    <a:pt x="2572876" y="433940"/>
                  </a:lnTo>
                  <a:lnTo>
                    <a:pt x="2602010" y="488375"/>
                  </a:lnTo>
                  <a:lnTo>
                    <a:pt x="2606391" y="508506"/>
                  </a:lnTo>
                  <a:lnTo>
                    <a:pt x="2607405" y="537274"/>
                  </a:lnTo>
                  <a:lnTo>
                    <a:pt x="2603912" y="545246"/>
                  </a:lnTo>
                  <a:lnTo>
                    <a:pt x="2599274" y="553198"/>
                  </a:lnTo>
                  <a:lnTo>
                    <a:pt x="2597212" y="561142"/>
                  </a:lnTo>
                  <a:lnTo>
                    <a:pt x="2595339" y="563790"/>
                  </a:lnTo>
                  <a:lnTo>
                    <a:pt x="2592767" y="565555"/>
                  </a:lnTo>
                  <a:lnTo>
                    <a:pt x="2583656" y="5690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SMARTInkShape-1754"/>
            <p:cNvSpPr/>
            <p:nvPr/>
          </p:nvSpPr>
          <p:spPr>
            <a:xfrm>
              <a:off x="5049909" y="1452563"/>
              <a:ext cx="22155" cy="381001"/>
            </a:xfrm>
            <a:custGeom>
              <a:avLst/>
              <a:gdLst/>
              <a:ahLst/>
              <a:cxnLst/>
              <a:rect l="0" t="0" r="0" b="0"/>
              <a:pathLst>
                <a:path w="22155" h="381001">
                  <a:moveTo>
                    <a:pt x="22154" y="0"/>
                  </a:moveTo>
                  <a:lnTo>
                    <a:pt x="20830" y="34533"/>
                  </a:lnTo>
                  <a:lnTo>
                    <a:pt x="11902" y="84755"/>
                  </a:lnTo>
                  <a:lnTo>
                    <a:pt x="10465" y="143061"/>
                  </a:lnTo>
                  <a:lnTo>
                    <a:pt x="8953" y="202430"/>
                  </a:lnTo>
                  <a:lnTo>
                    <a:pt x="0" y="261940"/>
                  </a:lnTo>
                  <a:lnTo>
                    <a:pt x="7983" y="317941"/>
                  </a:lnTo>
                  <a:lnTo>
                    <a:pt x="10159" y="376623"/>
                  </a:lnTo>
                  <a:lnTo>
                    <a:pt x="10246" y="381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SMARTInkShape-1755"/>
            <p:cNvSpPr/>
            <p:nvPr/>
          </p:nvSpPr>
          <p:spPr>
            <a:xfrm>
              <a:off x="5214938" y="1428754"/>
              <a:ext cx="297104" cy="380997"/>
            </a:xfrm>
            <a:custGeom>
              <a:avLst/>
              <a:gdLst/>
              <a:ahLst/>
              <a:cxnLst/>
              <a:rect l="0" t="0" r="0" b="0"/>
              <a:pathLst>
                <a:path w="297104" h="380997">
                  <a:moveTo>
                    <a:pt x="0" y="71434"/>
                  </a:moveTo>
                  <a:lnTo>
                    <a:pt x="0" y="43101"/>
                  </a:lnTo>
                  <a:lnTo>
                    <a:pt x="1323" y="40639"/>
                  </a:lnTo>
                  <a:lnTo>
                    <a:pt x="3527" y="38997"/>
                  </a:lnTo>
                  <a:lnTo>
                    <a:pt x="31136" y="27964"/>
                  </a:lnTo>
                  <a:lnTo>
                    <a:pt x="84308" y="18035"/>
                  </a:lnTo>
                  <a:lnTo>
                    <a:pt x="143001" y="9182"/>
                  </a:lnTo>
                  <a:lnTo>
                    <a:pt x="201372" y="803"/>
                  </a:lnTo>
                  <a:lnTo>
                    <a:pt x="260865" y="17"/>
                  </a:lnTo>
                  <a:lnTo>
                    <a:pt x="277600" y="0"/>
                  </a:lnTo>
                  <a:lnTo>
                    <a:pt x="280316" y="1322"/>
                  </a:lnTo>
                  <a:lnTo>
                    <a:pt x="282128" y="3526"/>
                  </a:lnTo>
                  <a:lnTo>
                    <a:pt x="285463" y="9502"/>
                  </a:lnTo>
                  <a:lnTo>
                    <a:pt x="293455" y="20304"/>
                  </a:lnTo>
                  <a:lnTo>
                    <a:pt x="295789" y="27984"/>
                  </a:lnTo>
                  <a:lnTo>
                    <a:pt x="297103" y="46065"/>
                  </a:lnTo>
                  <a:lnTo>
                    <a:pt x="287356" y="101740"/>
                  </a:lnTo>
                  <a:lnTo>
                    <a:pt x="269319" y="157002"/>
                  </a:lnTo>
                  <a:lnTo>
                    <a:pt x="253485" y="214602"/>
                  </a:lnTo>
                  <a:lnTo>
                    <a:pt x="240980" y="272555"/>
                  </a:lnTo>
                  <a:lnTo>
                    <a:pt x="228424" y="316804"/>
                  </a:lnTo>
                  <a:lnTo>
                    <a:pt x="222980" y="357092"/>
                  </a:lnTo>
                  <a:lnTo>
                    <a:pt x="214312" y="3809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SMARTInkShape-1756"/>
            <p:cNvSpPr/>
            <p:nvPr/>
          </p:nvSpPr>
          <p:spPr>
            <a:xfrm>
              <a:off x="5286520" y="1583531"/>
              <a:ext cx="273701" cy="59533"/>
            </a:xfrm>
            <a:custGeom>
              <a:avLst/>
              <a:gdLst/>
              <a:ahLst/>
              <a:cxnLst/>
              <a:rect l="0" t="0" r="0" b="0"/>
              <a:pathLst>
                <a:path w="273701" h="59533">
                  <a:moveTo>
                    <a:pt x="11760" y="59532"/>
                  </a:moveTo>
                  <a:lnTo>
                    <a:pt x="5441" y="59532"/>
                  </a:lnTo>
                  <a:lnTo>
                    <a:pt x="3579" y="58209"/>
                  </a:lnTo>
                  <a:lnTo>
                    <a:pt x="2337" y="56004"/>
                  </a:lnTo>
                  <a:lnTo>
                    <a:pt x="182" y="47406"/>
                  </a:lnTo>
                  <a:lnTo>
                    <a:pt x="0" y="41795"/>
                  </a:lnTo>
                  <a:lnTo>
                    <a:pt x="2598" y="39770"/>
                  </a:lnTo>
                  <a:lnTo>
                    <a:pt x="51632" y="26532"/>
                  </a:lnTo>
                  <a:lnTo>
                    <a:pt x="108881" y="15988"/>
                  </a:lnTo>
                  <a:lnTo>
                    <a:pt x="167695" y="9185"/>
                  </a:lnTo>
                  <a:lnTo>
                    <a:pt x="218037" y="2722"/>
                  </a:lnTo>
                  <a:lnTo>
                    <a:pt x="2737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SMARTInkShape-1757"/>
            <p:cNvSpPr/>
            <p:nvPr/>
          </p:nvSpPr>
          <p:spPr>
            <a:xfrm>
              <a:off x="5667375" y="1404938"/>
              <a:ext cx="35721" cy="190501"/>
            </a:xfrm>
            <a:custGeom>
              <a:avLst/>
              <a:gdLst/>
              <a:ahLst/>
              <a:cxnLst/>
              <a:rect l="0" t="0" r="0" b="0"/>
              <a:pathLst>
                <a:path w="35721" h="190501">
                  <a:moveTo>
                    <a:pt x="35720" y="0"/>
                  </a:moveTo>
                  <a:lnTo>
                    <a:pt x="29397" y="6320"/>
                  </a:lnTo>
                  <a:lnTo>
                    <a:pt x="26295" y="12951"/>
                  </a:lnTo>
                  <a:lnTo>
                    <a:pt x="13605" y="68183"/>
                  </a:lnTo>
                  <a:lnTo>
                    <a:pt x="3823" y="120452"/>
                  </a:lnTo>
                  <a:lnTo>
                    <a:pt x="149" y="176179"/>
                  </a:lnTo>
                  <a:lnTo>
                    <a:pt x="0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SMARTInkShape-1758"/>
            <p:cNvSpPr/>
            <p:nvPr/>
          </p:nvSpPr>
          <p:spPr>
            <a:xfrm>
              <a:off x="5607845" y="1394941"/>
              <a:ext cx="261936" cy="248123"/>
            </a:xfrm>
            <a:custGeom>
              <a:avLst/>
              <a:gdLst/>
              <a:ahLst/>
              <a:cxnLst/>
              <a:rect l="0" t="0" r="0" b="0"/>
              <a:pathLst>
                <a:path w="261936" h="248123">
                  <a:moveTo>
                    <a:pt x="0" y="152872"/>
                  </a:moveTo>
                  <a:lnTo>
                    <a:pt x="31135" y="151549"/>
                  </a:lnTo>
                  <a:lnTo>
                    <a:pt x="87709" y="132563"/>
                  </a:lnTo>
                  <a:lnTo>
                    <a:pt x="145658" y="107852"/>
                  </a:lnTo>
                  <a:lnTo>
                    <a:pt x="168981" y="87791"/>
                  </a:lnTo>
                  <a:lnTo>
                    <a:pt x="196618" y="49790"/>
                  </a:lnTo>
                  <a:lnTo>
                    <a:pt x="204790" y="24668"/>
                  </a:lnTo>
                  <a:lnTo>
                    <a:pt x="212431" y="12894"/>
                  </a:lnTo>
                  <a:lnTo>
                    <a:pt x="214146" y="0"/>
                  </a:lnTo>
                  <a:lnTo>
                    <a:pt x="214297" y="14830"/>
                  </a:lnTo>
                  <a:lnTo>
                    <a:pt x="210777" y="22287"/>
                  </a:lnTo>
                  <a:lnTo>
                    <a:pt x="207987" y="26128"/>
                  </a:lnTo>
                  <a:lnTo>
                    <a:pt x="185978" y="79333"/>
                  </a:lnTo>
                  <a:lnTo>
                    <a:pt x="170843" y="133137"/>
                  </a:lnTo>
                  <a:lnTo>
                    <a:pt x="166594" y="155550"/>
                  </a:lnTo>
                  <a:lnTo>
                    <a:pt x="156597" y="179960"/>
                  </a:lnTo>
                  <a:lnTo>
                    <a:pt x="154939" y="198084"/>
                  </a:lnTo>
                  <a:lnTo>
                    <a:pt x="156209" y="198888"/>
                  </a:lnTo>
                  <a:lnTo>
                    <a:pt x="161148" y="199782"/>
                  </a:lnTo>
                  <a:lnTo>
                    <a:pt x="162994" y="198697"/>
                  </a:lnTo>
                  <a:lnTo>
                    <a:pt x="164225" y="196651"/>
                  </a:lnTo>
                  <a:lnTo>
                    <a:pt x="165957" y="187451"/>
                  </a:lnTo>
                  <a:lnTo>
                    <a:pt x="166199" y="183862"/>
                  </a:lnTo>
                  <a:lnTo>
                    <a:pt x="169998" y="176347"/>
                  </a:lnTo>
                  <a:lnTo>
                    <a:pt x="172863" y="172490"/>
                  </a:lnTo>
                  <a:lnTo>
                    <a:pt x="231921" y="132584"/>
                  </a:lnTo>
                  <a:lnTo>
                    <a:pt x="233988" y="131409"/>
                  </a:lnTo>
                  <a:lnTo>
                    <a:pt x="243220" y="129755"/>
                  </a:lnTo>
                  <a:lnTo>
                    <a:pt x="245490" y="130846"/>
                  </a:lnTo>
                  <a:lnTo>
                    <a:pt x="247003" y="132896"/>
                  </a:lnTo>
                  <a:lnTo>
                    <a:pt x="250008" y="138702"/>
                  </a:lnTo>
                  <a:lnTo>
                    <a:pt x="255753" y="145692"/>
                  </a:lnTo>
                  <a:lnTo>
                    <a:pt x="259188" y="156736"/>
                  </a:lnTo>
                  <a:lnTo>
                    <a:pt x="261889" y="214577"/>
                  </a:lnTo>
                  <a:lnTo>
                    <a:pt x="261935" y="2481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SMARTInkShape-1759"/>
            <p:cNvSpPr/>
            <p:nvPr/>
          </p:nvSpPr>
          <p:spPr>
            <a:xfrm>
              <a:off x="5894291" y="1535906"/>
              <a:ext cx="140270" cy="320062"/>
            </a:xfrm>
            <a:custGeom>
              <a:avLst/>
              <a:gdLst/>
              <a:ahLst/>
              <a:cxnLst/>
              <a:rect l="0" t="0" r="0" b="0"/>
              <a:pathLst>
                <a:path w="140270" h="320062">
                  <a:moveTo>
                    <a:pt x="94554" y="0"/>
                  </a:moveTo>
                  <a:lnTo>
                    <a:pt x="88231" y="0"/>
                  </a:lnTo>
                  <a:lnTo>
                    <a:pt x="86370" y="1323"/>
                  </a:lnTo>
                  <a:lnTo>
                    <a:pt x="85129" y="3528"/>
                  </a:lnTo>
                  <a:lnTo>
                    <a:pt x="66118" y="56321"/>
                  </a:lnTo>
                  <a:lnTo>
                    <a:pt x="38952" y="112493"/>
                  </a:lnTo>
                  <a:lnTo>
                    <a:pt x="19141" y="167390"/>
                  </a:lnTo>
                  <a:lnTo>
                    <a:pt x="2830" y="216888"/>
                  </a:lnTo>
                  <a:lnTo>
                    <a:pt x="0" y="256126"/>
                  </a:lnTo>
                  <a:lnTo>
                    <a:pt x="5829" y="281235"/>
                  </a:lnTo>
                  <a:lnTo>
                    <a:pt x="15935" y="305432"/>
                  </a:lnTo>
                  <a:lnTo>
                    <a:pt x="23452" y="314342"/>
                  </a:lnTo>
                  <a:lnTo>
                    <a:pt x="27309" y="316717"/>
                  </a:lnTo>
                  <a:lnTo>
                    <a:pt x="45377" y="320061"/>
                  </a:lnTo>
                  <a:lnTo>
                    <a:pt x="67488" y="314731"/>
                  </a:lnTo>
                  <a:lnTo>
                    <a:pt x="104208" y="293445"/>
                  </a:lnTo>
                  <a:lnTo>
                    <a:pt x="115601" y="282114"/>
                  </a:lnTo>
                  <a:lnTo>
                    <a:pt x="123752" y="269582"/>
                  </a:lnTo>
                  <a:lnTo>
                    <a:pt x="140269" y="224049"/>
                  </a:lnTo>
                  <a:lnTo>
                    <a:pt x="139582" y="220803"/>
                  </a:lnTo>
                  <a:lnTo>
                    <a:pt x="137800" y="218640"/>
                  </a:lnTo>
                  <a:lnTo>
                    <a:pt x="117981" y="205269"/>
                  </a:lnTo>
                  <a:lnTo>
                    <a:pt x="73990" y="192323"/>
                  </a:lnTo>
                  <a:lnTo>
                    <a:pt x="62042" y="194838"/>
                  </a:lnTo>
                  <a:lnTo>
                    <a:pt x="46929" y="2024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SMARTInkShape-1760"/>
            <p:cNvSpPr/>
            <p:nvPr/>
          </p:nvSpPr>
          <p:spPr>
            <a:xfrm>
              <a:off x="6036470" y="1738314"/>
              <a:ext cx="166528" cy="178593"/>
            </a:xfrm>
            <a:custGeom>
              <a:avLst/>
              <a:gdLst/>
              <a:ahLst/>
              <a:cxnLst/>
              <a:rect l="0" t="0" r="0" b="0"/>
              <a:pathLst>
                <a:path w="166528" h="178593">
                  <a:moveTo>
                    <a:pt x="0" y="83342"/>
                  </a:moveTo>
                  <a:lnTo>
                    <a:pt x="0" y="106652"/>
                  </a:lnTo>
                  <a:lnTo>
                    <a:pt x="10250" y="96859"/>
                  </a:lnTo>
                  <a:lnTo>
                    <a:pt x="11414" y="89405"/>
                  </a:lnTo>
                  <a:lnTo>
                    <a:pt x="11892" y="45261"/>
                  </a:lnTo>
                  <a:lnTo>
                    <a:pt x="15427" y="36431"/>
                  </a:lnTo>
                  <a:lnTo>
                    <a:pt x="39892" y="7978"/>
                  </a:lnTo>
                  <a:lnTo>
                    <a:pt x="51243" y="3545"/>
                  </a:lnTo>
                  <a:lnTo>
                    <a:pt x="107091" y="26"/>
                  </a:lnTo>
                  <a:lnTo>
                    <a:pt x="134932" y="0"/>
                  </a:lnTo>
                  <a:lnTo>
                    <a:pt x="137579" y="1322"/>
                  </a:lnTo>
                  <a:lnTo>
                    <a:pt x="139345" y="3527"/>
                  </a:lnTo>
                  <a:lnTo>
                    <a:pt x="142628" y="9504"/>
                  </a:lnTo>
                  <a:lnTo>
                    <a:pt x="150591" y="20307"/>
                  </a:lnTo>
                  <a:lnTo>
                    <a:pt x="154862" y="31886"/>
                  </a:lnTo>
                  <a:lnTo>
                    <a:pt x="162595" y="43695"/>
                  </a:lnTo>
                  <a:lnTo>
                    <a:pt x="165474" y="56896"/>
                  </a:lnTo>
                  <a:lnTo>
                    <a:pt x="166527" y="85658"/>
                  </a:lnTo>
                  <a:lnTo>
                    <a:pt x="155266" y="140723"/>
                  </a:lnTo>
                  <a:lnTo>
                    <a:pt x="154780" y="1785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SMARTInkShape-1761"/>
            <p:cNvSpPr/>
            <p:nvPr/>
          </p:nvSpPr>
          <p:spPr>
            <a:xfrm>
              <a:off x="6226970" y="1678781"/>
              <a:ext cx="11906" cy="23814"/>
            </a:xfrm>
            <a:custGeom>
              <a:avLst/>
              <a:gdLst/>
              <a:ahLst/>
              <a:cxnLst/>
              <a:rect l="0" t="0" r="0" b="0"/>
              <a:pathLst>
                <a:path w="11906" h="23814">
                  <a:moveTo>
                    <a:pt x="11905" y="23813"/>
                  </a:moveTo>
                  <a:lnTo>
                    <a:pt x="11905" y="13561"/>
                  </a:lnTo>
                  <a:lnTo>
                    <a:pt x="10582" y="13010"/>
                  </a:lnTo>
                  <a:lnTo>
                    <a:pt x="5584" y="12397"/>
                  </a:lnTo>
                  <a:lnTo>
                    <a:pt x="3723" y="1091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SMARTInkShape-1762"/>
            <p:cNvSpPr/>
            <p:nvPr/>
          </p:nvSpPr>
          <p:spPr>
            <a:xfrm>
              <a:off x="6253129" y="1679545"/>
              <a:ext cx="116251" cy="258661"/>
            </a:xfrm>
            <a:custGeom>
              <a:avLst/>
              <a:gdLst/>
              <a:ahLst/>
              <a:cxnLst/>
              <a:rect l="0" t="0" r="0" b="0"/>
              <a:pathLst>
                <a:path w="116251" h="258661">
                  <a:moveTo>
                    <a:pt x="69091" y="70674"/>
                  </a:moveTo>
                  <a:lnTo>
                    <a:pt x="69091" y="76994"/>
                  </a:lnTo>
                  <a:lnTo>
                    <a:pt x="65562" y="83625"/>
                  </a:lnTo>
                  <a:lnTo>
                    <a:pt x="60907" y="90982"/>
                  </a:lnTo>
                  <a:lnTo>
                    <a:pt x="56964" y="102561"/>
                  </a:lnTo>
                  <a:lnTo>
                    <a:pt x="21391" y="156812"/>
                  </a:lnTo>
                  <a:lnTo>
                    <a:pt x="1174" y="198360"/>
                  </a:lnTo>
                  <a:lnTo>
                    <a:pt x="0" y="203423"/>
                  </a:lnTo>
                  <a:lnTo>
                    <a:pt x="2223" y="216104"/>
                  </a:lnTo>
                  <a:lnTo>
                    <a:pt x="12443" y="248446"/>
                  </a:lnTo>
                  <a:lnTo>
                    <a:pt x="15450" y="252689"/>
                  </a:lnTo>
                  <a:lnTo>
                    <a:pt x="22319" y="257403"/>
                  </a:lnTo>
                  <a:lnTo>
                    <a:pt x="26003" y="258660"/>
                  </a:lnTo>
                  <a:lnTo>
                    <a:pt x="37151" y="256529"/>
                  </a:lnTo>
                  <a:lnTo>
                    <a:pt x="59547" y="250702"/>
                  </a:lnTo>
                  <a:lnTo>
                    <a:pt x="68377" y="242849"/>
                  </a:lnTo>
                  <a:lnTo>
                    <a:pt x="100812" y="184194"/>
                  </a:lnTo>
                  <a:lnTo>
                    <a:pt x="113181" y="141016"/>
                  </a:lnTo>
                  <a:lnTo>
                    <a:pt x="116250" y="83759"/>
                  </a:lnTo>
                  <a:lnTo>
                    <a:pt x="115351" y="32761"/>
                  </a:lnTo>
                  <a:lnTo>
                    <a:pt x="104953" y="0"/>
                  </a:lnTo>
                  <a:lnTo>
                    <a:pt x="92901" y="111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SMARTInkShape-1763"/>
            <p:cNvSpPr/>
            <p:nvPr/>
          </p:nvSpPr>
          <p:spPr>
            <a:xfrm>
              <a:off x="6381750" y="1809750"/>
              <a:ext cx="119064" cy="356977"/>
            </a:xfrm>
            <a:custGeom>
              <a:avLst/>
              <a:gdLst/>
              <a:ahLst/>
              <a:cxnLst/>
              <a:rect l="0" t="0" r="0" b="0"/>
              <a:pathLst>
                <a:path w="119064" h="356977">
                  <a:moveTo>
                    <a:pt x="119063" y="0"/>
                  </a:moveTo>
                  <a:lnTo>
                    <a:pt x="108811" y="0"/>
                  </a:lnTo>
                  <a:lnTo>
                    <a:pt x="108260" y="1323"/>
                  </a:lnTo>
                  <a:lnTo>
                    <a:pt x="107647" y="6321"/>
                  </a:lnTo>
                  <a:lnTo>
                    <a:pt x="106160" y="8182"/>
                  </a:lnTo>
                  <a:lnTo>
                    <a:pt x="90628" y="17737"/>
                  </a:lnTo>
                  <a:lnTo>
                    <a:pt x="63462" y="45088"/>
                  </a:lnTo>
                  <a:lnTo>
                    <a:pt x="26164" y="92754"/>
                  </a:lnTo>
                  <a:lnTo>
                    <a:pt x="26703" y="94909"/>
                  </a:lnTo>
                  <a:lnTo>
                    <a:pt x="34270" y="105282"/>
                  </a:lnTo>
                  <a:lnTo>
                    <a:pt x="38603" y="106323"/>
                  </a:lnTo>
                  <a:lnTo>
                    <a:pt x="41610" y="106601"/>
                  </a:lnTo>
                  <a:lnTo>
                    <a:pt x="48480" y="103382"/>
                  </a:lnTo>
                  <a:lnTo>
                    <a:pt x="55942" y="98864"/>
                  </a:lnTo>
                  <a:lnTo>
                    <a:pt x="67581" y="94998"/>
                  </a:lnTo>
                  <a:lnTo>
                    <a:pt x="87326" y="78819"/>
                  </a:lnTo>
                  <a:lnTo>
                    <a:pt x="91729" y="71190"/>
                  </a:lnTo>
                  <a:lnTo>
                    <a:pt x="92902" y="67304"/>
                  </a:lnTo>
                  <a:lnTo>
                    <a:pt x="95008" y="64713"/>
                  </a:lnTo>
                  <a:lnTo>
                    <a:pt x="105295" y="60214"/>
                  </a:lnTo>
                  <a:lnTo>
                    <a:pt x="105916" y="61309"/>
                  </a:lnTo>
                  <a:lnTo>
                    <a:pt x="107142" y="115857"/>
                  </a:lnTo>
                  <a:lnTo>
                    <a:pt x="107155" y="170701"/>
                  </a:lnTo>
                  <a:lnTo>
                    <a:pt x="105833" y="194482"/>
                  </a:lnTo>
                  <a:lnTo>
                    <a:pt x="92458" y="253560"/>
                  </a:lnTo>
                  <a:lnTo>
                    <a:pt x="82517" y="279740"/>
                  </a:lnTo>
                  <a:lnTo>
                    <a:pt x="76362" y="292339"/>
                  </a:lnTo>
                  <a:lnTo>
                    <a:pt x="71574" y="312985"/>
                  </a:lnTo>
                  <a:lnTo>
                    <a:pt x="62364" y="328068"/>
                  </a:lnTo>
                  <a:lnTo>
                    <a:pt x="43507" y="349074"/>
                  </a:lnTo>
                  <a:lnTo>
                    <a:pt x="35652" y="353582"/>
                  </a:lnTo>
                  <a:lnTo>
                    <a:pt x="24049" y="356713"/>
                  </a:lnTo>
                  <a:lnTo>
                    <a:pt x="18185" y="356976"/>
                  </a:lnTo>
                  <a:lnTo>
                    <a:pt x="16092" y="354401"/>
                  </a:lnTo>
                  <a:lnTo>
                    <a:pt x="9205" y="334785"/>
                  </a:lnTo>
                  <a:lnTo>
                    <a:pt x="4092" y="326064"/>
                  </a:lnTo>
                  <a:lnTo>
                    <a:pt x="0" y="3095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SMARTInkShape-1764"/>
            <p:cNvSpPr/>
            <p:nvPr/>
          </p:nvSpPr>
          <p:spPr>
            <a:xfrm>
              <a:off x="6536531" y="1928975"/>
              <a:ext cx="260064" cy="214151"/>
            </a:xfrm>
            <a:custGeom>
              <a:avLst/>
              <a:gdLst/>
              <a:ahLst/>
              <a:cxnLst/>
              <a:rect l="0" t="0" r="0" b="0"/>
              <a:pathLst>
                <a:path w="260064" h="214151">
                  <a:moveTo>
                    <a:pt x="0" y="83181"/>
                  </a:moveTo>
                  <a:lnTo>
                    <a:pt x="6321" y="76861"/>
                  </a:lnTo>
                  <a:lnTo>
                    <a:pt x="12951" y="73757"/>
                  </a:lnTo>
                  <a:lnTo>
                    <a:pt x="69349" y="71318"/>
                  </a:lnTo>
                  <a:lnTo>
                    <a:pt x="126969" y="71275"/>
                  </a:lnTo>
                  <a:lnTo>
                    <a:pt x="134924" y="71275"/>
                  </a:lnTo>
                  <a:lnTo>
                    <a:pt x="158992" y="78135"/>
                  </a:lnTo>
                  <a:lnTo>
                    <a:pt x="212652" y="65057"/>
                  </a:lnTo>
                  <a:lnTo>
                    <a:pt x="237383" y="47166"/>
                  </a:lnTo>
                  <a:lnTo>
                    <a:pt x="255612" y="29915"/>
                  </a:lnTo>
                  <a:lnTo>
                    <a:pt x="259126" y="22907"/>
                  </a:lnTo>
                  <a:lnTo>
                    <a:pt x="260063" y="19186"/>
                  </a:lnTo>
                  <a:lnTo>
                    <a:pt x="259365" y="16705"/>
                  </a:lnTo>
                  <a:lnTo>
                    <a:pt x="257577" y="15051"/>
                  </a:lnTo>
                  <a:lnTo>
                    <a:pt x="255062" y="13949"/>
                  </a:lnTo>
                  <a:lnTo>
                    <a:pt x="253385" y="11891"/>
                  </a:lnTo>
                  <a:lnTo>
                    <a:pt x="251522" y="6076"/>
                  </a:lnTo>
                  <a:lnTo>
                    <a:pt x="249703" y="3997"/>
                  </a:lnTo>
                  <a:lnTo>
                    <a:pt x="244152" y="1686"/>
                  </a:lnTo>
                  <a:lnTo>
                    <a:pt x="211832" y="0"/>
                  </a:lnTo>
                  <a:lnTo>
                    <a:pt x="177744" y="12811"/>
                  </a:lnTo>
                  <a:lnTo>
                    <a:pt x="129302" y="39587"/>
                  </a:lnTo>
                  <a:lnTo>
                    <a:pt x="123614" y="47490"/>
                  </a:lnTo>
                  <a:lnTo>
                    <a:pt x="119762" y="55412"/>
                  </a:lnTo>
                  <a:lnTo>
                    <a:pt x="113641" y="63343"/>
                  </a:lnTo>
                  <a:lnTo>
                    <a:pt x="112803" y="67310"/>
                  </a:lnTo>
                  <a:lnTo>
                    <a:pt x="113567" y="71277"/>
                  </a:lnTo>
                  <a:lnTo>
                    <a:pt x="116619" y="80536"/>
                  </a:lnTo>
                  <a:lnTo>
                    <a:pt x="117978" y="93471"/>
                  </a:lnTo>
                  <a:lnTo>
                    <a:pt x="125636" y="108039"/>
                  </a:lnTo>
                  <a:lnTo>
                    <a:pt x="160938" y="146819"/>
                  </a:lnTo>
                  <a:lnTo>
                    <a:pt x="203623" y="174930"/>
                  </a:lnTo>
                  <a:lnTo>
                    <a:pt x="224114" y="186136"/>
                  </a:lnTo>
                  <a:lnTo>
                    <a:pt x="250032" y="214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SMARTInkShape-1765"/>
            <p:cNvSpPr/>
            <p:nvPr/>
          </p:nvSpPr>
          <p:spPr>
            <a:xfrm>
              <a:off x="4143375" y="2119313"/>
              <a:ext cx="11907" cy="11907"/>
            </a:xfrm>
            <a:custGeom>
              <a:avLst/>
              <a:gdLst/>
              <a:ahLst/>
              <a:cxnLst/>
              <a:rect l="0" t="0" r="0" b="0"/>
              <a:pathLst>
                <a:path w="11907" h="11907">
                  <a:moveTo>
                    <a:pt x="0" y="11906"/>
                  </a:moveTo>
                  <a:lnTo>
                    <a:pt x="0" y="5585"/>
                  </a:lnTo>
                  <a:lnTo>
                    <a:pt x="1323" y="3723"/>
                  </a:lnTo>
                  <a:lnTo>
                    <a:pt x="3528" y="2482"/>
                  </a:lnTo>
                  <a:lnTo>
                    <a:pt x="1190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SMARTInkShape-1766"/>
            <p:cNvSpPr/>
            <p:nvPr/>
          </p:nvSpPr>
          <p:spPr>
            <a:xfrm>
              <a:off x="4405313" y="2000250"/>
              <a:ext cx="11907" cy="11907"/>
            </a:xfrm>
            <a:custGeom>
              <a:avLst/>
              <a:gdLst/>
              <a:ahLst/>
              <a:cxnLst/>
              <a:rect l="0" t="0" r="0" b="0"/>
              <a:pathLst>
                <a:path w="11907" h="11907">
                  <a:moveTo>
                    <a:pt x="0" y="11906"/>
                  </a:moveTo>
                  <a:lnTo>
                    <a:pt x="0" y="5586"/>
                  </a:lnTo>
                  <a:lnTo>
                    <a:pt x="1322" y="3724"/>
                  </a:lnTo>
                  <a:lnTo>
                    <a:pt x="3528" y="2482"/>
                  </a:lnTo>
                  <a:lnTo>
                    <a:pt x="1190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SMARTInkShape-1767"/>
            <p:cNvSpPr/>
            <p:nvPr/>
          </p:nvSpPr>
          <p:spPr>
            <a:xfrm>
              <a:off x="4750594" y="1869281"/>
              <a:ext cx="11907" cy="11908"/>
            </a:xfrm>
            <a:custGeom>
              <a:avLst/>
              <a:gdLst/>
              <a:ahLst/>
              <a:cxnLst/>
              <a:rect l="0" t="0" r="0" b="0"/>
              <a:pathLst>
                <a:path w="11907" h="11908">
                  <a:moveTo>
                    <a:pt x="0" y="11907"/>
                  </a:moveTo>
                  <a:lnTo>
                    <a:pt x="0" y="5586"/>
                  </a:lnTo>
                  <a:lnTo>
                    <a:pt x="1323" y="3724"/>
                  </a:lnTo>
                  <a:lnTo>
                    <a:pt x="3528" y="2483"/>
                  </a:lnTo>
                  <a:lnTo>
                    <a:pt x="1190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SMARTInkShape-1768"/>
            <p:cNvSpPr/>
            <p:nvPr/>
          </p:nvSpPr>
          <p:spPr>
            <a:xfrm>
              <a:off x="5131595" y="1797844"/>
              <a:ext cx="11906" cy="1"/>
            </a:xfrm>
            <a:custGeom>
              <a:avLst/>
              <a:gdLst/>
              <a:ahLst/>
              <a:cxnLst/>
              <a:rect l="0" t="0" r="0" b="0"/>
              <a:pathLst>
                <a:path w="11906" h="1">
                  <a:moveTo>
                    <a:pt x="0" y="0"/>
                  </a:moveTo>
                  <a:lnTo>
                    <a:pt x="1190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SMARTInkShape-1769"/>
            <p:cNvSpPr/>
            <p:nvPr/>
          </p:nvSpPr>
          <p:spPr>
            <a:xfrm>
              <a:off x="5500688" y="1774031"/>
              <a:ext cx="23813" cy="1"/>
            </a:xfrm>
            <a:custGeom>
              <a:avLst/>
              <a:gdLst/>
              <a:ahLst/>
              <a:cxnLst/>
              <a:rect l="0" t="0" r="0" b="0"/>
              <a:pathLst>
                <a:path w="23813" h="1">
                  <a:moveTo>
                    <a:pt x="0" y="0"/>
                  </a:moveTo>
                  <a:lnTo>
                    <a:pt x="2381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SMARTInkShape-1770"/>
            <p:cNvSpPr/>
            <p:nvPr/>
          </p:nvSpPr>
          <p:spPr>
            <a:xfrm>
              <a:off x="5869780" y="1797844"/>
              <a:ext cx="11909" cy="1"/>
            </a:xfrm>
            <a:custGeom>
              <a:avLst/>
              <a:gdLst/>
              <a:ahLst/>
              <a:cxnLst/>
              <a:rect l="0" t="0" r="0" b="0"/>
              <a:pathLst>
                <a:path w="11909" h="1">
                  <a:moveTo>
                    <a:pt x="0" y="0"/>
                  </a:moveTo>
                  <a:lnTo>
                    <a:pt x="1190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SMARTInkShape-1771"/>
            <p:cNvSpPr/>
            <p:nvPr/>
          </p:nvSpPr>
          <p:spPr>
            <a:xfrm>
              <a:off x="6203155" y="1881188"/>
              <a:ext cx="11909" cy="11907"/>
            </a:xfrm>
            <a:custGeom>
              <a:avLst/>
              <a:gdLst/>
              <a:ahLst/>
              <a:cxnLst/>
              <a:rect l="0" t="0" r="0" b="0"/>
              <a:pathLst>
                <a:path w="11909" h="11907">
                  <a:moveTo>
                    <a:pt x="0" y="0"/>
                  </a:moveTo>
                  <a:lnTo>
                    <a:pt x="11908" y="119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SMARTInkShape-1772"/>
            <p:cNvSpPr/>
            <p:nvPr/>
          </p:nvSpPr>
          <p:spPr>
            <a:xfrm>
              <a:off x="6488905" y="1976438"/>
              <a:ext cx="11909" cy="1"/>
            </a:xfrm>
            <a:custGeom>
              <a:avLst/>
              <a:gdLst/>
              <a:ahLst/>
              <a:cxnLst/>
              <a:rect l="0" t="0" r="0" b="0"/>
              <a:pathLst>
                <a:path w="11909" h="1">
                  <a:moveTo>
                    <a:pt x="0" y="0"/>
                  </a:moveTo>
                  <a:lnTo>
                    <a:pt x="1190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SMARTInkShape-1773"/>
            <p:cNvSpPr/>
            <p:nvPr/>
          </p:nvSpPr>
          <p:spPr>
            <a:xfrm>
              <a:off x="6905625" y="2190750"/>
              <a:ext cx="11907" cy="11907"/>
            </a:xfrm>
            <a:custGeom>
              <a:avLst/>
              <a:gdLst/>
              <a:ahLst/>
              <a:cxnLst/>
              <a:rect l="0" t="0" r="0" b="0"/>
              <a:pathLst>
                <a:path w="11907" h="11907">
                  <a:moveTo>
                    <a:pt x="0" y="0"/>
                  </a:moveTo>
                  <a:lnTo>
                    <a:pt x="11906" y="119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SMARTInkShape-1774"/>
            <p:cNvSpPr/>
            <p:nvPr/>
          </p:nvSpPr>
          <p:spPr>
            <a:xfrm>
              <a:off x="7131844" y="2286000"/>
              <a:ext cx="11907" cy="11907"/>
            </a:xfrm>
            <a:custGeom>
              <a:avLst/>
              <a:gdLst/>
              <a:ahLst/>
              <a:cxnLst/>
              <a:rect l="0" t="0" r="0" b="0"/>
              <a:pathLst>
                <a:path w="11907" h="11907">
                  <a:moveTo>
                    <a:pt x="0" y="0"/>
                  </a:moveTo>
                  <a:lnTo>
                    <a:pt x="6320" y="0"/>
                  </a:lnTo>
                  <a:lnTo>
                    <a:pt x="8182" y="1323"/>
                  </a:lnTo>
                  <a:lnTo>
                    <a:pt x="9424" y="3528"/>
                  </a:lnTo>
                  <a:lnTo>
                    <a:pt x="11906" y="119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SMARTInkShape-1775"/>
            <p:cNvSpPr/>
            <p:nvPr/>
          </p:nvSpPr>
          <p:spPr>
            <a:xfrm>
              <a:off x="7548563" y="2333625"/>
              <a:ext cx="23813" cy="1"/>
            </a:xfrm>
            <a:custGeom>
              <a:avLst/>
              <a:gdLst/>
              <a:ahLst/>
              <a:cxnLst/>
              <a:rect l="0" t="0" r="0" b="0"/>
              <a:pathLst>
                <a:path w="23813" h="1">
                  <a:moveTo>
                    <a:pt x="0" y="0"/>
                  </a:moveTo>
                  <a:lnTo>
                    <a:pt x="2381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SMARTInkShape-1776"/>
            <p:cNvSpPr/>
            <p:nvPr/>
          </p:nvSpPr>
          <p:spPr>
            <a:xfrm>
              <a:off x="7727156" y="2333625"/>
              <a:ext cx="23814" cy="1"/>
            </a:xfrm>
            <a:custGeom>
              <a:avLst/>
              <a:gdLst/>
              <a:ahLst/>
              <a:cxnLst/>
              <a:rect l="0" t="0" r="0" b="0"/>
              <a:pathLst>
                <a:path w="23814" h="1">
                  <a:moveTo>
                    <a:pt x="0" y="0"/>
                  </a:moveTo>
                  <a:lnTo>
                    <a:pt x="2381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SMARTInkShape-1777"/>
            <p:cNvSpPr/>
            <p:nvPr/>
          </p:nvSpPr>
          <p:spPr>
            <a:xfrm>
              <a:off x="7941469" y="2309813"/>
              <a:ext cx="11907" cy="11907"/>
            </a:xfrm>
            <a:custGeom>
              <a:avLst/>
              <a:gdLst/>
              <a:ahLst/>
              <a:cxnLst/>
              <a:rect l="0" t="0" r="0" b="0"/>
              <a:pathLst>
                <a:path w="11907" h="11907">
                  <a:moveTo>
                    <a:pt x="0" y="11906"/>
                  </a:moveTo>
                  <a:lnTo>
                    <a:pt x="1190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SMARTInkShape-1778"/>
            <p:cNvSpPr/>
            <p:nvPr/>
          </p:nvSpPr>
          <p:spPr>
            <a:xfrm>
              <a:off x="8072438" y="2262188"/>
              <a:ext cx="1" cy="11907"/>
            </a:xfrm>
            <a:custGeom>
              <a:avLst/>
              <a:gdLst/>
              <a:ahLst/>
              <a:cxnLst/>
              <a:rect l="0" t="0" r="0" b="0"/>
              <a:pathLst>
                <a:path w="1" h="11907">
                  <a:moveTo>
                    <a:pt x="0" y="11906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SMARTInkShape-1779"/>
            <p:cNvSpPr/>
            <p:nvPr/>
          </p:nvSpPr>
          <p:spPr>
            <a:xfrm>
              <a:off x="8167688" y="2202656"/>
              <a:ext cx="11907" cy="11908"/>
            </a:xfrm>
            <a:custGeom>
              <a:avLst/>
              <a:gdLst/>
              <a:ahLst/>
              <a:cxnLst/>
              <a:rect l="0" t="0" r="0" b="0"/>
              <a:pathLst>
                <a:path w="11907" h="11908">
                  <a:moveTo>
                    <a:pt x="0" y="11907"/>
                  </a:moveTo>
                  <a:lnTo>
                    <a:pt x="1190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SMARTInkShape-1780"/>
            <p:cNvSpPr/>
            <p:nvPr/>
          </p:nvSpPr>
          <p:spPr>
            <a:xfrm>
              <a:off x="8358188" y="2107406"/>
              <a:ext cx="11907" cy="11908"/>
            </a:xfrm>
            <a:custGeom>
              <a:avLst/>
              <a:gdLst/>
              <a:ahLst/>
              <a:cxnLst/>
              <a:rect l="0" t="0" r="0" b="0"/>
              <a:pathLst>
                <a:path w="11907" h="11908">
                  <a:moveTo>
                    <a:pt x="0" y="11907"/>
                  </a:moveTo>
                  <a:lnTo>
                    <a:pt x="1190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SMARTInkShape-1781"/>
            <p:cNvSpPr/>
            <p:nvPr/>
          </p:nvSpPr>
          <p:spPr>
            <a:xfrm>
              <a:off x="8536781" y="1952625"/>
              <a:ext cx="23814" cy="23814"/>
            </a:xfrm>
            <a:custGeom>
              <a:avLst/>
              <a:gdLst/>
              <a:ahLst/>
              <a:cxnLst/>
              <a:rect l="0" t="0" r="0" b="0"/>
              <a:pathLst>
                <a:path w="23814" h="23814">
                  <a:moveTo>
                    <a:pt x="0" y="23813"/>
                  </a:moveTo>
                  <a:lnTo>
                    <a:pt x="6321" y="23813"/>
                  </a:lnTo>
                  <a:lnTo>
                    <a:pt x="8183" y="22490"/>
                  </a:lnTo>
                  <a:lnTo>
                    <a:pt x="9424" y="20285"/>
                  </a:lnTo>
                  <a:lnTo>
                    <a:pt x="10252" y="17492"/>
                  </a:lnTo>
                  <a:lnTo>
                    <a:pt x="2381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SMARTInkShape-1782"/>
            <p:cNvSpPr/>
            <p:nvPr/>
          </p:nvSpPr>
          <p:spPr>
            <a:xfrm>
              <a:off x="8774906" y="1869281"/>
              <a:ext cx="11908" cy="11908"/>
            </a:xfrm>
            <a:custGeom>
              <a:avLst/>
              <a:gdLst/>
              <a:ahLst/>
              <a:cxnLst/>
              <a:rect l="0" t="0" r="0" b="0"/>
              <a:pathLst>
                <a:path w="11908" h="11908">
                  <a:moveTo>
                    <a:pt x="0" y="11907"/>
                  </a:moveTo>
                  <a:lnTo>
                    <a:pt x="0" y="5586"/>
                  </a:lnTo>
                  <a:lnTo>
                    <a:pt x="1323" y="3724"/>
                  </a:lnTo>
                  <a:lnTo>
                    <a:pt x="3528" y="2483"/>
                  </a:lnTo>
                  <a:lnTo>
                    <a:pt x="1190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SMARTInkShape-1783"/>
            <p:cNvSpPr/>
            <p:nvPr/>
          </p:nvSpPr>
          <p:spPr>
            <a:xfrm>
              <a:off x="8953500" y="1797844"/>
              <a:ext cx="11907" cy="11907"/>
            </a:xfrm>
            <a:custGeom>
              <a:avLst/>
              <a:gdLst/>
              <a:ahLst/>
              <a:cxnLst/>
              <a:rect l="0" t="0" r="0" b="0"/>
              <a:pathLst>
                <a:path w="11907" h="11907">
                  <a:moveTo>
                    <a:pt x="0" y="11906"/>
                  </a:moveTo>
                  <a:lnTo>
                    <a:pt x="1190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SMARTInkShape-1784"/>
            <p:cNvSpPr/>
            <p:nvPr/>
          </p:nvSpPr>
          <p:spPr>
            <a:xfrm>
              <a:off x="9120188" y="1774031"/>
              <a:ext cx="23813" cy="1"/>
            </a:xfrm>
            <a:custGeom>
              <a:avLst/>
              <a:gdLst/>
              <a:ahLst/>
              <a:cxnLst/>
              <a:rect l="0" t="0" r="0" b="0"/>
              <a:pathLst>
                <a:path w="23813" h="1">
                  <a:moveTo>
                    <a:pt x="0" y="0"/>
                  </a:moveTo>
                  <a:lnTo>
                    <a:pt x="2381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SMARTInkShape-1785"/>
            <p:cNvSpPr/>
            <p:nvPr/>
          </p:nvSpPr>
          <p:spPr>
            <a:xfrm>
              <a:off x="9310688" y="1714500"/>
              <a:ext cx="11907" cy="1"/>
            </a:xfrm>
            <a:custGeom>
              <a:avLst/>
              <a:gdLst/>
              <a:ahLst/>
              <a:cxnLst/>
              <a:rect l="0" t="0" r="0" b="0"/>
              <a:pathLst>
                <a:path w="11907" h="1">
                  <a:moveTo>
                    <a:pt x="0" y="0"/>
                  </a:moveTo>
                  <a:lnTo>
                    <a:pt x="1190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SMARTInkShape-1786"/>
            <p:cNvSpPr/>
            <p:nvPr/>
          </p:nvSpPr>
          <p:spPr>
            <a:xfrm>
              <a:off x="9441656" y="1643063"/>
              <a:ext cx="11908" cy="11907"/>
            </a:xfrm>
            <a:custGeom>
              <a:avLst/>
              <a:gdLst/>
              <a:ahLst/>
              <a:cxnLst/>
              <a:rect l="0" t="0" r="0" b="0"/>
              <a:pathLst>
                <a:path w="11908" h="11907">
                  <a:moveTo>
                    <a:pt x="0" y="11906"/>
                  </a:moveTo>
                  <a:lnTo>
                    <a:pt x="1190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SMARTInkShape-1787"/>
            <p:cNvSpPr/>
            <p:nvPr/>
          </p:nvSpPr>
          <p:spPr>
            <a:xfrm>
              <a:off x="9596438" y="1559719"/>
              <a:ext cx="1" cy="11907"/>
            </a:xfrm>
            <a:custGeom>
              <a:avLst/>
              <a:gdLst/>
              <a:ahLst/>
              <a:cxnLst/>
              <a:rect l="0" t="0" r="0" b="0"/>
              <a:pathLst>
                <a:path w="1" h="11907">
                  <a:moveTo>
                    <a:pt x="0" y="11906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SMARTInkShape-1788"/>
            <p:cNvSpPr/>
            <p:nvPr/>
          </p:nvSpPr>
          <p:spPr>
            <a:xfrm>
              <a:off x="9739313" y="1512094"/>
              <a:ext cx="23813" cy="1"/>
            </a:xfrm>
            <a:custGeom>
              <a:avLst/>
              <a:gdLst/>
              <a:ahLst/>
              <a:cxnLst/>
              <a:rect l="0" t="0" r="0" b="0"/>
              <a:pathLst>
                <a:path w="23813" h="1">
                  <a:moveTo>
                    <a:pt x="0" y="0"/>
                  </a:moveTo>
                  <a:lnTo>
                    <a:pt x="2381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SMARTInkShape-1789"/>
            <p:cNvSpPr/>
            <p:nvPr/>
          </p:nvSpPr>
          <p:spPr>
            <a:xfrm>
              <a:off x="10715625" y="1583531"/>
              <a:ext cx="47626" cy="23814"/>
            </a:xfrm>
            <a:custGeom>
              <a:avLst/>
              <a:gdLst/>
              <a:ahLst/>
              <a:cxnLst/>
              <a:rect l="0" t="0" r="0" b="0"/>
              <a:pathLst>
                <a:path w="47626" h="23814">
                  <a:moveTo>
                    <a:pt x="0" y="0"/>
                  </a:moveTo>
                  <a:lnTo>
                    <a:pt x="6322" y="6321"/>
                  </a:lnTo>
                  <a:lnTo>
                    <a:pt x="12951" y="9424"/>
                  </a:lnTo>
                  <a:lnTo>
                    <a:pt x="31888" y="12903"/>
                  </a:lnTo>
                  <a:lnTo>
                    <a:pt x="47625" y="238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SMARTInkShape-1790"/>
            <p:cNvSpPr/>
            <p:nvPr/>
          </p:nvSpPr>
          <p:spPr>
            <a:xfrm>
              <a:off x="11049000" y="1702594"/>
              <a:ext cx="11907" cy="23813"/>
            </a:xfrm>
            <a:custGeom>
              <a:avLst/>
              <a:gdLst/>
              <a:ahLst/>
              <a:cxnLst/>
              <a:rect l="0" t="0" r="0" b="0"/>
              <a:pathLst>
                <a:path w="11907" h="23813">
                  <a:moveTo>
                    <a:pt x="0" y="0"/>
                  </a:moveTo>
                  <a:lnTo>
                    <a:pt x="0" y="6320"/>
                  </a:lnTo>
                  <a:lnTo>
                    <a:pt x="3528" y="12951"/>
                  </a:lnTo>
                  <a:lnTo>
                    <a:pt x="11906" y="238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SMARTInkShape-1791"/>
            <p:cNvSpPr/>
            <p:nvPr/>
          </p:nvSpPr>
          <p:spPr>
            <a:xfrm>
              <a:off x="7750969" y="1500640"/>
              <a:ext cx="187397" cy="237674"/>
            </a:xfrm>
            <a:custGeom>
              <a:avLst/>
              <a:gdLst/>
              <a:ahLst/>
              <a:cxnLst/>
              <a:rect l="0" t="0" r="0" b="0"/>
              <a:pathLst>
                <a:path w="187397" h="237674">
                  <a:moveTo>
                    <a:pt x="0" y="35266"/>
                  </a:moveTo>
                  <a:lnTo>
                    <a:pt x="6320" y="28946"/>
                  </a:lnTo>
                  <a:lnTo>
                    <a:pt x="9424" y="22315"/>
                  </a:lnTo>
                  <a:lnTo>
                    <a:pt x="10251" y="18694"/>
                  </a:lnTo>
                  <a:lnTo>
                    <a:pt x="18226" y="11144"/>
                  </a:lnTo>
                  <a:lnTo>
                    <a:pt x="30590" y="4702"/>
                  </a:lnTo>
                  <a:lnTo>
                    <a:pt x="85158" y="0"/>
                  </a:lnTo>
                  <a:lnTo>
                    <a:pt x="118277" y="1005"/>
                  </a:lnTo>
                  <a:lnTo>
                    <a:pt x="162092" y="16137"/>
                  </a:lnTo>
                  <a:lnTo>
                    <a:pt x="180024" y="27541"/>
                  </a:lnTo>
                  <a:lnTo>
                    <a:pt x="185844" y="35360"/>
                  </a:lnTo>
                  <a:lnTo>
                    <a:pt x="187396" y="39298"/>
                  </a:lnTo>
                  <a:lnTo>
                    <a:pt x="185592" y="50728"/>
                  </a:lnTo>
                  <a:lnTo>
                    <a:pt x="180381" y="63305"/>
                  </a:lnTo>
                  <a:lnTo>
                    <a:pt x="173656" y="73304"/>
                  </a:lnTo>
                  <a:lnTo>
                    <a:pt x="149053" y="90503"/>
                  </a:lnTo>
                  <a:lnTo>
                    <a:pt x="104572" y="110630"/>
                  </a:lnTo>
                  <a:lnTo>
                    <a:pt x="63764" y="121087"/>
                  </a:lnTo>
                  <a:lnTo>
                    <a:pt x="53475" y="126325"/>
                  </a:lnTo>
                  <a:lnTo>
                    <a:pt x="38318" y="129964"/>
                  </a:lnTo>
                  <a:lnTo>
                    <a:pt x="38775" y="130148"/>
                  </a:lnTo>
                  <a:lnTo>
                    <a:pt x="68974" y="131830"/>
                  </a:lnTo>
                  <a:lnTo>
                    <a:pt x="106431" y="145214"/>
                  </a:lnTo>
                  <a:lnTo>
                    <a:pt x="110642" y="148253"/>
                  </a:lnTo>
                  <a:lnTo>
                    <a:pt x="115320" y="155156"/>
                  </a:lnTo>
                  <a:lnTo>
                    <a:pt x="117953" y="166480"/>
                  </a:lnTo>
                  <a:lnTo>
                    <a:pt x="118843" y="182158"/>
                  </a:lnTo>
                  <a:lnTo>
                    <a:pt x="112677" y="200351"/>
                  </a:lnTo>
                  <a:lnTo>
                    <a:pt x="109513" y="204854"/>
                  </a:lnTo>
                  <a:lnTo>
                    <a:pt x="72991" y="230080"/>
                  </a:lnTo>
                  <a:lnTo>
                    <a:pt x="47625" y="2376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SMARTInkShape-1792"/>
            <p:cNvSpPr/>
            <p:nvPr/>
          </p:nvSpPr>
          <p:spPr>
            <a:xfrm>
              <a:off x="7953533" y="1452563"/>
              <a:ext cx="225365" cy="235774"/>
            </a:xfrm>
            <a:custGeom>
              <a:avLst/>
              <a:gdLst/>
              <a:ahLst/>
              <a:cxnLst/>
              <a:rect l="0" t="0" r="0" b="0"/>
              <a:pathLst>
                <a:path w="225365" h="235774">
                  <a:moveTo>
                    <a:pt x="23655" y="226218"/>
                  </a:moveTo>
                  <a:lnTo>
                    <a:pt x="17334" y="226218"/>
                  </a:lnTo>
                  <a:lnTo>
                    <a:pt x="15472" y="224895"/>
                  </a:lnTo>
                  <a:lnTo>
                    <a:pt x="14230" y="222690"/>
                  </a:lnTo>
                  <a:lnTo>
                    <a:pt x="13403" y="219898"/>
                  </a:lnTo>
                  <a:lnTo>
                    <a:pt x="2542" y="202096"/>
                  </a:lnTo>
                  <a:lnTo>
                    <a:pt x="0" y="164355"/>
                  </a:lnTo>
                  <a:lnTo>
                    <a:pt x="6210" y="144976"/>
                  </a:lnTo>
                  <a:lnTo>
                    <a:pt x="16342" y="133666"/>
                  </a:lnTo>
                  <a:lnTo>
                    <a:pt x="44405" y="115626"/>
                  </a:lnTo>
                  <a:lnTo>
                    <a:pt x="67580" y="109665"/>
                  </a:lnTo>
                  <a:lnTo>
                    <a:pt x="91202" y="107899"/>
                  </a:lnTo>
                  <a:lnTo>
                    <a:pt x="150192" y="120071"/>
                  </a:lnTo>
                  <a:lnTo>
                    <a:pt x="158387" y="125243"/>
                  </a:lnTo>
                  <a:lnTo>
                    <a:pt x="162910" y="131951"/>
                  </a:lnTo>
                  <a:lnTo>
                    <a:pt x="165457" y="143166"/>
                  </a:lnTo>
                  <a:lnTo>
                    <a:pt x="166318" y="158807"/>
                  </a:lnTo>
                  <a:lnTo>
                    <a:pt x="162908" y="166713"/>
                  </a:lnTo>
                  <a:lnTo>
                    <a:pt x="158305" y="174636"/>
                  </a:lnTo>
                  <a:lnTo>
                    <a:pt x="154391" y="186534"/>
                  </a:lnTo>
                  <a:lnTo>
                    <a:pt x="146764" y="198438"/>
                  </a:lnTo>
                  <a:lnTo>
                    <a:pt x="143916" y="210343"/>
                  </a:lnTo>
                  <a:lnTo>
                    <a:pt x="142875" y="230187"/>
                  </a:lnTo>
                  <a:lnTo>
                    <a:pt x="144146" y="232833"/>
                  </a:lnTo>
                  <a:lnTo>
                    <a:pt x="146315" y="234597"/>
                  </a:lnTo>
                  <a:lnTo>
                    <a:pt x="149085" y="235773"/>
                  </a:lnTo>
                  <a:lnTo>
                    <a:pt x="152254" y="235234"/>
                  </a:lnTo>
                  <a:lnTo>
                    <a:pt x="166845" y="228391"/>
                  </a:lnTo>
                  <a:lnTo>
                    <a:pt x="170709" y="227667"/>
                  </a:lnTo>
                  <a:lnTo>
                    <a:pt x="178530" y="219806"/>
                  </a:lnTo>
                  <a:lnTo>
                    <a:pt x="214157" y="165785"/>
                  </a:lnTo>
                  <a:lnTo>
                    <a:pt x="220770" y="149088"/>
                  </a:lnTo>
                  <a:lnTo>
                    <a:pt x="225364" y="100820"/>
                  </a:lnTo>
                  <a:lnTo>
                    <a:pt x="215748" y="58054"/>
                  </a:lnTo>
                  <a:lnTo>
                    <a:pt x="211335" y="48732"/>
                  </a:lnTo>
                  <a:lnTo>
                    <a:pt x="193622" y="23909"/>
                  </a:lnTo>
                  <a:lnTo>
                    <a:pt x="192529" y="19908"/>
                  </a:lnTo>
                  <a:lnTo>
                    <a:pt x="190477" y="17241"/>
                  </a:lnTo>
                  <a:lnTo>
                    <a:pt x="182591" y="12164"/>
                  </a:lnTo>
                  <a:lnTo>
                    <a:pt x="17843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SMARTInkShape-1793"/>
            <p:cNvSpPr/>
            <p:nvPr/>
          </p:nvSpPr>
          <p:spPr>
            <a:xfrm>
              <a:off x="8277820" y="1393031"/>
              <a:ext cx="92052" cy="249838"/>
            </a:xfrm>
            <a:custGeom>
              <a:avLst/>
              <a:gdLst/>
              <a:ahLst/>
              <a:cxnLst/>
              <a:rect l="0" t="0" r="0" b="0"/>
              <a:pathLst>
                <a:path w="92052" h="249838">
                  <a:moveTo>
                    <a:pt x="56555" y="0"/>
                  </a:moveTo>
                  <a:lnTo>
                    <a:pt x="45726" y="9506"/>
                  </a:lnTo>
                  <a:lnTo>
                    <a:pt x="5391" y="39749"/>
                  </a:lnTo>
                  <a:lnTo>
                    <a:pt x="743" y="58236"/>
                  </a:lnTo>
                  <a:lnTo>
                    <a:pt x="0" y="80122"/>
                  </a:lnTo>
                  <a:lnTo>
                    <a:pt x="10302" y="108480"/>
                  </a:lnTo>
                  <a:lnTo>
                    <a:pt x="24771" y="131361"/>
                  </a:lnTo>
                  <a:lnTo>
                    <a:pt x="70308" y="186555"/>
                  </a:lnTo>
                  <a:lnTo>
                    <a:pt x="88466" y="213271"/>
                  </a:lnTo>
                  <a:lnTo>
                    <a:pt x="91773" y="225837"/>
                  </a:lnTo>
                  <a:lnTo>
                    <a:pt x="92051" y="231782"/>
                  </a:lnTo>
                  <a:lnTo>
                    <a:pt x="88647" y="238834"/>
                  </a:lnTo>
                  <a:lnTo>
                    <a:pt x="82003" y="247820"/>
                  </a:lnTo>
                  <a:lnTo>
                    <a:pt x="53689" y="249837"/>
                  </a:lnTo>
                  <a:lnTo>
                    <a:pt x="20836" y="2381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SMARTInkShape-1794"/>
            <p:cNvSpPr/>
            <p:nvPr/>
          </p:nvSpPr>
          <p:spPr>
            <a:xfrm>
              <a:off x="8453438" y="1381125"/>
              <a:ext cx="35719" cy="261939"/>
            </a:xfrm>
            <a:custGeom>
              <a:avLst/>
              <a:gdLst/>
              <a:ahLst/>
              <a:cxnLst/>
              <a:rect l="0" t="0" r="0" b="0"/>
              <a:pathLst>
                <a:path w="35719" h="261939">
                  <a:moveTo>
                    <a:pt x="0" y="0"/>
                  </a:moveTo>
                  <a:lnTo>
                    <a:pt x="0" y="6321"/>
                  </a:lnTo>
                  <a:lnTo>
                    <a:pt x="10802" y="52196"/>
                  </a:lnTo>
                  <a:lnTo>
                    <a:pt x="19991" y="108777"/>
                  </a:lnTo>
                  <a:lnTo>
                    <a:pt x="23309" y="160580"/>
                  </a:lnTo>
                  <a:lnTo>
                    <a:pt x="25036" y="194046"/>
                  </a:lnTo>
                  <a:lnTo>
                    <a:pt x="34976" y="252375"/>
                  </a:lnTo>
                  <a:lnTo>
                    <a:pt x="35718" y="2619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SMARTInkShape-1795"/>
            <p:cNvSpPr/>
            <p:nvPr/>
          </p:nvSpPr>
          <p:spPr>
            <a:xfrm>
              <a:off x="8393906" y="1453306"/>
              <a:ext cx="392908" cy="129675"/>
            </a:xfrm>
            <a:custGeom>
              <a:avLst/>
              <a:gdLst/>
              <a:ahLst/>
              <a:cxnLst/>
              <a:rect l="0" t="0" r="0" b="0"/>
              <a:pathLst>
                <a:path w="392908" h="129675">
                  <a:moveTo>
                    <a:pt x="0" y="46882"/>
                  </a:moveTo>
                  <a:lnTo>
                    <a:pt x="6321" y="46882"/>
                  </a:lnTo>
                  <a:lnTo>
                    <a:pt x="12951" y="43354"/>
                  </a:lnTo>
                  <a:lnTo>
                    <a:pt x="16572" y="40561"/>
                  </a:lnTo>
                  <a:lnTo>
                    <a:pt x="49576" y="36079"/>
                  </a:lnTo>
                  <a:lnTo>
                    <a:pt x="108547" y="26890"/>
                  </a:lnTo>
                  <a:lnTo>
                    <a:pt x="160550" y="23572"/>
                  </a:lnTo>
                  <a:lnTo>
                    <a:pt x="219714" y="11312"/>
                  </a:lnTo>
                  <a:lnTo>
                    <a:pt x="224291" y="11207"/>
                  </a:lnTo>
                  <a:lnTo>
                    <a:pt x="221835" y="14710"/>
                  </a:lnTo>
                  <a:lnTo>
                    <a:pt x="219327" y="17496"/>
                  </a:lnTo>
                  <a:lnTo>
                    <a:pt x="213014" y="20592"/>
                  </a:lnTo>
                  <a:lnTo>
                    <a:pt x="209478" y="21418"/>
                  </a:lnTo>
                  <a:lnTo>
                    <a:pt x="198181" y="28900"/>
                  </a:lnTo>
                  <a:lnTo>
                    <a:pt x="170642" y="56251"/>
                  </a:lnTo>
                  <a:lnTo>
                    <a:pt x="133321" y="103917"/>
                  </a:lnTo>
                  <a:lnTo>
                    <a:pt x="132014" y="108831"/>
                  </a:lnTo>
                  <a:lnTo>
                    <a:pt x="131175" y="116445"/>
                  </a:lnTo>
                  <a:lnTo>
                    <a:pt x="132429" y="117069"/>
                  </a:lnTo>
                  <a:lnTo>
                    <a:pt x="141238" y="118154"/>
                  </a:lnTo>
                  <a:lnTo>
                    <a:pt x="170820" y="90327"/>
                  </a:lnTo>
                  <a:lnTo>
                    <a:pt x="200059" y="49718"/>
                  </a:lnTo>
                  <a:lnTo>
                    <a:pt x="204891" y="48142"/>
                  </a:lnTo>
                  <a:lnTo>
                    <a:pt x="212452" y="47131"/>
                  </a:lnTo>
                  <a:lnTo>
                    <a:pt x="213073" y="48370"/>
                  </a:lnTo>
                  <a:lnTo>
                    <a:pt x="215633" y="102456"/>
                  </a:lnTo>
                  <a:lnTo>
                    <a:pt x="226438" y="118075"/>
                  </a:lnTo>
                  <a:lnTo>
                    <a:pt x="237592" y="129674"/>
                  </a:lnTo>
                  <a:lnTo>
                    <a:pt x="244288" y="123741"/>
                  </a:lnTo>
                  <a:lnTo>
                    <a:pt x="247479" y="117201"/>
                  </a:lnTo>
                  <a:lnTo>
                    <a:pt x="248330" y="113605"/>
                  </a:lnTo>
                  <a:lnTo>
                    <a:pt x="255847" y="102223"/>
                  </a:lnTo>
                  <a:lnTo>
                    <a:pt x="266454" y="90472"/>
                  </a:lnTo>
                  <a:lnTo>
                    <a:pt x="270559" y="79043"/>
                  </a:lnTo>
                  <a:lnTo>
                    <a:pt x="271654" y="72292"/>
                  </a:lnTo>
                  <a:lnTo>
                    <a:pt x="275030" y="66467"/>
                  </a:lnTo>
                  <a:lnTo>
                    <a:pt x="300475" y="37081"/>
                  </a:lnTo>
                  <a:lnTo>
                    <a:pt x="315086" y="7727"/>
                  </a:lnTo>
                  <a:lnTo>
                    <a:pt x="322160" y="3021"/>
                  </a:lnTo>
                  <a:lnTo>
                    <a:pt x="333580" y="372"/>
                  </a:lnTo>
                  <a:lnTo>
                    <a:pt x="337480" y="0"/>
                  </a:lnTo>
                  <a:lnTo>
                    <a:pt x="345342" y="3115"/>
                  </a:lnTo>
                  <a:lnTo>
                    <a:pt x="354848" y="9573"/>
                  </a:lnTo>
                  <a:lnTo>
                    <a:pt x="376036" y="43504"/>
                  </a:lnTo>
                  <a:lnTo>
                    <a:pt x="383547" y="68067"/>
                  </a:lnTo>
                  <a:lnTo>
                    <a:pt x="388747" y="77464"/>
                  </a:lnTo>
                  <a:lnTo>
                    <a:pt x="392541" y="94159"/>
                  </a:lnTo>
                  <a:lnTo>
                    <a:pt x="392907" y="1064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SMARTInkShape-1796"/>
            <p:cNvSpPr/>
            <p:nvPr/>
          </p:nvSpPr>
          <p:spPr>
            <a:xfrm>
              <a:off x="8798719" y="1393031"/>
              <a:ext cx="119063" cy="154783"/>
            </a:xfrm>
            <a:custGeom>
              <a:avLst/>
              <a:gdLst/>
              <a:ahLst/>
              <a:cxnLst/>
              <a:rect l="0" t="0" r="0" b="0"/>
              <a:pathLst>
                <a:path w="119063" h="154783">
                  <a:moveTo>
                    <a:pt x="0" y="0"/>
                  </a:moveTo>
                  <a:lnTo>
                    <a:pt x="55600" y="0"/>
                  </a:lnTo>
                  <a:lnTo>
                    <a:pt x="63517" y="0"/>
                  </a:lnTo>
                  <a:lnTo>
                    <a:pt x="71445" y="3528"/>
                  </a:lnTo>
                  <a:lnTo>
                    <a:pt x="80993" y="10252"/>
                  </a:lnTo>
                  <a:lnTo>
                    <a:pt x="82299" y="14699"/>
                  </a:lnTo>
                  <a:lnTo>
                    <a:pt x="83326" y="40227"/>
                  </a:lnTo>
                  <a:lnTo>
                    <a:pt x="79807" y="47865"/>
                  </a:lnTo>
                  <a:lnTo>
                    <a:pt x="51060" y="83350"/>
                  </a:lnTo>
                  <a:lnTo>
                    <a:pt x="46754" y="103189"/>
                  </a:lnTo>
                  <a:lnTo>
                    <a:pt x="41506" y="111126"/>
                  </a:lnTo>
                  <a:lnTo>
                    <a:pt x="40900" y="115094"/>
                  </a:lnTo>
                  <a:lnTo>
                    <a:pt x="41818" y="119063"/>
                  </a:lnTo>
                  <a:lnTo>
                    <a:pt x="45044" y="127000"/>
                  </a:lnTo>
                  <a:lnTo>
                    <a:pt x="46478" y="134938"/>
                  </a:lnTo>
                  <a:lnTo>
                    <a:pt x="48183" y="137584"/>
                  </a:lnTo>
                  <a:lnTo>
                    <a:pt x="50642" y="139348"/>
                  </a:lnTo>
                  <a:lnTo>
                    <a:pt x="85834" y="152920"/>
                  </a:lnTo>
                  <a:lnTo>
                    <a:pt x="119062" y="1547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SMARTInkShape-1797"/>
            <p:cNvSpPr/>
            <p:nvPr/>
          </p:nvSpPr>
          <p:spPr>
            <a:xfrm>
              <a:off x="8965467" y="1429240"/>
              <a:ext cx="166628" cy="106667"/>
            </a:xfrm>
            <a:custGeom>
              <a:avLst/>
              <a:gdLst/>
              <a:ahLst/>
              <a:cxnLst/>
              <a:rect l="0" t="0" r="0" b="0"/>
              <a:pathLst>
                <a:path w="166628" h="106667">
                  <a:moveTo>
                    <a:pt x="71377" y="11416"/>
                  </a:moveTo>
                  <a:lnTo>
                    <a:pt x="81628" y="1165"/>
                  </a:lnTo>
                  <a:lnTo>
                    <a:pt x="80857" y="613"/>
                  </a:lnTo>
                  <a:lnTo>
                    <a:pt x="76472" y="0"/>
                  </a:lnTo>
                  <a:lnTo>
                    <a:pt x="74773" y="1160"/>
                  </a:lnTo>
                  <a:lnTo>
                    <a:pt x="73642" y="3256"/>
                  </a:lnTo>
                  <a:lnTo>
                    <a:pt x="72887" y="5976"/>
                  </a:lnTo>
                  <a:lnTo>
                    <a:pt x="71060" y="7789"/>
                  </a:lnTo>
                  <a:lnTo>
                    <a:pt x="58623" y="14228"/>
                  </a:lnTo>
                  <a:lnTo>
                    <a:pt x="7872" y="63024"/>
                  </a:lnTo>
                  <a:lnTo>
                    <a:pt x="3465" y="70954"/>
                  </a:lnTo>
                  <a:lnTo>
                    <a:pt x="145" y="92409"/>
                  </a:lnTo>
                  <a:lnTo>
                    <a:pt x="0" y="100384"/>
                  </a:lnTo>
                  <a:lnTo>
                    <a:pt x="1304" y="102478"/>
                  </a:lnTo>
                  <a:lnTo>
                    <a:pt x="3494" y="103874"/>
                  </a:lnTo>
                  <a:lnTo>
                    <a:pt x="6278" y="104805"/>
                  </a:lnTo>
                  <a:lnTo>
                    <a:pt x="9456" y="104102"/>
                  </a:lnTo>
                  <a:lnTo>
                    <a:pt x="20251" y="96793"/>
                  </a:lnTo>
                  <a:lnTo>
                    <a:pt x="63445" y="55050"/>
                  </a:lnTo>
                  <a:lnTo>
                    <a:pt x="67851" y="47125"/>
                  </a:lnTo>
                  <a:lnTo>
                    <a:pt x="71133" y="39193"/>
                  </a:lnTo>
                  <a:lnTo>
                    <a:pt x="83234" y="23384"/>
                  </a:lnTo>
                  <a:lnTo>
                    <a:pt x="83269" y="29661"/>
                  </a:lnTo>
                  <a:lnTo>
                    <a:pt x="84596" y="31517"/>
                  </a:lnTo>
                  <a:lnTo>
                    <a:pt x="89600" y="33579"/>
                  </a:lnTo>
                  <a:lnTo>
                    <a:pt x="91462" y="35452"/>
                  </a:lnTo>
                  <a:lnTo>
                    <a:pt x="97981" y="47963"/>
                  </a:lnTo>
                  <a:lnTo>
                    <a:pt x="111616" y="63174"/>
                  </a:lnTo>
                  <a:lnTo>
                    <a:pt x="166627" y="1066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0" name="SMARTInkShape-Group352"/>
          <p:cNvGrpSpPr/>
          <p:nvPr/>
        </p:nvGrpSpPr>
        <p:grpSpPr>
          <a:xfrm>
            <a:off x="3333750" y="1619250"/>
            <a:ext cx="785054" cy="2071689"/>
            <a:chOff x="3333750" y="1619250"/>
            <a:chExt cx="785054" cy="2071689"/>
          </a:xfrm>
        </p:grpSpPr>
        <p:sp>
          <p:nvSpPr>
            <p:cNvPr id="403" name="SMARTInkShape-1798"/>
            <p:cNvSpPr/>
            <p:nvPr/>
          </p:nvSpPr>
          <p:spPr>
            <a:xfrm>
              <a:off x="3670156" y="2669529"/>
              <a:ext cx="317504" cy="306625"/>
            </a:xfrm>
            <a:custGeom>
              <a:avLst/>
              <a:gdLst/>
              <a:ahLst/>
              <a:cxnLst/>
              <a:rect l="0" t="0" r="0" b="0"/>
              <a:pathLst>
                <a:path w="317504" h="306625">
                  <a:moveTo>
                    <a:pt x="199375" y="9377"/>
                  </a:moveTo>
                  <a:lnTo>
                    <a:pt x="157982" y="10700"/>
                  </a:lnTo>
                  <a:lnTo>
                    <a:pt x="134047" y="20206"/>
                  </a:lnTo>
                  <a:lnTo>
                    <a:pt x="85870" y="53937"/>
                  </a:lnTo>
                  <a:lnTo>
                    <a:pt x="44803" y="105792"/>
                  </a:lnTo>
                  <a:lnTo>
                    <a:pt x="19206" y="152482"/>
                  </a:lnTo>
                  <a:lnTo>
                    <a:pt x="812" y="211814"/>
                  </a:lnTo>
                  <a:lnTo>
                    <a:pt x="0" y="234286"/>
                  </a:lnTo>
                  <a:lnTo>
                    <a:pt x="10258" y="270272"/>
                  </a:lnTo>
                  <a:lnTo>
                    <a:pt x="21191" y="291291"/>
                  </a:lnTo>
                  <a:lnTo>
                    <a:pt x="25023" y="296538"/>
                  </a:lnTo>
                  <a:lnTo>
                    <a:pt x="39865" y="302369"/>
                  </a:lnTo>
                  <a:lnTo>
                    <a:pt x="98859" y="306624"/>
                  </a:lnTo>
                  <a:lnTo>
                    <a:pt x="138284" y="303384"/>
                  </a:lnTo>
                  <a:lnTo>
                    <a:pt x="175101" y="290518"/>
                  </a:lnTo>
                  <a:lnTo>
                    <a:pt x="229417" y="262467"/>
                  </a:lnTo>
                  <a:lnTo>
                    <a:pt x="280926" y="214146"/>
                  </a:lnTo>
                  <a:lnTo>
                    <a:pt x="296474" y="195636"/>
                  </a:lnTo>
                  <a:lnTo>
                    <a:pt x="311342" y="162902"/>
                  </a:lnTo>
                  <a:lnTo>
                    <a:pt x="317503" y="110782"/>
                  </a:lnTo>
                  <a:lnTo>
                    <a:pt x="311840" y="79111"/>
                  </a:lnTo>
                  <a:lnTo>
                    <a:pt x="301835" y="63300"/>
                  </a:lnTo>
                  <a:lnTo>
                    <a:pt x="284855" y="43434"/>
                  </a:lnTo>
                  <a:lnTo>
                    <a:pt x="274408" y="29805"/>
                  </a:lnTo>
                  <a:lnTo>
                    <a:pt x="238491" y="6008"/>
                  </a:lnTo>
                  <a:lnTo>
                    <a:pt x="215080" y="0"/>
                  </a:lnTo>
                  <a:lnTo>
                    <a:pt x="202828" y="2123"/>
                  </a:lnTo>
                  <a:lnTo>
                    <a:pt x="161545" y="25525"/>
                  </a:lnTo>
                  <a:lnTo>
                    <a:pt x="156103" y="33311"/>
                  </a:lnTo>
                  <a:lnTo>
                    <a:pt x="151750" y="450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SMARTInkShape-1799"/>
            <p:cNvSpPr/>
            <p:nvPr/>
          </p:nvSpPr>
          <p:spPr>
            <a:xfrm>
              <a:off x="3774281" y="3000375"/>
              <a:ext cx="95251" cy="428626"/>
            </a:xfrm>
            <a:custGeom>
              <a:avLst/>
              <a:gdLst/>
              <a:ahLst/>
              <a:cxnLst/>
              <a:rect l="0" t="0" r="0" b="0"/>
              <a:pathLst>
                <a:path w="95251" h="428626">
                  <a:moveTo>
                    <a:pt x="95250" y="0"/>
                  </a:moveTo>
                  <a:lnTo>
                    <a:pt x="93927" y="29814"/>
                  </a:lnTo>
                  <a:lnTo>
                    <a:pt x="83124" y="78230"/>
                  </a:lnTo>
                  <a:lnTo>
                    <a:pt x="74138" y="129567"/>
                  </a:lnTo>
                  <a:lnTo>
                    <a:pt x="65651" y="178317"/>
                  </a:lnTo>
                  <a:lnTo>
                    <a:pt x="52558" y="226164"/>
                  </a:lnTo>
                  <a:lnTo>
                    <a:pt x="45072" y="273833"/>
                  </a:lnTo>
                  <a:lnTo>
                    <a:pt x="36951" y="332051"/>
                  </a:lnTo>
                  <a:lnTo>
                    <a:pt x="35791" y="389068"/>
                  </a:lnTo>
                  <a:lnTo>
                    <a:pt x="35767" y="394317"/>
                  </a:lnTo>
                  <a:lnTo>
                    <a:pt x="39268" y="403675"/>
                  </a:lnTo>
                  <a:lnTo>
                    <a:pt x="42054" y="408023"/>
                  </a:lnTo>
                  <a:lnTo>
                    <a:pt x="38620" y="412245"/>
                  </a:lnTo>
                  <a:lnTo>
                    <a:pt x="0" y="428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SMARTInkShape-1800"/>
            <p:cNvSpPr/>
            <p:nvPr/>
          </p:nvSpPr>
          <p:spPr>
            <a:xfrm>
              <a:off x="3512555" y="3238500"/>
              <a:ext cx="428415" cy="452439"/>
            </a:xfrm>
            <a:custGeom>
              <a:avLst/>
              <a:gdLst/>
              <a:ahLst/>
              <a:cxnLst/>
              <a:rect l="0" t="0" r="0" b="0"/>
              <a:pathLst>
                <a:path w="428415" h="452439">
                  <a:moveTo>
                    <a:pt x="297445" y="0"/>
                  </a:moveTo>
                  <a:lnTo>
                    <a:pt x="287194" y="10251"/>
                  </a:lnTo>
                  <a:lnTo>
                    <a:pt x="269010" y="56423"/>
                  </a:lnTo>
                  <a:lnTo>
                    <a:pt x="233928" y="115606"/>
                  </a:lnTo>
                  <a:lnTo>
                    <a:pt x="215713" y="139058"/>
                  </a:lnTo>
                  <a:lnTo>
                    <a:pt x="168277" y="169084"/>
                  </a:lnTo>
                  <a:lnTo>
                    <a:pt x="117835" y="206604"/>
                  </a:lnTo>
                  <a:lnTo>
                    <a:pt x="65012" y="264707"/>
                  </a:lnTo>
                  <a:lnTo>
                    <a:pt x="20242" y="312787"/>
                  </a:lnTo>
                  <a:lnTo>
                    <a:pt x="11966" y="317610"/>
                  </a:lnTo>
                  <a:lnTo>
                    <a:pt x="2194" y="320707"/>
                  </a:lnTo>
                  <a:lnTo>
                    <a:pt x="1393" y="319638"/>
                  </a:lnTo>
                  <a:lnTo>
                    <a:pt x="106" y="308417"/>
                  </a:lnTo>
                  <a:lnTo>
                    <a:pt x="0" y="304830"/>
                  </a:lnTo>
                  <a:lnTo>
                    <a:pt x="6172" y="287141"/>
                  </a:lnTo>
                  <a:lnTo>
                    <a:pt x="38033" y="231616"/>
                  </a:lnTo>
                  <a:lnTo>
                    <a:pt x="97302" y="190537"/>
                  </a:lnTo>
                  <a:lnTo>
                    <a:pt x="148809" y="147371"/>
                  </a:lnTo>
                  <a:lnTo>
                    <a:pt x="195948" y="107226"/>
                  </a:lnTo>
                  <a:lnTo>
                    <a:pt x="201999" y="99265"/>
                  </a:lnTo>
                  <a:lnTo>
                    <a:pt x="215778" y="90420"/>
                  </a:lnTo>
                  <a:lnTo>
                    <a:pt x="229399" y="85166"/>
                  </a:lnTo>
                  <a:lnTo>
                    <a:pt x="248922" y="74541"/>
                  </a:lnTo>
                  <a:lnTo>
                    <a:pt x="253190" y="73507"/>
                  </a:lnTo>
                  <a:lnTo>
                    <a:pt x="257358" y="74140"/>
                  </a:lnTo>
                  <a:lnTo>
                    <a:pt x="265517" y="78371"/>
                  </a:lnTo>
                  <a:lnTo>
                    <a:pt x="268223" y="81352"/>
                  </a:lnTo>
                  <a:lnTo>
                    <a:pt x="289993" y="123843"/>
                  </a:lnTo>
                  <a:lnTo>
                    <a:pt x="295237" y="149877"/>
                  </a:lnTo>
                  <a:lnTo>
                    <a:pt x="290681" y="158126"/>
                  </a:lnTo>
                  <a:lnTo>
                    <a:pt x="271509" y="174348"/>
                  </a:lnTo>
                  <a:lnTo>
                    <a:pt x="265602" y="185024"/>
                  </a:lnTo>
                  <a:lnTo>
                    <a:pt x="262567" y="210997"/>
                  </a:lnTo>
                  <a:lnTo>
                    <a:pt x="274789" y="267511"/>
                  </a:lnTo>
                  <a:lnTo>
                    <a:pt x="283407" y="293519"/>
                  </a:lnTo>
                  <a:lnTo>
                    <a:pt x="311733" y="346566"/>
                  </a:lnTo>
                  <a:lnTo>
                    <a:pt x="345906" y="392030"/>
                  </a:lnTo>
                  <a:lnTo>
                    <a:pt x="376985" y="424483"/>
                  </a:lnTo>
                  <a:lnTo>
                    <a:pt x="392768" y="433398"/>
                  </a:lnTo>
                  <a:lnTo>
                    <a:pt x="407279" y="438684"/>
                  </a:lnTo>
                  <a:lnTo>
                    <a:pt x="428414" y="4524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SMARTInkShape-1801"/>
            <p:cNvSpPr/>
            <p:nvPr/>
          </p:nvSpPr>
          <p:spPr>
            <a:xfrm>
              <a:off x="3643313" y="3024188"/>
              <a:ext cx="475491" cy="238126"/>
            </a:xfrm>
            <a:custGeom>
              <a:avLst/>
              <a:gdLst/>
              <a:ahLst/>
              <a:cxnLst/>
              <a:rect l="0" t="0" r="0" b="0"/>
              <a:pathLst>
                <a:path w="475491" h="238126">
                  <a:moveTo>
                    <a:pt x="214312" y="238125"/>
                  </a:moveTo>
                  <a:lnTo>
                    <a:pt x="220633" y="231804"/>
                  </a:lnTo>
                  <a:lnTo>
                    <a:pt x="230791" y="228701"/>
                  </a:lnTo>
                  <a:lnTo>
                    <a:pt x="251386" y="223426"/>
                  </a:lnTo>
                  <a:lnTo>
                    <a:pt x="310726" y="192737"/>
                  </a:lnTo>
                  <a:lnTo>
                    <a:pt x="367924" y="170950"/>
                  </a:lnTo>
                  <a:lnTo>
                    <a:pt x="420236" y="146869"/>
                  </a:lnTo>
                  <a:lnTo>
                    <a:pt x="473686" y="119759"/>
                  </a:lnTo>
                  <a:lnTo>
                    <a:pt x="474540" y="120850"/>
                  </a:lnTo>
                  <a:lnTo>
                    <a:pt x="475490" y="125589"/>
                  </a:lnTo>
                  <a:lnTo>
                    <a:pt x="473097" y="127382"/>
                  </a:lnTo>
                  <a:lnTo>
                    <a:pt x="413934" y="147400"/>
                  </a:lnTo>
                  <a:lnTo>
                    <a:pt x="356820" y="166760"/>
                  </a:lnTo>
                  <a:lnTo>
                    <a:pt x="303169" y="182576"/>
                  </a:lnTo>
                  <a:lnTo>
                    <a:pt x="252443" y="198440"/>
                  </a:lnTo>
                  <a:lnTo>
                    <a:pt x="194401" y="222691"/>
                  </a:lnTo>
                  <a:lnTo>
                    <a:pt x="169267" y="226012"/>
                  </a:lnTo>
                  <a:lnTo>
                    <a:pt x="168407" y="224757"/>
                  </a:lnTo>
                  <a:lnTo>
                    <a:pt x="167027" y="213239"/>
                  </a:lnTo>
                  <a:lnTo>
                    <a:pt x="165377" y="162212"/>
                  </a:lnTo>
                  <a:lnTo>
                    <a:pt x="150117" y="122964"/>
                  </a:lnTo>
                  <a:lnTo>
                    <a:pt x="132379" y="99198"/>
                  </a:lnTo>
                  <a:lnTo>
                    <a:pt x="79225" y="55780"/>
                  </a:lnTo>
                  <a:lnTo>
                    <a:pt x="23803" y="1463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SMARTInkShape-1802"/>
            <p:cNvSpPr/>
            <p:nvPr/>
          </p:nvSpPr>
          <p:spPr>
            <a:xfrm>
              <a:off x="3477162" y="1619250"/>
              <a:ext cx="35183" cy="428626"/>
            </a:xfrm>
            <a:custGeom>
              <a:avLst/>
              <a:gdLst/>
              <a:ahLst/>
              <a:cxnLst/>
              <a:rect l="0" t="0" r="0" b="0"/>
              <a:pathLst>
                <a:path w="35183" h="428626">
                  <a:moveTo>
                    <a:pt x="35182" y="0"/>
                  </a:moveTo>
                  <a:lnTo>
                    <a:pt x="35182" y="54525"/>
                  </a:lnTo>
                  <a:lnTo>
                    <a:pt x="35182" y="111486"/>
                  </a:lnTo>
                  <a:lnTo>
                    <a:pt x="35182" y="170791"/>
                  </a:lnTo>
                  <a:lnTo>
                    <a:pt x="33859" y="202299"/>
                  </a:lnTo>
                  <a:lnTo>
                    <a:pt x="24930" y="251846"/>
                  </a:lnTo>
                  <a:lnTo>
                    <a:pt x="14070" y="309801"/>
                  </a:lnTo>
                  <a:lnTo>
                    <a:pt x="8642" y="341824"/>
                  </a:lnTo>
                  <a:lnTo>
                    <a:pt x="1276" y="376349"/>
                  </a:lnTo>
                  <a:lnTo>
                    <a:pt x="0" y="400641"/>
                  </a:lnTo>
                  <a:lnTo>
                    <a:pt x="3229" y="413101"/>
                  </a:lnTo>
                  <a:lnTo>
                    <a:pt x="11369" y="428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SMARTInkShape-1803"/>
            <p:cNvSpPr/>
            <p:nvPr/>
          </p:nvSpPr>
          <p:spPr>
            <a:xfrm>
              <a:off x="3417791" y="2107406"/>
              <a:ext cx="94480" cy="178548"/>
            </a:xfrm>
            <a:custGeom>
              <a:avLst/>
              <a:gdLst/>
              <a:ahLst/>
              <a:cxnLst/>
              <a:rect l="0" t="0" r="0" b="0"/>
              <a:pathLst>
                <a:path w="94480" h="178548">
                  <a:moveTo>
                    <a:pt x="82647" y="0"/>
                  </a:moveTo>
                  <a:lnTo>
                    <a:pt x="31035" y="0"/>
                  </a:lnTo>
                  <a:lnTo>
                    <a:pt x="23107" y="3528"/>
                  </a:lnTo>
                  <a:lnTo>
                    <a:pt x="1655" y="21667"/>
                  </a:lnTo>
                  <a:lnTo>
                    <a:pt x="348" y="26387"/>
                  </a:lnTo>
                  <a:lnTo>
                    <a:pt x="0" y="29498"/>
                  </a:lnTo>
                  <a:lnTo>
                    <a:pt x="3140" y="36482"/>
                  </a:lnTo>
                  <a:lnTo>
                    <a:pt x="7623" y="43995"/>
                  </a:lnTo>
                  <a:lnTo>
                    <a:pt x="9615" y="51745"/>
                  </a:lnTo>
                  <a:lnTo>
                    <a:pt x="17556" y="59598"/>
                  </a:lnTo>
                  <a:lnTo>
                    <a:pt x="28582" y="68822"/>
                  </a:lnTo>
                  <a:lnTo>
                    <a:pt x="55971" y="102087"/>
                  </a:lnTo>
                  <a:lnTo>
                    <a:pt x="84932" y="122887"/>
                  </a:lnTo>
                  <a:lnTo>
                    <a:pt x="90277" y="130905"/>
                  </a:lnTo>
                  <a:lnTo>
                    <a:pt x="93286" y="142856"/>
                  </a:lnTo>
                  <a:lnTo>
                    <a:pt x="94479" y="160404"/>
                  </a:lnTo>
                  <a:lnTo>
                    <a:pt x="93180" y="162499"/>
                  </a:lnTo>
                  <a:lnTo>
                    <a:pt x="90992" y="163895"/>
                  </a:lnTo>
                  <a:lnTo>
                    <a:pt x="88210" y="164826"/>
                  </a:lnTo>
                  <a:lnTo>
                    <a:pt x="86356" y="166770"/>
                  </a:lnTo>
                  <a:lnTo>
                    <a:pt x="84295" y="172457"/>
                  </a:lnTo>
                  <a:lnTo>
                    <a:pt x="82422" y="174503"/>
                  </a:lnTo>
                  <a:lnTo>
                    <a:pt x="76814" y="176776"/>
                  </a:lnTo>
                  <a:lnTo>
                    <a:pt x="36590" y="178547"/>
                  </a:lnTo>
                  <a:lnTo>
                    <a:pt x="25576" y="175045"/>
                  </a:lnTo>
                  <a:lnTo>
                    <a:pt x="11209" y="1666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SMARTInkShape-1804"/>
            <p:cNvSpPr/>
            <p:nvPr/>
          </p:nvSpPr>
          <p:spPr>
            <a:xfrm>
              <a:off x="3333750" y="1857375"/>
              <a:ext cx="381001" cy="23814"/>
            </a:xfrm>
            <a:custGeom>
              <a:avLst/>
              <a:gdLst/>
              <a:ahLst/>
              <a:cxnLst/>
              <a:rect l="0" t="0" r="0" b="0"/>
              <a:pathLst>
                <a:path w="381001" h="23814">
                  <a:moveTo>
                    <a:pt x="0" y="23813"/>
                  </a:moveTo>
                  <a:lnTo>
                    <a:pt x="0" y="17492"/>
                  </a:lnTo>
                  <a:lnTo>
                    <a:pt x="2646" y="15630"/>
                  </a:lnTo>
                  <a:lnTo>
                    <a:pt x="25903" y="12642"/>
                  </a:lnTo>
                  <a:lnTo>
                    <a:pt x="75149" y="11971"/>
                  </a:lnTo>
                  <a:lnTo>
                    <a:pt x="132781" y="11915"/>
                  </a:lnTo>
                  <a:lnTo>
                    <a:pt x="178984" y="11909"/>
                  </a:lnTo>
                  <a:lnTo>
                    <a:pt x="237799" y="11907"/>
                  </a:lnTo>
                  <a:lnTo>
                    <a:pt x="291712" y="11906"/>
                  </a:lnTo>
                  <a:lnTo>
                    <a:pt x="310890" y="10583"/>
                  </a:lnTo>
                  <a:lnTo>
                    <a:pt x="368738" y="218"/>
                  </a:lnTo>
                  <a:lnTo>
                    <a:pt x="3810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1" name="SMARTInkShape-1805"/>
          <p:cNvSpPr/>
          <p:nvPr/>
        </p:nvSpPr>
        <p:spPr>
          <a:xfrm>
            <a:off x="3442604" y="1417064"/>
            <a:ext cx="188803" cy="166244"/>
          </a:xfrm>
          <a:custGeom>
            <a:avLst/>
            <a:gdLst/>
            <a:ahLst/>
            <a:cxnLst/>
            <a:rect l="0" t="0" r="0" b="0"/>
            <a:pathLst>
              <a:path w="188803" h="166244">
                <a:moveTo>
                  <a:pt x="22115" y="118842"/>
                </a:moveTo>
                <a:lnTo>
                  <a:pt x="11863" y="129094"/>
                </a:lnTo>
                <a:lnTo>
                  <a:pt x="9212" y="139927"/>
                </a:lnTo>
                <a:lnTo>
                  <a:pt x="0" y="152372"/>
                </a:lnTo>
                <a:lnTo>
                  <a:pt x="757" y="153102"/>
                </a:lnTo>
                <a:lnTo>
                  <a:pt x="8702" y="154369"/>
                </a:lnTo>
                <a:lnTo>
                  <a:pt x="9205" y="153110"/>
                </a:lnTo>
                <a:lnTo>
                  <a:pt x="16517" y="98239"/>
                </a:lnTo>
                <a:lnTo>
                  <a:pt x="24906" y="62739"/>
                </a:lnTo>
                <a:lnTo>
                  <a:pt x="29970" y="51574"/>
                </a:lnTo>
                <a:lnTo>
                  <a:pt x="34143" y="31736"/>
                </a:lnTo>
                <a:lnTo>
                  <a:pt x="43208" y="12511"/>
                </a:lnTo>
                <a:lnTo>
                  <a:pt x="45880" y="0"/>
                </a:lnTo>
                <a:lnTo>
                  <a:pt x="52234" y="6166"/>
                </a:lnTo>
                <a:lnTo>
                  <a:pt x="55345" y="12760"/>
                </a:lnTo>
                <a:lnTo>
                  <a:pt x="67193" y="71555"/>
                </a:lnTo>
                <a:lnTo>
                  <a:pt x="72513" y="95130"/>
                </a:lnTo>
                <a:lnTo>
                  <a:pt x="93796" y="139136"/>
                </a:lnTo>
                <a:lnTo>
                  <a:pt x="109475" y="157835"/>
                </a:lnTo>
                <a:lnTo>
                  <a:pt x="117386" y="162631"/>
                </a:lnTo>
                <a:lnTo>
                  <a:pt x="133244" y="165709"/>
                </a:lnTo>
                <a:lnTo>
                  <a:pt x="145148" y="166243"/>
                </a:lnTo>
                <a:lnTo>
                  <a:pt x="153084" y="162840"/>
                </a:lnTo>
                <a:lnTo>
                  <a:pt x="161021" y="158240"/>
                </a:lnTo>
                <a:lnTo>
                  <a:pt x="168959" y="156196"/>
                </a:lnTo>
                <a:lnTo>
                  <a:pt x="171604" y="153005"/>
                </a:lnTo>
                <a:lnTo>
                  <a:pt x="174544" y="142404"/>
                </a:lnTo>
                <a:lnTo>
                  <a:pt x="177754" y="115363"/>
                </a:lnTo>
                <a:lnTo>
                  <a:pt x="187086" y="91648"/>
                </a:lnTo>
                <a:lnTo>
                  <a:pt x="188802" y="5931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4" name="SMARTInkShape-Group354"/>
          <p:cNvGrpSpPr/>
          <p:nvPr/>
        </p:nvGrpSpPr>
        <p:grpSpPr>
          <a:xfrm>
            <a:off x="3095625" y="1726449"/>
            <a:ext cx="797720" cy="202365"/>
            <a:chOff x="3095625" y="1726449"/>
            <a:chExt cx="797720" cy="202365"/>
          </a:xfrm>
        </p:grpSpPr>
        <p:sp>
          <p:nvSpPr>
            <p:cNvPr id="412" name="SMARTInkShape-1806"/>
            <p:cNvSpPr/>
            <p:nvPr/>
          </p:nvSpPr>
          <p:spPr>
            <a:xfrm>
              <a:off x="3095625" y="1809750"/>
              <a:ext cx="166671" cy="118367"/>
            </a:xfrm>
            <a:custGeom>
              <a:avLst/>
              <a:gdLst/>
              <a:ahLst/>
              <a:cxnLst/>
              <a:rect l="0" t="0" r="0" b="0"/>
              <a:pathLst>
                <a:path w="166671" h="118367">
                  <a:moveTo>
                    <a:pt x="0" y="35719"/>
                  </a:moveTo>
                  <a:lnTo>
                    <a:pt x="0" y="91293"/>
                  </a:lnTo>
                  <a:lnTo>
                    <a:pt x="0" y="99224"/>
                  </a:lnTo>
                  <a:lnTo>
                    <a:pt x="3528" y="107159"/>
                  </a:lnTo>
                  <a:lnTo>
                    <a:pt x="10251" y="116711"/>
                  </a:lnTo>
                  <a:lnTo>
                    <a:pt x="14699" y="118017"/>
                  </a:lnTo>
                  <a:lnTo>
                    <a:pt x="17737" y="118366"/>
                  </a:lnTo>
                  <a:lnTo>
                    <a:pt x="19762" y="117275"/>
                  </a:lnTo>
                  <a:lnTo>
                    <a:pt x="21112" y="115225"/>
                  </a:lnTo>
                  <a:lnTo>
                    <a:pt x="22012" y="112536"/>
                  </a:lnTo>
                  <a:lnTo>
                    <a:pt x="38441" y="92668"/>
                  </a:lnTo>
                  <a:lnTo>
                    <a:pt x="41502" y="89560"/>
                  </a:lnTo>
                  <a:lnTo>
                    <a:pt x="44904" y="82579"/>
                  </a:lnTo>
                  <a:lnTo>
                    <a:pt x="47611" y="60079"/>
                  </a:lnTo>
                  <a:lnTo>
                    <a:pt x="57875" y="69831"/>
                  </a:lnTo>
                  <a:lnTo>
                    <a:pt x="59041" y="77282"/>
                  </a:lnTo>
                  <a:lnTo>
                    <a:pt x="60527" y="79303"/>
                  </a:lnTo>
                  <a:lnTo>
                    <a:pt x="65706" y="81548"/>
                  </a:lnTo>
                  <a:lnTo>
                    <a:pt x="109977" y="83330"/>
                  </a:lnTo>
                  <a:lnTo>
                    <a:pt x="118553" y="79810"/>
                  </a:lnTo>
                  <a:lnTo>
                    <a:pt x="126773" y="75159"/>
                  </a:lnTo>
                  <a:lnTo>
                    <a:pt x="138839" y="71217"/>
                  </a:lnTo>
                  <a:lnTo>
                    <a:pt x="158741" y="55011"/>
                  </a:lnTo>
                  <a:lnTo>
                    <a:pt x="163156" y="47380"/>
                  </a:lnTo>
                  <a:lnTo>
                    <a:pt x="165990" y="31702"/>
                  </a:lnTo>
                  <a:lnTo>
                    <a:pt x="166670" y="2351"/>
                  </a:lnTo>
                  <a:lnTo>
                    <a:pt x="165352" y="1567"/>
                  </a:lnTo>
                  <a:lnTo>
                    <a:pt x="15478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SMARTInkShape-1807"/>
            <p:cNvSpPr/>
            <p:nvPr/>
          </p:nvSpPr>
          <p:spPr>
            <a:xfrm>
              <a:off x="3740422" y="1726449"/>
              <a:ext cx="152923" cy="202365"/>
            </a:xfrm>
            <a:custGeom>
              <a:avLst/>
              <a:gdLst/>
              <a:ahLst/>
              <a:cxnLst/>
              <a:rect l="0" t="0" r="0" b="0"/>
              <a:pathLst>
                <a:path w="152923" h="202365">
                  <a:moveTo>
                    <a:pt x="57672" y="11864"/>
                  </a:moveTo>
                  <a:lnTo>
                    <a:pt x="57672" y="0"/>
                  </a:lnTo>
                  <a:lnTo>
                    <a:pt x="15298" y="43655"/>
                  </a:lnTo>
                  <a:lnTo>
                    <a:pt x="7556" y="59497"/>
                  </a:lnTo>
                  <a:lnTo>
                    <a:pt x="2326" y="67429"/>
                  </a:lnTo>
                  <a:lnTo>
                    <a:pt x="0" y="75365"/>
                  </a:lnTo>
                  <a:lnTo>
                    <a:pt x="704" y="79333"/>
                  </a:lnTo>
                  <a:lnTo>
                    <a:pt x="8555" y="92855"/>
                  </a:lnTo>
                  <a:lnTo>
                    <a:pt x="15925" y="100831"/>
                  </a:lnTo>
                  <a:lnTo>
                    <a:pt x="26330" y="104321"/>
                  </a:lnTo>
                  <a:lnTo>
                    <a:pt x="69514" y="107112"/>
                  </a:lnTo>
                  <a:lnTo>
                    <a:pt x="69559" y="113434"/>
                  </a:lnTo>
                  <a:lnTo>
                    <a:pt x="66042" y="120065"/>
                  </a:lnTo>
                  <a:lnTo>
                    <a:pt x="61392" y="127422"/>
                  </a:lnTo>
                  <a:lnTo>
                    <a:pt x="58162" y="140541"/>
                  </a:lnTo>
                  <a:lnTo>
                    <a:pt x="49586" y="151885"/>
                  </a:lnTo>
                  <a:lnTo>
                    <a:pt x="47463" y="159203"/>
                  </a:lnTo>
                  <a:lnTo>
                    <a:pt x="48220" y="161684"/>
                  </a:lnTo>
                  <a:lnTo>
                    <a:pt x="50048" y="163337"/>
                  </a:lnTo>
                  <a:lnTo>
                    <a:pt x="52589" y="164440"/>
                  </a:lnTo>
                  <a:lnTo>
                    <a:pt x="54283" y="166498"/>
                  </a:lnTo>
                  <a:lnTo>
                    <a:pt x="56166" y="172312"/>
                  </a:lnTo>
                  <a:lnTo>
                    <a:pt x="57991" y="174392"/>
                  </a:lnTo>
                  <a:lnTo>
                    <a:pt x="79215" y="186368"/>
                  </a:lnTo>
                  <a:lnTo>
                    <a:pt x="125913" y="193746"/>
                  </a:lnTo>
                  <a:lnTo>
                    <a:pt x="135626" y="198533"/>
                  </a:lnTo>
                  <a:lnTo>
                    <a:pt x="152922" y="2023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7" name="SMARTInkShape-Group355"/>
          <p:cNvGrpSpPr/>
          <p:nvPr/>
        </p:nvGrpSpPr>
        <p:grpSpPr>
          <a:xfrm>
            <a:off x="4657061" y="2646515"/>
            <a:ext cx="1824900" cy="966291"/>
            <a:chOff x="4657061" y="2646515"/>
            <a:chExt cx="1824900" cy="966291"/>
          </a:xfrm>
        </p:grpSpPr>
        <p:sp>
          <p:nvSpPr>
            <p:cNvPr id="415" name="SMARTInkShape-1808"/>
            <p:cNvSpPr/>
            <p:nvPr/>
          </p:nvSpPr>
          <p:spPr>
            <a:xfrm>
              <a:off x="4657061" y="2646515"/>
              <a:ext cx="1824900" cy="966291"/>
            </a:xfrm>
            <a:custGeom>
              <a:avLst/>
              <a:gdLst/>
              <a:ahLst/>
              <a:cxnLst/>
              <a:rect l="0" t="0" r="0" b="0"/>
              <a:pathLst>
                <a:path w="1824900" h="966291">
                  <a:moveTo>
                    <a:pt x="105439" y="496735"/>
                  </a:moveTo>
                  <a:lnTo>
                    <a:pt x="101911" y="441435"/>
                  </a:lnTo>
                  <a:lnTo>
                    <a:pt x="92487" y="392155"/>
                  </a:lnTo>
                  <a:lnTo>
                    <a:pt x="85131" y="351036"/>
                  </a:lnTo>
                  <a:lnTo>
                    <a:pt x="77451" y="310713"/>
                  </a:lnTo>
                  <a:lnTo>
                    <a:pt x="66101" y="270742"/>
                  </a:lnTo>
                  <a:lnTo>
                    <a:pt x="53559" y="230929"/>
                  </a:lnTo>
                  <a:lnTo>
                    <a:pt x="39061" y="172650"/>
                  </a:lnTo>
                  <a:lnTo>
                    <a:pt x="26387" y="122604"/>
                  </a:lnTo>
                  <a:lnTo>
                    <a:pt x="12583" y="63429"/>
                  </a:lnTo>
                  <a:lnTo>
                    <a:pt x="9339" y="38571"/>
                  </a:lnTo>
                  <a:lnTo>
                    <a:pt x="4079" y="29405"/>
                  </a:lnTo>
                  <a:lnTo>
                    <a:pt x="2147" y="27755"/>
                  </a:lnTo>
                  <a:lnTo>
                    <a:pt x="859" y="27978"/>
                  </a:lnTo>
                  <a:lnTo>
                    <a:pt x="0" y="29449"/>
                  </a:lnTo>
                  <a:lnTo>
                    <a:pt x="751" y="31752"/>
                  </a:lnTo>
                  <a:lnTo>
                    <a:pt x="5112" y="37840"/>
                  </a:lnTo>
                  <a:lnTo>
                    <a:pt x="13049" y="85829"/>
                  </a:lnTo>
                  <a:lnTo>
                    <a:pt x="20308" y="144665"/>
                  </a:lnTo>
                  <a:lnTo>
                    <a:pt x="27886" y="204123"/>
                  </a:lnTo>
                  <a:lnTo>
                    <a:pt x="31284" y="248945"/>
                  </a:lnTo>
                  <a:lnTo>
                    <a:pt x="32793" y="295325"/>
                  </a:lnTo>
                  <a:lnTo>
                    <a:pt x="33465" y="342397"/>
                  </a:lnTo>
                  <a:lnTo>
                    <a:pt x="37291" y="389776"/>
                  </a:lnTo>
                  <a:lnTo>
                    <a:pt x="42078" y="437291"/>
                  </a:lnTo>
                  <a:lnTo>
                    <a:pt x="44206" y="484868"/>
                  </a:lnTo>
                  <a:lnTo>
                    <a:pt x="45151" y="532471"/>
                  </a:lnTo>
                  <a:lnTo>
                    <a:pt x="45571" y="578763"/>
                  </a:lnTo>
                  <a:lnTo>
                    <a:pt x="45758" y="621386"/>
                  </a:lnTo>
                  <a:lnTo>
                    <a:pt x="45841" y="662379"/>
                  </a:lnTo>
                  <a:lnTo>
                    <a:pt x="45888" y="715589"/>
                  </a:lnTo>
                  <a:lnTo>
                    <a:pt x="45895" y="729950"/>
                  </a:lnTo>
                  <a:lnTo>
                    <a:pt x="40607" y="742170"/>
                  </a:lnTo>
                  <a:lnTo>
                    <a:pt x="8211" y="780793"/>
                  </a:lnTo>
                  <a:lnTo>
                    <a:pt x="4018" y="794962"/>
                  </a:lnTo>
                  <a:lnTo>
                    <a:pt x="4753" y="798741"/>
                  </a:lnTo>
                  <a:lnTo>
                    <a:pt x="6564" y="801260"/>
                  </a:lnTo>
                  <a:lnTo>
                    <a:pt x="7772" y="801616"/>
                  </a:lnTo>
                  <a:lnTo>
                    <a:pt x="8578" y="800531"/>
                  </a:lnTo>
                  <a:lnTo>
                    <a:pt x="9115" y="798484"/>
                  </a:lnTo>
                  <a:lnTo>
                    <a:pt x="42707" y="774866"/>
                  </a:lnTo>
                  <a:lnTo>
                    <a:pt x="51100" y="755286"/>
                  </a:lnTo>
                  <a:lnTo>
                    <a:pt x="62145" y="709309"/>
                  </a:lnTo>
                  <a:lnTo>
                    <a:pt x="73796" y="660115"/>
                  </a:lnTo>
                  <a:lnTo>
                    <a:pt x="85202" y="620942"/>
                  </a:lnTo>
                  <a:lnTo>
                    <a:pt x="97768" y="577074"/>
                  </a:lnTo>
                  <a:lnTo>
                    <a:pt x="107763" y="531118"/>
                  </a:lnTo>
                  <a:lnTo>
                    <a:pt x="116614" y="480707"/>
                  </a:lnTo>
                  <a:lnTo>
                    <a:pt x="126281" y="428757"/>
                  </a:lnTo>
                  <a:lnTo>
                    <a:pt x="139397" y="379210"/>
                  </a:lnTo>
                  <a:lnTo>
                    <a:pt x="154045" y="330731"/>
                  </a:lnTo>
                  <a:lnTo>
                    <a:pt x="169375" y="284049"/>
                  </a:lnTo>
                  <a:lnTo>
                    <a:pt x="185008" y="241253"/>
                  </a:lnTo>
                  <a:lnTo>
                    <a:pt x="200775" y="200184"/>
                  </a:lnTo>
                  <a:lnTo>
                    <a:pt x="220999" y="146930"/>
                  </a:lnTo>
                  <a:lnTo>
                    <a:pt x="246006" y="93381"/>
                  </a:lnTo>
                  <a:lnTo>
                    <a:pt x="285795" y="43505"/>
                  </a:lnTo>
                  <a:lnTo>
                    <a:pt x="298487" y="37331"/>
                  </a:lnTo>
                  <a:lnTo>
                    <a:pt x="305574" y="35684"/>
                  </a:lnTo>
                  <a:lnTo>
                    <a:pt x="310300" y="37232"/>
                  </a:lnTo>
                  <a:lnTo>
                    <a:pt x="313451" y="40910"/>
                  </a:lnTo>
                  <a:lnTo>
                    <a:pt x="327105" y="74524"/>
                  </a:lnTo>
                  <a:lnTo>
                    <a:pt x="328986" y="108375"/>
                  </a:lnTo>
                  <a:lnTo>
                    <a:pt x="320429" y="159121"/>
                  </a:lnTo>
                  <a:lnTo>
                    <a:pt x="301726" y="217373"/>
                  </a:lnTo>
                  <a:lnTo>
                    <a:pt x="287045" y="261449"/>
                  </a:lnTo>
                  <a:lnTo>
                    <a:pt x="271702" y="307497"/>
                  </a:lnTo>
                  <a:lnTo>
                    <a:pt x="256062" y="354421"/>
                  </a:lnTo>
                  <a:lnTo>
                    <a:pt x="240292" y="401734"/>
                  </a:lnTo>
                  <a:lnTo>
                    <a:pt x="220937" y="449221"/>
                  </a:lnTo>
                  <a:lnTo>
                    <a:pt x="200427" y="496784"/>
                  </a:lnTo>
                  <a:lnTo>
                    <a:pt x="182493" y="544382"/>
                  </a:lnTo>
                  <a:lnTo>
                    <a:pt x="165702" y="588467"/>
                  </a:lnTo>
                  <a:lnTo>
                    <a:pt x="149421" y="630109"/>
                  </a:lnTo>
                  <a:lnTo>
                    <a:pt x="125379" y="688095"/>
                  </a:lnTo>
                  <a:lnTo>
                    <a:pt x="98853" y="731587"/>
                  </a:lnTo>
                  <a:lnTo>
                    <a:pt x="48284" y="790518"/>
                  </a:lnTo>
                  <a:lnTo>
                    <a:pt x="47491" y="790486"/>
                  </a:lnTo>
                  <a:lnTo>
                    <a:pt x="46612" y="786923"/>
                  </a:lnTo>
                  <a:lnTo>
                    <a:pt x="90751" y="750111"/>
                  </a:lnTo>
                  <a:lnTo>
                    <a:pt x="124733" y="693482"/>
                  </a:lnTo>
                  <a:lnTo>
                    <a:pt x="155253" y="634405"/>
                  </a:lnTo>
                  <a:lnTo>
                    <a:pt x="177849" y="593200"/>
                  </a:lnTo>
                  <a:lnTo>
                    <a:pt x="201121" y="550192"/>
                  </a:lnTo>
                  <a:lnTo>
                    <a:pt x="224693" y="500209"/>
                  </a:lnTo>
                  <a:lnTo>
                    <a:pt x="248399" y="450654"/>
                  </a:lnTo>
                  <a:lnTo>
                    <a:pt x="272164" y="402171"/>
                  </a:lnTo>
                  <a:lnTo>
                    <a:pt x="295956" y="354165"/>
                  </a:lnTo>
                  <a:lnTo>
                    <a:pt x="319759" y="306371"/>
                  </a:lnTo>
                  <a:lnTo>
                    <a:pt x="343567" y="258670"/>
                  </a:lnTo>
                  <a:lnTo>
                    <a:pt x="367378" y="211012"/>
                  </a:lnTo>
                  <a:lnTo>
                    <a:pt x="403096" y="152197"/>
                  </a:lnTo>
                  <a:lnTo>
                    <a:pt x="438814" y="101256"/>
                  </a:lnTo>
                  <a:lnTo>
                    <a:pt x="475611" y="47464"/>
                  </a:lnTo>
                  <a:lnTo>
                    <a:pt x="493667" y="19953"/>
                  </a:lnTo>
                  <a:lnTo>
                    <a:pt x="513863" y="4159"/>
                  </a:lnTo>
                  <a:lnTo>
                    <a:pt x="524204" y="0"/>
                  </a:lnTo>
                  <a:lnTo>
                    <a:pt x="527491" y="214"/>
                  </a:lnTo>
                  <a:lnTo>
                    <a:pt x="529682" y="1679"/>
                  </a:lnTo>
                  <a:lnTo>
                    <a:pt x="531142" y="3979"/>
                  </a:lnTo>
                  <a:lnTo>
                    <a:pt x="529238" y="13590"/>
                  </a:lnTo>
                  <a:lnTo>
                    <a:pt x="504079" y="61077"/>
                  </a:lnTo>
                  <a:lnTo>
                    <a:pt x="480494" y="110271"/>
                  </a:lnTo>
                  <a:lnTo>
                    <a:pt x="447636" y="161594"/>
                  </a:lnTo>
                  <a:lnTo>
                    <a:pt x="419804" y="203585"/>
                  </a:lnTo>
                  <a:lnTo>
                    <a:pt x="389796" y="248707"/>
                  </a:lnTo>
                  <a:lnTo>
                    <a:pt x="358820" y="295219"/>
                  </a:lnTo>
                  <a:lnTo>
                    <a:pt x="327414" y="342349"/>
                  </a:lnTo>
                  <a:lnTo>
                    <a:pt x="295817" y="389755"/>
                  </a:lnTo>
                  <a:lnTo>
                    <a:pt x="264135" y="437282"/>
                  </a:lnTo>
                  <a:lnTo>
                    <a:pt x="232415" y="484863"/>
                  </a:lnTo>
                  <a:lnTo>
                    <a:pt x="200678" y="528942"/>
                  </a:lnTo>
                  <a:lnTo>
                    <a:pt x="168934" y="570580"/>
                  </a:lnTo>
                  <a:lnTo>
                    <a:pt x="123958" y="628564"/>
                  </a:lnTo>
                  <a:lnTo>
                    <a:pt x="83717" y="685053"/>
                  </a:lnTo>
                  <a:lnTo>
                    <a:pt x="42758" y="737307"/>
                  </a:lnTo>
                  <a:lnTo>
                    <a:pt x="39839" y="739137"/>
                  </a:lnTo>
                  <a:lnTo>
                    <a:pt x="37894" y="739035"/>
                  </a:lnTo>
                  <a:lnTo>
                    <a:pt x="36596" y="737643"/>
                  </a:lnTo>
                  <a:lnTo>
                    <a:pt x="38682" y="729041"/>
                  </a:lnTo>
                  <a:lnTo>
                    <a:pt x="65290" y="683578"/>
                  </a:lnTo>
                  <a:lnTo>
                    <a:pt x="97071" y="639996"/>
                  </a:lnTo>
                  <a:lnTo>
                    <a:pt x="140736" y="585779"/>
                  </a:lnTo>
                  <a:lnTo>
                    <a:pt x="194978" y="526499"/>
                  </a:lnTo>
                  <a:lnTo>
                    <a:pt x="233429" y="482182"/>
                  </a:lnTo>
                  <a:lnTo>
                    <a:pt x="276094" y="439555"/>
                  </a:lnTo>
                  <a:lnTo>
                    <a:pt x="322838" y="399884"/>
                  </a:lnTo>
                  <a:lnTo>
                    <a:pt x="374481" y="364614"/>
                  </a:lnTo>
                  <a:lnTo>
                    <a:pt x="421246" y="331299"/>
                  </a:lnTo>
                  <a:lnTo>
                    <a:pt x="465402" y="300177"/>
                  </a:lnTo>
                  <a:lnTo>
                    <a:pt x="511485" y="273115"/>
                  </a:lnTo>
                  <a:lnTo>
                    <a:pt x="558425" y="247859"/>
                  </a:lnTo>
                  <a:lnTo>
                    <a:pt x="604422" y="224728"/>
                  </a:lnTo>
                  <a:lnTo>
                    <a:pt x="646914" y="205628"/>
                  </a:lnTo>
                  <a:lnTo>
                    <a:pt x="695383" y="186320"/>
                  </a:lnTo>
                  <a:lnTo>
                    <a:pt x="752520" y="176722"/>
                  </a:lnTo>
                  <a:lnTo>
                    <a:pt x="759077" y="176237"/>
                  </a:lnTo>
                  <a:lnTo>
                    <a:pt x="769888" y="179225"/>
                  </a:lnTo>
                  <a:lnTo>
                    <a:pt x="774625" y="181874"/>
                  </a:lnTo>
                  <a:lnTo>
                    <a:pt x="776459" y="184963"/>
                  </a:lnTo>
                  <a:lnTo>
                    <a:pt x="776358" y="188346"/>
                  </a:lnTo>
                  <a:lnTo>
                    <a:pt x="760372" y="215920"/>
                  </a:lnTo>
                  <a:lnTo>
                    <a:pt x="707574" y="274694"/>
                  </a:lnTo>
                  <a:lnTo>
                    <a:pt x="659999" y="319379"/>
                  </a:lnTo>
                  <a:lnTo>
                    <a:pt x="600482" y="369661"/>
                  </a:lnTo>
                  <a:lnTo>
                    <a:pt x="556968" y="405862"/>
                  </a:lnTo>
                  <a:lnTo>
                    <a:pt x="515581" y="439590"/>
                  </a:lnTo>
                  <a:lnTo>
                    <a:pt x="471610" y="475747"/>
                  </a:lnTo>
                  <a:lnTo>
                    <a:pt x="425609" y="513865"/>
                  </a:lnTo>
                  <a:lnTo>
                    <a:pt x="378705" y="552855"/>
                  </a:lnTo>
                  <a:lnTo>
                    <a:pt x="334929" y="588705"/>
                  </a:lnTo>
                  <a:lnTo>
                    <a:pt x="293424" y="620955"/>
                  </a:lnTo>
                  <a:lnTo>
                    <a:pt x="234193" y="661423"/>
                  </a:lnTo>
                  <a:lnTo>
                    <a:pt x="185187" y="695903"/>
                  </a:lnTo>
                  <a:lnTo>
                    <a:pt x="147111" y="717218"/>
                  </a:lnTo>
                  <a:lnTo>
                    <a:pt x="126459" y="721820"/>
                  </a:lnTo>
                  <a:lnTo>
                    <a:pt x="124744" y="720876"/>
                  </a:lnTo>
                  <a:lnTo>
                    <a:pt x="124923" y="718922"/>
                  </a:lnTo>
                  <a:lnTo>
                    <a:pt x="148879" y="682308"/>
                  </a:lnTo>
                  <a:lnTo>
                    <a:pt x="196628" y="632316"/>
                  </a:lnTo>
                  <a:lnTo>
                    <a:pt x="247846" y="580710"/>
                  </a:lnTo>
                  <a:lnTo>
                    <a:pt x="289116" y="542877"/>
                  </a:lnTo>
                  <a:lnTo>
                    <a:pt x="335240" y="504013"/>
                  </a:lnTo>
                  <a:lnTo>
                    <a:pt x="386607" y="464692"/>
                  </a:lnTo>
                  <a:lnTo>
                    <a:pt x="440306" y="428695"/>
                  </a:lnTo>
                  <a:lnTo>
                    <a:pt x="496362" y="395057"/>
                  </a:lnTo>
                  <a:lnTo>
                    <a:pt x="526127" y="378679"/>
                  </a:lnTo>
                  <a:lnTo>
                    <a:pt x="556554" y="362469"/>
                  </a:lnTo>
                  <a:lnTo>
                    <a:pt x="615056" y="333873"/>
                  </a:lnTo>
                  <a:lnTo>
                    <a:pt x="671925" y="307935"/>
                  </a:lnTo>
                  <a:lnTo>
                    <a:pt x="728068" y="283178"/>
                  </a:lnTo>
                  <a:lnTo>
                    <a:pt x="780361" y="266001"/>
                  </a:lnTo>
                  <a:lnTo>
                    <a:pt x="828738" y="253958"/>
                  </a:lnTo>
                  <a:lnTo>
                    <a:pt x="872287" y="244195"/>
                  </a:lnTo>
                  <a:lnTo>
                    <a:pt x="921351" y="237582"/>
                  </a:lnTo>
                  <a:lnTo>
                    <a:pt x="954703" y="241943"/>
                  </a:lnTo>
                  <a:lnTo>
                    <a:pt x="975022" y="251614"/>
                  </a:lnTo>
                  <a:lnTo>
                    <a:pt x="978848" y="256592"/>
                  </a:lnTo>
                  <a:lnTo>
                    <a:pt x="983101" y="269178"/>
                  </a:lnTo>
                  <a:lnTo>
                    <a:pt x="977934" y="287120"/>
                  </a:lnTo>
                  <a:lnTo>
                    <a:pt x="946739" y="337296"/>
                  </a:lnTo>
                  <a:lnTo>
                    <a:pt x="907545" y="382613"/>
                  </a:lnTo>
                  <a:lnTo>
                    <a:pt x="856098" y="435875"/>
                  </a:lnTo>
                  <a:lnTo>
                    <a:pt x="798963" y="493549"/>
                  </a:lnTo>
                  <a:lnTo>
                    <a:pt x="740141" y="552529"/>
                  </a:lnTo>
                  <a:lnTo>
                    <a:pt x="687140" y="611897"/>
                  </a:lnTo>
                  <a:lnTo>
                    <a:pt x="644243" y="665060"/>
                  </a:lnTo>
                  <a:lnTo>
                    <a:pt x="619038" y="714326"/>
                  </a:lnTo>
                  <a:lnTo>
                    <a:pt x="584951" y="768875"/>
                  </a:lnTo>
                  <a:lnTo>
                    <a:pt x="582257" y="793634"/>
                  </a:lnTo>
                  <a:lnTo>
                    <a:pt x="586036" y="803147"/>
                  </a:lnTo>
                  <a:lnTo>
                    <a:pt x="600819" y="817244"/>
                  </a:lnTo>
                  <a:lnTo>
                    <a:pt x="620618" y="824392"/>
                  </a:lnTo>
                  <a:lnTo>
                    <a:pt x="643970" y="826246"/>
                  </a:lnTo>
                  <a:lnTo>
                    <a:pt x="686867" y="818529"/>
                  </a:lnTo>
                  <a:lnTo>
                    <a:pt x="735737" y="800073"/>
                  </a:lnTo>
                  <a:lnTo>
                    <a:pt x="777155" y="785451"/>
                  </a:lnTo>
                  <a:lnTo>
                    <a:pt x="832457" y="749703"/>
                  </a:lnTo>
                  <a:lnTo>
                    <a:pt x="887722" y="690216"/>
                  </a:lnTo>
                  <a:lnTo>
                    <a:pt x="915488" y="641963"/>
                  </a:lnTo>
                  <a:lnTo>
                    <a:pt x="932682" y="585039"/>
                  </a:lnTo>
                  <a:lnTo>
                    <a:pt x="941856" y="541273"/>
                  </a:lnTo>
                  <a:lnTo>
                    <a:pt x="946816" y="495363"/>
                  </a:lnTo>
                  <a:lnTo>
                    <a:pt x="947696" y="448500"/>
                  </a:lnTo>
                  <a:lnTo>
                    <a:pt x="943679" y="401214"/>
                  </a:lnTo>
                  <a:lnTo>
                    <a:pt x="937483" y="353740"/>
                  </a:lnTo>
                  <a:lnTo>
                    <a:pt x="928997" y="306182"/>
                  </a:lnTo>
                  <a:lnTo>
                    <a:pt x="916407" y="258586"/>
                  </a:lnTo>
                  <a:lnTo>
                    <a:pt x="905518" y="214502"/>
                  </a:lnTo>
                  <a:lnTo>
                    <a:pt x="888423" y="156024"/>
                  </a:lnTo>
                  <a:lnTo>
                    <a:pt x="870129" y="105183"/>
                  </a:lnTo>
                  <a:lnTo>
                    <a:pt x="852802" y="63660"/>
                  </a:lnTo>
                  <a:lnTo>
                    <a:pt x="822703" y="13719"/>
                  </a:lnTo>
                  <a:lnTo>
                    <a:pt x="821740" y="13328"/>
                  </a:lnTo>
                  <a:lnTo>
                    <a:pt x="821098" y="14391"/>
                  </a:lnTo>
                  <a:lnTo>
                    <a:pt x="819890" y="59593"/>
                  </a:lnTo>
                  <a:lnTo>
                    <a:pt x="830657" y="114003"/>
                  </a:lnTo>
                  <a:lnTo>
                    <a:pt x="848309" y="162700"/>
                  </a:lnTo>
                  <a:lnTo>
                    <a:pt x="858055" y="204077"/>
                  </a:lnTo>
                  <a:lnTo>
                    <a:pt x="866796" y="248925"/>
                  </a:lnTo>
                  <a:lnTo>
                    <a:pt x="876414" y="296639"/>
                  </a:lnTo>
                  <a:lnTo>
                    <a:pt x="889508" y="348713"/>
                  </a:lnTo>
                  <a:lnTo>
                    <a:pt x="900619" y="402725"/>
                  </a:lnTo>
                  <a:lnTo>
                    <a:pt x="909967" y="457599"/>
                  </a:lnTo>
                  <a:lnTo>
                    <a:pt x="918530" y="512855"/>
                  </a:lnTo>
                  <a:lnTo>
                    <a:pt x="930275" y="568281"/>
                  </a:lnTo>
                  <a:lnTo>
                    <a:pt x="942991" y="622461"/>
                  </a:lnTo>
                  <a:lnTo>
                    <a:pt x="953052" y="672998"/>
                  </a:lnTo>
                  <a:lnTo>
                    <a:pt x="954878" y="718390"/>
                  </a:lnTo>
                  <a:lnTo>
                    <a:pt x="953926" y="760613"/>
                  </a:lnTo>
                  <a:lnTo>
                    <a:pt x="957913" y="801427"/>
                  </a:lnTo>
                  <a:lnTo>
                    <a:pt x="961274" y="855272"/>
                  </a:lnTo>
                  <a:lnTo>
                    <a:pt x="971926" y="911018"/>
                  </a:lnTo>
                  <a:lnTo>
                    <a:pt x="974068" y="932082"/>
                  </a:lnTo>
                  <a:lnTo>
                    <a:pt x="974244" y="932487"/>
                  </a:lnTo>
                  <a:lnTo>
                    <a:pt x="974550" y="913918"/>
                  </a:lnTo>
                  <a:lnTo>
                    <a:pt x="965166" y="860794"/>
                  </a:lnTo>
                  <a:lnTo>
                    <a:pt x="969499" y="801334"/>
                  </a:lnTo>
                  <a:lnTo>
                    <a:pt x="972329" y="763081"/>
                  </a:lnTo>
                  <a:lnTo>
                    <a:pt x="973588" y="720944"/>
                  </a:lnTo>
                  <a:lnTo>
                    <a:pt x="974148" y="680168"/>
                  </a:lnTo>
                  <a:lnTo>
                    <a:pt x="974396" y="632941"/>
                  </a:lnTo>
                  <a:lnTo>
                    <a:pt x="974507" y="582407"/>
                  </a:lnTo>
                  <a:lnTo>
                    <a:pt x="974556" y="533488"/>
                  </a:lnTo>
                  <a:lnTo>
                    <a:pt x="978106" y="485289"/>
                  </a:lnTo>
                  <a:lnTo>
                    <a:pt x="984093" y="437408"/>
                  </a:lnTo>
                  <a:lnTo>
                    <a:pt x="991163" y="389670"/>
                  </a:lnTo>
                  <a:lnTo>
                    <a:pt x="1002244" y="345522"/>
                  </a:lnTo>
                  <a:lnTo>
                    <a:pt x="1023356" y="290535"/>
                  </a:lnTo>
                  <a:lnTo>
                    <a:pt x="1054194" y="236400"/>
                  </a:lnTo>
                  <a:lnTo>
                    <a:pt x="1084170" y="205874"/>
                  </a:lnTo>
                  <a:lnTo>
                    <a:pt x="1103111" y="195484"/>
                  </a:lnTo>
                  <a:lnTo>
                    <a:pt x="1130509" y="188814"/>
                  </a:lnTo>
                  <a:lnTo>
                    <a:pt x="1140022" y="191430"/>
                  </a:lnTo>
                  <a:lnTo>
                    <a:pt x="1144411" y="193980"/>
                  </a:lnTo>
                  <a:lnTo>
                    <a:pt x="1156909" y="210209"/>
                  </a:lnTo>
                  <a:lnTo>
                    <a:pt x="1168990" y="238095"/>
                  </a:lnTo>
                  <a:lnTo>
                    <a:pt x="1168307" y="284135"/>
                  </a:lnTo>
                  <a:lnTo>
                    <a:pt x="1166047" y="333348"/>
                  </a:lnTo>
                  <a:lnTo>
                    <a:pt x="1158462" y="372525"/>
                  </a:lnTo>
                  <a:lnTo>
                    <a:pt x="1147595" y="416395"/>
                  </a:lnTo>
                  <a:lnTo>
                    <a:pt x="1138356" y="462351"/>
                  </a:lnTo>
                  <a:lnTo>
                    <a:pt x="1126312" y="509235"/>
                  </a:lnTo>
                  <a:lnTo>
                    <a:pt x="1112139" y="556530"/>
                  </a:lnTo>
                  <a:lnTo>
                    <a:pt x="1097021" y="604008"/>
                  </a:lnTo>
                  <a:lnTo>
                    <a:pt x="1081483" y="648040"/>
                  </a:lnTo>
                  <a:lnTo>
                    <a:pt x="1064434" y="690982"/>
                  </a:lnTo>
                  <a:lnTo>
                    <a:pt x="1043627" y="736525"/>
                  </a:lnTo>
                  <a:lnTo>
                    <a:pt x="1022243" y="794150"/>
                  </a:lnTo>
                  <a:lnTo>
                    <a:pt x="1001208" y="844737"/>
                  </a:lnTo>
                  <a:lnTo>
                    <a:pt x="979014" y="899293"/>
                  </a:lnTo>
                  <a:lnTo>
                    <a:pt x="974854" y="923834"/>
                  </a:lnTo>
                  <a:lnTo>
                    <a:pt x="974672" y="918588"/>
                  </a:lnTo>
                  <a:lnTo>
                    <a:pt x="996981" y="871747"/>
                  </a:lnTo>
                  <a:lnTo>
                    <a:pt x="1009680" y="842001"/>
                  </a:lnTo>
                  <a:lnTo>
                    <a:pt x="1046580" y="788066"/>
                  </a:lnTo>
                  <a:lnTo>
                    <a:pt x="1089704" y="728870"/>
                  </a:lnTo>
                  <a:lnTo>
                    <a:pt x="1115713" y="684573"/>
                  </a:lnTo>
                  <a:lnTo>
                    <a:pt x="1144029" y="641955"/>
                  </a:lnTo>
                  <a:lnTo>
                    <a:pt x="1175577" y="600964"/>
                  </a:lnTo>
                  <a:lnTo>
                    <a:pt x="1211646" y="560698"/>
                  </a:lnTo>
                  <a:lnTo>
                    <a:pt x="1246197" y="520753"/>
                  </a:lnTo>
                  <a:lnTo>
                    <a:pt x="1279193" y="480951"/>
                  </a:lnTo>
                  <a:lnTo>
                    <a:pt x="1326196" y="422679"/>
                  </a:lnTo>
                  <a:lnTo>
                    <a:pt x="1365847" y="372634"/>
                  </a:lnTo>
                  <a:lnTo>
                    <a:pt x="1420494" y="313460"/>
                  </a:lnTo>
                  <a:lnTo>
                    <a:pt x="1444801" y="289925"/>
                  </a:lnTo>
                  <a:lnTo>
                    <a:pt x="1460126" y="283410"/>
                  </a:lnTo>
                  <a:lnTo>
                    <a:pt x="1459678" y="284404"/>
                  </a:lnTo>
                  <a:lnTo>
                    <a:pt x="1452728" y="294769"/>
                  </a:lnTo>
                  <a:lnTo>
                    <a:pt x="1439644" y="321800"/>
                  </a:lnTo>
                  <a:lnTo>
                    <a:pt x="1389839" y="378154"/>
                  </a:lnTo>
                  <a:lnTo>
                    <a:pt x="1355158" y="426175"/>
                  </a:lnTo>
                  <a:lnTo>
                    <a:pt x="1307106" y="482296"/>
                  </a:lnTo>
                  <a:lnTo>
                    <a:pt x="1273631" y="524714"/>
                  </a:lnTo>
                  <a:lnTo>
                    <a:pt x="1239792" y="568701"/>
                  </a:lnTo>
                  <a:lnTo>
                    <a:pt x="1202703" y="610300"/>
                  </a:lnTo>
                  <a:lnTo>
                    <a:pt x="1167699" y="650836"/>
                  </a:lnTo>
                  <a:lnTo>
                    <a:pt x="1137148" y="690901"/>
                  </a:lnTo>
                  <a:lnTo>
                    <a:pt x="1114751" y="730757"/>
                  </a:lnTo>
                  <a:lnTo>
                    <a:pt x="1088922" y="770519"/>
                  </a:lnTo>
                  <a:lnTo>
                    <a:pt x="1065094" y="807594"/>
                  </a:lnTo>
                  <a:lnTo>
                    <a:pt x="1049798" y="860205"/>
                  </a:lnTo>
                  <a:lnTo>
                    <a:pt x="1049029" y="877882"/>
                  </a:lnTo>
                  <a:lnTo>
                    <a:pt x="1053097" y="890147"/>
                  </a:lnTo>
                  <a:lnTo>
                    <a:pt x="1056034" y="893947"/>
                  </a:lnTo>
                  <a:lnTo>
                    <a:pt x="1062826" y="898169"/>
                  </a:lnTo>
                  <a:lnTo>
                    <a:pt x="1073781" y="896518"/>
                  </a:lnTo>
                  <a:lnTo>
                    <a:pt x="1090115" y="888729"/>
                  </a:lnTo>
                  <a:lnTo>
                    <a:pt x="1140191" y="851390"/>
                  </a:lnTo>
                  <a:lnTo>
                    <a:pt x="1183734" y="813926"/>
                  </a:lnTo>
                  <a:lnTo>
                    <a:pt x="1235000" y="769311"/>
                  </a:lnTo>
                  <a:lnTo>
                    <a:pt x="1287231" y="722578"/>
                  </a:lnTo>
                  <a:lnTo>
                    <a:pt x="1344600" y="675218"/>
                  </a:lnTo>
                  <a:lnTo>
                    <a:pt x="1399962" y="627671"/>
                  </a:lnTo>
                  <a:lnTo>
                    <a:pt x="1453408" y="580069"/>
                  </a:lnTo>
                  <a:lnTo>
                    <a:pt x="1507608" y="535979"/>
                  </a:lnTo>
                  <a:lnTo>
                    <a:pt x="1567009" y="491845"/>
                  </a:lnTo>
                  <a:lnTo>
                    <a:pt x="1624519" y="447761"/>
                  </a:lnTo>
                  <a:lnTo>
                    <a:pt x="1642680" y="440332"/>
                  </a:lnTo>
                  <a:lnTo>
                    <a:pt x="1647527" y="440612"/>
                  </a:lnTo>
                  <a:lnTo>
                    <a:pt x="1656440" y="444451"/>
                  </a:lnTo>
                  <a:lnTo>
                    <a:pt x="1659346" y="447327"/>
                  </a:lnTo>
                  <a:lnTo>
                    <a:pt x="1662575" y="454050"/>
                  </a:lnTo>
                  <a:lnTo>
                    <a:pt x="1664393" y="465273"/>
                  </a:lnTo>
                  <a:lnTo>
                    <a:pt x="1658610" y="489618"/>
                  </a:lnTo>
                  <a:lnTo>
                    <a:pt x="1642198" y="515646"/>
                  </a:lnTo>
                  <a:lnTo>
                    <a:pt x="1592615" y="565832"/>
                  </a:lnTo>
                  <a:lnTo>
                    <a:pt x="1539447" y="604521"/>
                  </a:lnTo>
                  <a:lnTo>
                    <a:pt x="1481802" y="647587"/>
                  </a:lnTo>
                  <a:lnTo>
                    <a:pt x="1424152" y="686071"/>
                  </a:lnTo>
                  <a:lnTo>
                    <a:pt x="1372969" y="722609"/>
                  </a:lnTo>
                  <a:lnTo>
                    <a:pt x="1325612" y="757247"/>
                  </a:lnTo>
                  <a:lnTo>
                    <a:pt x="1280439" y="793325"/>
                  </a:lnTo>
                  <a:lnTo>
                    <a:pt x="1261521" y="816748"/>
                  </a:lnTo>
                  <a:lnTo>
                    <a:pt x="1317472" y="777545"/>
                  </a:lnTo>
                  <a:lnTo>
                    <a:pt x="1373845" y="741775"/>
                  </a:lnTo>
                  <a:lnTo>
                    <a:pt x="1417946" y="714121"/>
                  </a:lnTo>
                  <a:lnTo>
                    <a:pt x="1464005" y="688601"/>
                  </a:lnTo>
                  <a:lnTo>
                    <a:pt x="1510933" y="660502"/>
                  </a:lnTo>
                  <a:lnTo>
                    <a:pt x="1558249" y="631697"/>
                  </a:lnTo>
                  <a:lnTo>
                    <a:pt x="1605737" y="605666"/>
                  </a:lnTo>
                  <a:lnTo>
                    <a:pt x="1649773" y="580867"/>
                  </a:lnTo>
                  <a:lnTo>
                    <a:pt x="1708224" y="548121"/>
                  </a:lnTo>
                  <a:lnTo>
                    <a:pt x="1755530" y="521662"/>
                  </a:lnTo>
                  <a:lnTo>
                    <a:pt x="1814851" y="478722"/>
                  </a:lnTo>
                  <a:lnTo>
                    <a:pt x="1823410" y="475500"/>
                  </a:lnTo>
                  <a:lnTo>
                    <a:pt x="1824899" y="475964"/>
                  </a:lnTo>
                  <a:lnTo>
                    <a:pt x="1824568" y="477596"/>
                  </a:lnTo>
                  <a:lnTo>
                    <a:pt x="1823026" y="480007"/>
                  </a:lnTo>
                  <a:lnTo>
                    <a:pt x="1809292" y="534668"/>
                  </a:lnTo>
                  <a:lnTo>
                    <a:pt x="1782901" y="584044"/>
                  </a:lnTo>
                  <a:lnTo>
                    <a:pt x="1763546" y="632407"/>
                  </a:lnTo>
                  <a:lnTo>
                    <a:pt x="1749431" y="685101"/>
                  </a:lnTo>
                  <a:lnTo>
                    <a:pt x="1736870" y="737755"/>
                  </a:lnTo>
                  <a:lnTo>
                    <a:pt x="1728299" y="795249"/>
                  </a:lnTo>
                  <a:lnTo>
                    <a:pt x="1725759" y="850649"/>
                  </a:lnTo>
                  <a:lnTo>
                    <a:pt x="1721478" y="900577"/>
                  </a:lnTo>
                  <a:lnTo>
                    <a:pt x="1708180" y="958535"/>
                  </a:lnTo>
                  <a:lnTo>
                    <a:pt x="1705112" y="96629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SMARTInkShape-1809"/>
            <p:cNvSpPr/>
            <p:nvPr/>
          </p:nvSpPr>
          <p:spPr>
            <a:xfrm>
              <a:off x="5054753" y="2646687"/>
              <a:ext cx="1141361" cy="956542"/>
            </a:xfrm>
            <a:custGeom>
              <a:avLst/>
              <a:gdLst/>
              <a:ahLst/>
              <a:cxnLst/>
              <a:rect l="0" t="0" r="0" b="0"/>
              <a:pathLst>
                <a:path w="1141361" h="956542">
                  <a:moveTo>
                    <a:pt x="1141360" y="956541"/>
                  </a:moveTo>
                  <a:lnTo>
                    <a:pt x="1105265" y="932299"/>
                  </a:lnTo>
                  <a:lnTo>
                    <a:pt x="1063084" y="900567"/>
                  </a:lnTo>
                  <a:lnTo>
                    <a:pt x="1022289" y="860006"/>
                  </a:lnTo>
                  <a:lnTo>
                    <a:pt x="978582" y="819048"/>
                  </a:lnTo>
                  <a:lnTo>
                    <a:pt x="932698" y="777473"/>
                  </a:lnTo>
                  <a:lnTo>
                    <a:pt x="885846" y="732537"/>
                  </a:lnTo>
                  <a:lnTo>
                    <a:pt x="838566" y="682579"/>
                  </a:lnTo>
                  <a:lnTo>
                    <a:pt x="791094" y="630831"/>
                  </a:lnTo>
                  <a:lnTo>
                    <a:pt x="743536" y="581373"/>
                  </a:lnTo>
                  <a:lnTo>
                    <a:pt x="695942" y="525878"/>
                  </a:lnTo>
                  <a:lnTo>
                    <a:pt x="649653" y="467258"/>
                  </a:lnTo>
                  <a:lnTo>
                    <a:pt x="607032" y="410337"/>
                  </a:lnTo>
                  <a:lnTo>
                    <a:pt x="569568" y="354171"/>
                  </a:lnTo>
                  <a:lnTo>
                    <a:pt x="536602" y="299663"/>
                  </a:lnTo>
                  <a:lnTo>
                    <a:pt x="508721" y="248979"/>
                  </a:lnTo>
                  <a:lnTo>
                    <a:pt x="479572" y="199994"/>
                  </a:lnTo>
                  <a:lnTo>
                    <a:pt x="451624" y="154411"/>
                  </a:lnTo>
                  <a:lnTo>
                    <a:pt x="421015" y="98998"/>
                  </a:lnTo>
                  <a:lnTo>
                    <a:pt x="386968" y="39923"/>
                  </a:lnTo>
                  <a:lnTo>
                    <a:pt x="362758" y="14217"/>
                  </a:lnTo>
                  <a:lnTo>
                    <a:pt x="343515" y="0"/>
                  </a:lnTo>
                  <a:lnTo>
                    <a:pt x="340613" y="156"/>
                  </a:lnTo>
                  <a:lnTo>
                    <a:pt x="333861" y="3858"/>
                  </a:lnTo>
                  <a:lnTo>
                    <a:pt x="332854" y="9343"/>
                  </a:lnTo>
                  <a:lnTo>
                    <a:pt x="337737" y="57723"/>
                  </a:lnTo>
                  <a:lnTo>
                    <a:pt x="339896" y="116142"/>
                  </a:lnTo>
                  <a:lnTo>
                    <a:pt x="345007" y="156831"/>
                  </a:lnTo>
                  <a:lnTo>
                    <a:pt x="348161" y="197845"/>
                  </a:lnTo>
                  <a:lnTo>
                    <a:pt x="349563" y="239445"/>
                  </a:lnTo>
                  <a:lnTo>
                    <a:pt x="350186" y="284393"/>
                  </a:lnTo>
                  <a:lnTo>
                    <a:pt x="353990" y="334355"/>
                  </a:lnTo>
                  <a:lnTo>
                    <a:pt x="358769" y="386106"/>
                  </a:lnTo>
                  <a:lnTo>
                    <a:pt x="360892" y="435565"/>
                  </a:lnTo>
                  <a:lnTo>
                    <a:pt x="358308" y="480477"/>
                  </a:lnTo>
                  <a:lnTo>
                    <a:pt x="354073" y="522487"/>
                  </a:lnTo>
                  <a:lnTo>
                    <a:pt x="352190" y="563206"/>
                  </a:lnTo>
                  <a:lnTo>
                    <a:pt x="347826" y="603352"/>
                  </a:lnTo>
                  <a:lnTo>
                    <a:pt x="341459" y="656086"/>
                  </a:lnTo>
                  <a:lnTo>
                    <a:pt x="336045" y="693319"/>
                  </a:lnTo>
                  <a:lnTo>
                    <a:pt x="326062" y="717580"/>
                  </a:lnTo>
                  <a:lnTo>
                    <a:pt x="317157" y="731308"/>
                  </a:lnTo>
                  <a:lnTo>
                    <a:pt x="315104" y="729789"/>
                  </a:lnTo>
                  <a:lnTo>
                    <a:pt x="309295" y="721045"/>
                  </a:lnTo>
                  <a:lnTo>
                    <a:pt x="304907" y="701247"/>
                  </a:lnTo>
                  <a:lnTo>
                    <a:pt x="303303" y="643021"/>
                  </a:lnTo>
                  <a:lnTo>
                    <a:pt x="303132" y="589347"/>
                  </a:lnTo>
                  <a:lnTo>
                    <a:pt x="303081" y="531551"/>
                  </a:lnTo>
                  <a:lnTo>
                    <a:pt x="299538" y="472534"/>
                  </a:lnTo>
                  <a:lnTo>
                    <a:pt x="290110" y="416683"/>
                  </a:lnTo>
                  <a:lnTo>
                    <a:pt x="278938" y="366620"/>
                  </a:lnTo>
                  <a:lnTo>
                    <a:pt x="269849" y="336946"/>
                  </a:lnTo>
                  <a:lnTo>
                    <a:pt x="242455" y="296337"/>
                  </a:lnTo>
                  <a:lnTo>
                    <a:pt x="225854" y="280574"/>
                  </a:lnTo>
                  <a:lnTo>
                    <a:pt x="195516" y="265585"/>
                  </a:lnTo>
                  <a:lnTo>
                    <a:pt x="177652" y="261614"/>
                  </a:lnTo>
                  <a:lnTo>
                    <a:pt x="146398" y="265700"/>
                  </a:lnTo>
                  <a:lnTo>
                    <a:pt x="118323" y="281609"/>
                  </a:lnTo>
                  <a:lnTo>
                    <a:pt x="67654" y="340783"/>
                  </a:lnTo>
                  <a:lnTo>
                    <a:pt x="41928" y="384260"/>
                  </a:lnTo>
                  <a:lnTo>
                    <a:pt x="21076" y="435507"/>
                  </a:lnTo>
                  <a:lnTo>
                    <a:pt x="10047" y="484205"/>
                  </a:lnTo>
                  <a:lnTo>
                    <a:pt x="0" y="541747"/>
                  </a:lnTo>
                  <a:lnTo>
                    <a:pt x="1744" y="579184"/>
                  </a:lnTo>
                  <a:lnTo>
                    <a:pt x="14186" y="624743"/>
                  </a:lnTo>
                  <a:lnTo>
                    <a:pt x="26975" y="647580"/>
                  </a:lnTo>
                  <a:lnTo>
                    <a:pt x="29045" y="648834"/>
                  </a:lnTo>
                  <a:lnTo>
                    <a:pt x="34872" y="650229"/>
                  </a:lnTo>
                  <a:lnTo>
                    <a:pt x="38279" y="649278"/>
                  </a:lnTo>
                  <a:lnTo>
                    <a:pt x="45591" y="644693"/>
                  </a:lnTo>
                  <a:lnTo>
                    <a:pt x="57145" y="628354"/>
                  </a:lnTo>
                  <a:lnTo>
                    <a:pt x="76860" y="578447"/>
                  </a:lnTo>
                  <a:lnTo>
                    <a:pt x="92720" y="519352"/>
                  </a:lnTo>
                  <a:lnTo>
                    <a:pt x="104624" y="469655"/>
                  </a:lnTo>
                  <a:lnTo>
                    <a:pt x="110208" y="415095"/>
                  </a:lnTo>
                  <a:lnTo>
                    <a:pt x="118184" y="357036"/>
                  </a:lnTo>
                  <a:lnTo>
                    <a:pt x="122604" y="297942"/>
                  </a:lnTo>
                  <a:lnTo>
                    <a:pt x="124098" y="239048"/>
                  </a:lnTo>
                  <a:lnTo>
                    <a:pt x="124467" y="1989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0" name="SMARTInkShape-Group356"/>
          <p:cNvGrpSpPr/>
          <p:nvPr/>
        </p:nvGrpSpPr>
        <p:grpSpPr>
          <a:xfrm>
            <a:off x="4548188" y="3465432"/>
            <a:ext cx="2023127" cy="4214100"/>
            <a:chOff x="4548188" y="3465432"/>
            <a:chExt cx="2023127" cy="4214100"/>
          </a:xfrm>
        </p:grpSpPr>
        <p:sp>
          <p:nvSpPr>
            <p:cNvPr id="418" name="SMARTInkShape-1810"/>
            <p:cNvSpPr/>
            <p:nvPr/>
          </p:nvSpPr>
          <p:spPr>
            <a:xfrm>
              <a:off x="6362453" y="3465432"/>
              <a:ext cx="208862" cy="179204"/>
            </a:xfrm>
            <a:custGeom>
              <a:avLst/>
              <a:gdLst/>
              <a:ahLst/>
              <a:cxnLst/>
              <a:rect l="0" t="0" r="0" b="0"/>
              <a:pathLst>
                <a:path w="208862" h="179204">
                  <a:moveTo>
                    <a:pt x="114547" y="82631"/>
                  </a:moveTo>
                  <a:lnTo>
                    <a:pt x="114547" y="64549"/>
                  </a:lnTo>
                  <a:lnTo>
                    <a:pt x="113224" y="62639"/>
                  </a:lnTo>
                  <a:lnTo>
                    <a:pt x="111019" y="61365"/>
                  </a:lnTo>
                  <a:lnTo>
                    <a:pt x="101595" y="59573"/>
                  </a:lnTo>
                  <a:lnTo>
                    <a:pt x="46846" y="58827"/>
                  </a:lnTo>
                  <a:lnTo>
                    <a:pt x="33305" y="58822"/>
                  </a:lnTo>
                  <a:lnTo>
                    <a:pt x="28636" y="60144"/>
                  </a:lnTo>
                  <a:lnTo>
                    <a:pt x="25523" y="62347"/>
                  </a:lnTo>
                  <a:lnTo>
                    <a:pt x="11934" y="79127"/>
                  </a:lnTo>
                  <a:lnTo>
                    <a:pt x="8737" y="90706"/>
                  </a:lnTo>
                  <a:lnTo>
                    <a:pt x="7989" y="98567"/>
                  </a:lnTo>
                  <a:lnTo>
                    <a:pt x="10436" y="102515"/>
                  </a:lnTo>
                  <a:lnTo>
                    <a:pt x="20209" y="110430"/>
                  </a:lnTo>
                  <a:lnTo>
                    <a:pt x="29844" y="114829"/>
                  </a:lnTo>
                  <a:lnTo>
                    <a:pt x="68556" y="124745"/>
                  </a:lnTo>
                  <a:lnTo>
                    <a:pt x="116592" y="113133"/>
                  </a:lnTo>
                  <a:lnTo>
                    <a:pt x="138230" y="102105"/>
                  </a:lnTo>
                  <a:lnTo>
                    <a:pt x="153021" y="90459"/>
                  </a:lnTo>
                  <a:lnTo>
                    <a:pt x="165780" y="72309"/>
                  </a:lnTo>
                  <a:lnTo>
                    <a:pt x="171619" y="50174"/>
                  </a:lnTo>
                  <a:lnTo>
                    <a:pt x="169458" y="38220"/>
                  </a:lnTo>
                  <a:lnTo>
                    <a:pt x="164331" y="24052"/>
                  </a:lnTo>
                  <a:lnTo>
                    <a:pt x="163611" y="19765"/>
                  </a:lnTo>
                  <a:lnTo>
                    <a:pt x="155756" y="11475"/>
                  </a:lnTo>
                  <a:lnTo>
                    <a:pt x="143446" y="4704"/>
                  </a:lnTo>
                  <a:lnTo>
                    <a:pt x="112555" y="0"/>
                  </a:lnTo>
                  <a:lnTo>
                    <a:pt x="68620" y="12332"/>
                  </a:lnTo>
                  <a:lnTo>
                    <a:pt x="47140" y="23437"/>
                  </a:lnTo>
                  <a:lnTo>
                    <a:pt x="36963" y="32510"/>
                  </a:lnTo>
                  <a:lnTo>
                    <a:pt x="12840" y="66988"/>
                  </a:lnTo>
                  <a:lnTo>
                    <a:pt x="8108" y="96707"/>
                  </a:lnTo>
                  <a:lnTo>
                    <a:pt x="13924" y="116199"/>
                  </a:lnTo>
                  <a:lnTo>
                    <a:pt x="23965" y="127536"/>
                  </a:lnTo>
                  <a:lnTo>
                    <a:pt x="48020" y="141356"/>
                  </a:lnTo>
                  <a:lnTo>
                    <a:pt x="69104" y="148418"/>
                  </a:lnTo>
                  <a:lnTo>
                    <a:pt x="120420" y="153324"/>
                  </a:lnTo>
                  <a:lnTo>
                    <a:pt x="173859" y="143752"/>
                  </a:lnTo>
                  <a:lnTo>
                    <a:pt x="184123" y="139340"/>
                  </a:lnTo>
                  <a:lnTo>
                    <a:pt x="201492" y="125729"/>
                  </a:lnTo>
                  <a:lnTo>
                    <a:pt x="206106" y="118102"/>
                  </a:lnTo>
                  <a:lnTo>
                    <a:pt x="207336" y="114215"/>
                  </a:lnTo>
                  <a:lnTo>
                    <a:pt x="206834" y="110302"/>
                  </a:lnTo>
                  <a:lnTo>
                    <a:pt x="202748" y="102425"/>
                  </a:lnTo>
                  <a:lnTo>
                    <a:pt x="198483" y="99796"/>
                  </a:lnTo>
                  <a:lnTo>
                    <a:pt x="142041" y="84490"/>
                  </a:lnTo>
                  <a:lnTo>
                    <a:pt x="89652" y="82875"/>
                  </a:lnTo>
                  <a:lnTo>
                    <a:pt x="67764" y="84062"/>
                  </a:lnTo>
                  <a:lnTo>
                    <a:pt x="25256" y="94766"/>
                  </a:lnTo>
                  <a:lnTo>
                    <a:pt x="16213" y="100371"/>
                  </a:lnTo>
                  <a:lnTo>
                    <a:pt x="11311" y="107272"/>
                  </a:lnTo>
                  <a:lnTo>
                    <a:pt x="10005" y="110964"/>
                  </a:lnTo>
                  <a:lnTo>
                    <a:pt x="10456" y="114749"/>
                  </a:lnTo>
                  <a:lnTo>
                    <a:pt x="14486" y="122482"/>
                  </a:lnTo>
                  <a:lnTo>
                    <a:pt x="18735" y="125073"/>
                  </a:lnTo>
                  <a:lnTo>
                    <a:pt x="74409" y="139376"/>
                  </a:lnTo>
                  <a:lnTo>
                    <a:pt x="109710" y="144864"/>
                  </a:lnTo>
                  <a:lnTo>
                    <a:pt x="119260" y="147932"/>
                  </a:lnTo>
                  <a:lnTo>
                    <a:pt x="136926" y="147813"/>
                  </a:lnTo>
                  <a:lnTo>
                    <a:pt x="168353" y="141583"/>
                  </a:lnTo>
                  <a:lnTo>
                    <a:pt x="177266" y="136172"/>
                  </a:lnTo>
                  <a:lnTo>
                    <a:pt x="182109" y="129357"/>
                  </a:lnTo>
                  <a:lnTo>
                    <a:pt x="183401" y="125688"/>
                  </a:lnTo>
                  <a:lnTo>
                    <a:pt x="181616" y="121919"/>
                  </a:lnTo>
                  <a:lnTo>
                    <a:pt x="166463" y="110293"/>
                  </a:lnTo>
                  <a:lnTo>
                    <a:pt x="107278" y="82624"/>
                  </a:lnTo>
                  <a:lnTo>
                    <a:pt x="53225" y="62786"/>
                  </a:lnTo>
                  <a:lnTo>
                    <a:pt x="19726" y="50439"/>
                  </a:lnTo>
                  <a:lnTo>
                    <a:pt x="273" y="47609"/>
                  </a:lnTo>
                  <a:lnTo>
                    <a:pt x="0" y="47376"/>
                  </a:lnTo>
                  <a:lnTo>
                    <a:pt x="18798" y="46973"/>
                  </a:lnTo>
                  <a:lnTo>
                    <a:pt x="75899" y="63489"/>
                  </a:lnTo>
                  <a:lnTo>
                    <a:pt x="132733" y="69295"/>
                  </a:lnTo>
                  <a:lnTo>
                    <a:pt x="187787" y="70599"/>
                  </a:lnTo>
                  <a:lnTo>
                    <a:pt x="206638" y="70708"/>
                  </a:lnTo>
                  <a:lnTo>
                    <a:pt x="207691" y="69390"/>
                  </a:lnTo>
                  <a:lnTo>
                    <a:pt x="208861" y="64399"/>
                  </a:lnTo>
                  <a:lnTo>
                    <a:pt x="206527" y="61216"/>
                  </a:lnTo>
                  <a:lnTo>
                    <a:pt x="176571" y="42736"/>
                  </a:lnTo>
                  <a:lnTo>
                    <a:pt x="153797" y="37296"/>
                  </a:lnTo>
                  <a:lnTo>
                    <a:pt x="96319" y="35207"/>
                  </a:lnTo>
                  <a:lnTo>
                    <a:pt x="77690" y="35065"/>
                  </a:lnTo>
                  <a:lnTo>
                    <a:pt x="68180" y="38560"/>
                  </a:lnTo>
                  <a:lnTo>
                    <a:pt x="63792" y="41344"/>
                  </a:lnTo>
                  <a:lnTo>
                    <a:pt x="60867" y="44523"/>
                  </a:lnTo>
                  <a:lnTo>
                    <a:pt x="57616" y="51583"/>
                  </a:lnTo>
                  <a:lnTo>
                    <a:pt x="59395" y="55317"/>
                  </a:lnTo>
                  <a:lnTo>
                    <a:pt x="74540" y="66894"/>
                  </a:lnTo>
                  <a:lnTo>
                    <a:pt x="127018" y="90580"/>
                  </a:lnTo>
                  <a:lnTo>
                    <a:pt x="161499" y="102918"/>
                  </a:lnTo>
                  <a:lnTo>
                    <a:pt x="193789" y="105747"/>
                  </a:lnTo>
                  <a:lnTo>
                    <a:pt x="199125" y="104656"/>
                  </a:lnTo>
                  <a:lnTo>
                    <a:pt x="202683" y="102606"/>
                  </a:lnTo>
                  <a:lnTo>
                    <a:pt x="205054" y="99916"/>
                  </a:lnTo>
                  <a:lnTo>
                    <a:pt x="205312" y="96800"/>
                  </a:lnTo>
                  <a:lnTo>
                    <a:pt x="202070" y="89810"/>
                  </a:lnTo>
                  <a:lnTo>
                    <a:pt x="192809" y="78437"/>
                  </a:lnTo>
                  <a:lnTo>
                    <a:pt x="144444" y="44008"/>
                  </a:lnTo>
                  <a:lnTo>
                    <a:pt x="105019" y="36784"/>
                  </a:lnTo>
                  <a:lnTo>
                    <a:pt x="67866" y="35037"/>
                  </a:lnTo>
                  <a:lnTo>
                    <a:pt x="99411" y="53993"/>
                  </a:lnTo>
                  <a:lnTo>
                    <a:pt x="145746" y="58630"/>
                  </a:lnTo>
                  <a:lnTo>
                    <a:pt x="147253" y="57370"/>
                  </a:lnTo>
                  <a:lnTo>
                    <a:pt x="149869" y="48550"/>
                  </a:lnTo>
                  <a:lnTo>
                    <a:pt x="143827" y="41076"/>
                  </a:lnTo>
                  <a:lnTo>
                    <a:pt x="139359" y="40376"/>
                  </a:lnTo>
                  <a:lnTo>
                    <a:pt x="105696" y="45790"/>
                  </a:lnTo>
                  <a:lnTo>
                    <a:pt x="99386" y="48810"/>
                  </a:lnTo>
                  <a:lnTo>
                    <a:pt x="88847" y="59220"/>
                  </a:lnTo>
                  <a:lnTo>
                    <a:pt x="71302" y="88786"/>
                  </a:lnTo>
                  <a:lnTo>
                    <a:pt x="60429" y="120173"/>
                  </a:lnTo>
                  <a:lnTo>
                    <a:pt x="57943" y="154608"/>
                  </a:lnTo>
                  <a:lnTo>
                    <a:pt x="63768" y="1792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9" name="SMARTInkShape-1811"/>
            <p:cNvSpPr/>
            <p:nvPr/>
          </p:nvSpPr>
          <p:spPr>
            <a:xfrm>
              <a:off x="4548188" y="6801497"/>
              <a:ext cx="426506" cy="878035"/>
            </a:xfrm>
            <a:custGeom>
              <a:avLst/>
              <a:gdLst/>
              <a:ahLst/>
              <a:cxnLst/>
              <a:rect l="0" t="0" r="0" b="0"/>
              <a:pathLst>
                <a:path w="426506" h="878035">
                  <a:moveTo>
                    <a:pt x="426505" y="0"/>
                  </a:moveTo>
                  <a:lnTo>
                    <a:pt x="400340" y="55109"/>
                  </a:lnTo>
                  <a:lnTo>
                    <a:pt x="266893" y="333385"/>
                  </a:lnTo>
                  <a:lnTo>
                    <a:pt x="177929" y="517581"/>
                  </a:lnTo>
                  <a:lnTo>
                    <a:pt x="0" y="8780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3" name="SMARTInkShape-Group357"/>
          <p:cNvGrpSpPr/>
          <p:nvPr/>
        </p:nvGrpSpPr>
        <p:grpSpPr>
          <a:xfrm>
            <a:off x="6465095" y="3571875"/>
            <a:ext cx="190500" cy="392907"/>
            <a:chOff x="6465095" y="3571875"/>
            <a:chExt cx="190500" cy="392907"/>
          </a:xfrm>
        </p:grpSpPr>
        <p:sp>
          <p:nvSpPr>
            <p:cNvPr id="421" name="SMARTInkShape-1812"/>
            <p:cNvSpPr/>
            <p:nvPr/>
          </p:nvSpPr>
          <p:spPr>
            <a:xfrm>
              <a:off x="6465095" y="3571875"/>
              <a:ext cx="1" cy="11907"/>
            </a:xfrm>
            <a:custGeom>
              <a:avLst/>
              <a:gdLst/>
              <a:ahLst/>
              <a:cxnLst/>
              <a:rect l="0" t="0" r="0" b="0"/>
              <a:pathLst>
                <a:path w="1" h="11907">
                  <a:moveTo>
                    <a:pt x="0" y="11906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2" name="SMARTInkShape-1813"/>
            <p:cNvSpPr/>
            <p:nvPr/>
          </p:nvSpPr>
          <p:spPr>
            <a:xfrm>
              <a:off x="6643688" y="3929063"/>
              <a:ext cx="11907" cy="35719"/>
            </a:xfrm>
            <a:custGeom>
              <a:avLst/>
              <a:gdLst/>
              <a:ahLst/>
              <a:cxnLst/>
              <a:rect l="0" t="0" r="0" b="0"/>
              <a:pathLst>
                <a:path w="11907" h="35719">
                  <a:moveTo>
                    <a:pt x="0" y="0"/>
                  </a:moveTo>
                  <a:lnTo>
                    <a:pt x="0" y="16571"/>
                  </a:lnTo>
                  <a:lnTo>
                    <a:pt x="3527" y="24122"/>
                  </a:lnTo>
                  <a:lnTo>
                    <a:pt x="11906" y="357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7" name="SMARTInkShape-Group358"/>
          <p:cNvGrpSpPr/>
          <p:nvPr/>
        </p:nvGrpSpPr>
        <p:grpSpPr>
          <a:xfrm>
            <a:off x="3698749" y="1952790"/>
            <a:ext cx="735695" cy="666374"/>
            <a:chOff x="3698749" y="1952790"/>
            <a:chExt cx="735695" cy="666374"/>
          </a:xfrm>
        </p:grpSpPr>
        <p:sp>
          <p:nvSpPr>
            <p:cNvPr id="424" name="SMARTInkShape-1814"/>
            <p:cNvSpPr/>
            <p:nvPr/>
          </p:nvSpPr>
          <p:spPr>
            <a:xfrm>
              <a:off x="3698749" y="2346232"/>
              <a:ext cx="337320" cy="272932"/>
            </a:xfrm>
            <a:custGeom>
              <a:avLst/>
              <a:gdLst/>
              <a:ahLst/>
              <a:cxnLst/>
              <a:rect l="0" t="0" r="0" b="0"/>
              <a:pathLst>
                <a:path w="337320" h="272932">
                  <a:moveTo>
                    <a:pt x="158876" y="58831"/>
                  </a:moveTo>
                  <a:lnTo>
                    <a:pt x="158876" y="47415"/>
                  </a:lnTo>
                  <a:lnTo>
                    <a:pt x="152555" y="40749"/>
                  </a:lnTo>
                  <a:lnTo>
                    <a:pt x="145924" y="37565"/>
                  </a:lnTo>
                  <a:lnTo>
                    <a:pt x="142304" y="36716"/>
                  </a:lnTo>
                  <a:lnTo>
                    <a:pt x="138568" y="37473"/>
                  </a:lnTo>
                  <a:lnTo>
                    <a:pt x="123065" y="44665"/>
                  </a:lnTo>
                  <a:lnTo>
                    <a:pt x="107696" y="49783"/>
                  </a:lnTo>
                  <a:lnTo>
                    <a:pt x="89913" y="59677"/>
                  </a:lnTo>
                  <a:lnTo>
                    <a:pt x="54420" y="86245"/>
                  </a:lnTo>
                  <a:lnTo>
                    <a:pt x="11893" y="138126"/>
                  </a:lnTo>
                  <a:lnTo>
                    <a:pt x="1828" y="163306"/>
                  </a:lnTo>
                  <a:lnTo>
                    <a:pt x="0" y="185080"/>
                  </a:lnTo>
                  <a:lnTo>
                    <a:pt x="3286" y="220617"/>
                  </a:lnTo>
                  <a:lnTo>
                    <a:pt x="6201" y="227542"/>
                  </a:lnTo>
                  <a:lnTo>
                    <a:pt x="30847" y="252521"/>
                  </a:lnTo>
                  <a:lnTo>
                    <a:pt x="49798" y="264975"/>
                  </a:lnTo>
                  <a:lnTo>
                    <a:pt x="88088" y="271530"/>
                  </a:lnTo>
                  <a:lnTo>
                    <a:pt x="136978" y="272931"/>
                  </a:lnTo>
                  <a:lnTo>
                    <a:pt x="194847" y="260164"/>
                  </a:lnTo>
                  <a:lnTo>
                    <a:pt x="252836" y="239929"/>
                  </a:lnTo>
                  <a:lnTo>
                    <a:pt x="303935" y="205442"/>
                  </a:lnTo>
                  <a:lnTo>
                    <a:pt x="328775" y="169402"/>
                  </a:lnTo>
                  <a:lnTo>
                    <a:pt x="334894" y="145979"/>
                  </a:lnTo>
                  <a:lnTo>
                    <a:pt x="337319" y="91894"/>
                  </a:lnTo>
                  <a:lnTo>
                    <a:pt x="336102" y="74948"/>
                  </a:lnTo>
                  <a:lnTo>
                    <a:pt x="327951" y="55081"/>
                  </a:lnTo>
                  <a:lnTo>
                    <a:pt x="309480" y="31601"/>
                  </a:lnTo>
                  <a:lnTo>
                    <a:pt x="269286" y="7285"/>
                  </a:lnTo>
                  <a:lnTo>
                    <a:pt x="239433" y="877"/>
                  </a:lnTo>
                  <a:lnTo>
                    <a:pt x="228634" y="0"/>
                  </a:lnTo>
                  <a:lnTo>
                    <a:pt x="179986" y="14025"/>
                  </a:lnTo>
                  <a:lnTo>
                    <a:pt x="168258" y="20396"/>
                  </a:lnTo>
                  <a:lnTo>
                    <a:pt x="146970" y="469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5" name="SMARTInkShape-1815"/>
            <p:cNvSpPr/>
            <p:nvPr/>
          </p:nvSpPr>
          <p:spPr>
            <a:xfrm>
              <a:off x="4060229" y="2197162"/>
              <a:ext cx="374215" cy="326633"/>
            </a:xfrm>
            <a:custGeom>
              <a:avLst/>
              <a:gdLst/>
              <a:ahLst/>
              <a:cxnLst/>
              <a:rect l="0" t="0" r="0" b="0"/>
              <a:pathLst>
                <a:path w="374215" h="326633">
                  <a:moveTo>
                    <a:pt x="118865" y="88838"/>
                  </a:moveTo>
                  <a:lnTo>
                    <a:pt x="90430" y="88838"/>
                  </a:lnTo>
                  <a:lnTo>
                    <a:pt x="88002" y="90161"/>
                  </a:lnTo>
                  <a:lnTo>
                    <a:pt x="86383" y="92366"/>
                  </a:lnTo>
                  <a:lnTo>
                    <a:pt x="83262" y="98343"/>
                  </a:lnTo>
                  <a:lnTo>
                    <a:pt x="55214" y="128587"/>
                  </a:lnTo>
                  <a:lnTo>
                    <a:pt x="32601" y="145735"/>
                  </a:lnTo>
                  <a:lnTo>
                    <a:pt x="7394" y="204139"/>
                  </a:lnTo>
                  <a:lnTo>
                    <a:pt x="1302" y="235723"/>
                  </a:lnTo>
                  <a:lnTo>
                    <a:pt x="0" y="269054"/>
                  </a:lnTo>
                  <a:lnTo>
                    <a:pt x="6181" y="288932"/>
                  </a:lnTo>
                  <a:lnTo>
                    <a:pt x="16391" y="305258"/>
                  </a:lnTo>
                  <a:lnTo>
                    <a:pt x="34116" y="318474"/>
                  </a:lnTo>
                  <a:lnTo>
                    <a:pt x="56124" y="324448"/>
                  </a:lnTo>
                  <a:lnTo>
                    <a:pt x="108104" y="326632"/>
                  </a:lnTo>
                  <a:lnTo>
                    <a:pt x="161130" y="320577"/>
                  </a:lnTo>
                  <a:lnTo>
                    <a:pt x="214379" y="306642"/>
                  </a:lnTo>
                  <a:lnTo>
                    <a:pt x="267426" y="291150"/>
                  </a:lnTo>
                  <a:lnTo>
                    <a:pt x="310488" y="269030"/>
                  </a:lnTo>
                  <a:lnTo>
                    <a:pt x="332775" y="246886"/>
                  </a:lnTo>
                  <a:lnTo>
                    <a:pt x="359017" y="207517"/>
                  </a:lnTo>
                  <a:lnTo>
                    <a:pt x="373916" y="164717"/>
                  </a:lnTo>
                  <a:lnTo>
                    <a:pt x="374214" y="145051"/>
                  </a:lnTo>
                  <a:lnTo>
                    <a:pt x="365835" y="89592"/>
                  </a:lnTo>
                  <a:lnTo>
                    <a:pt x="358275" y="73298"/>
                  </a:lnTo>
                  <a:lnTo>
                    <a:pt x="324364" y="33320"/>
                  </a:lnTo>
                  <a:lnTo>
                    <a:pt x="294847" y="15797"/>
                  </a:lnTo>
                  <a:lnTo>
                    <a:pt x="236043" y="78"/>
                  </a:lnTo>
                  <a:lnTo>
                    <a:pt x="213277" y="0"/>
                  </a:lnTo>
                  <a:lnTo>
                    <a:pt x="155555" y="8540"/>
                  </a:lnTo>
                  <a:lnTo>
                    <a:pt x="139141" y="16108"/>
                  </a:lnTo>
                  <a:lnTo>
                    <a:pt x="106959" y="412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6" name="SMARTInkShape-1816"/>
            <p:cNvSpPr/>
            <p:nvPr/>
          </p:nvSpPr>
          <p:spPr>
            <a:xfrm>
              <a:off x="3881438" y="1952790"/>
              <a:ext cx="488139" cy="404649"/>
            </a:xfrm>
            <a:custGeom>
              <a:avLst/>
              <a:gdLst/>
              <a:ahLst/>
              <a:cxnLst/>
              <a:rect l="0" t="0" r="0" b="0"/>
              <a:pathLst>
                <a:path w="488139" h="404649">
                  <a:moveTo>
                    <a:pt x="0" y="404648"/>
                  </a:moveTo>
                  <a:lnTo>
                    <a:pt x="10828" y="395142"/>
                  </a:lnTo>
                  <a:lnTo>
                    <a:pt x="67736" y="364899"/>
                  </a:lnTo>
                  <a:lnTo>
                    <a:pt x="120143" y="345108"/>
                  </a:lnTo>
                  <a:lnTo>
                    <a:pt x="177643" y="321303"/>
                  </a:lnTo>
                  <a:lnTo>
                    <a:pt x="194046" y="314689"/>
                  </a:lnTo>
                  <a:lnTo>
                    <a:pt x="216833" y="309642"/>
                  </a:lnTo>
                  <a:lnTo>
                    <a:pt x="237216" y="298043"/>
                  </a:lnTo>
                  <a:lnTo>
                    <a:pt x="238045" y="307791"/>
                  </a:lnTo>
                  <a:lnTo>
                    <a:pt x="196180" y="329612"/>
                  </a:lnTo>
                  <a:lnTo>
                    <a:pt x="142055" y="349134"/>
                  </a:lnTo>
                  <a:lnTo>
                    <a:pt x="86763" y="368935"/>
                  </a:lnTo>
                  <a:lnTo>
                    <a:pt x="60544" y="377309"/>
                  </a:lnTo>
                  <a:lnTo>
                    <a:pt x="46752" y="380591"/>
                  </a:lnTo>
                  <a:lnTo>
                    <a:pt x="43074" y="383318"/>
                  </a:lnTo>
                  <a:lnTo>
                    <a:pt x="37171" y="390880"/>
                  </a:lnTo>
                  <a:lnTo>
                    <a:pt x="42469" y="385869"/>
                  </a:lnTo>
                  <a:lnTo>
                    <a:pt x="52389" y="383072"/>
                  </a:lnTo>
                  <a:lnTo>
                    <a:pt x="86636" y="374956"/>
                  </a:lnTo>
                  <a:lnTo>
                    <a:pt x="141124" y="352432"/>
                  </a:lnTo>
                  <a:lnTo>
                    <a:pt x="187188" y="339493"/>
                  </a:lnTo>
                  <a:lnTo>
                    <a:pt x="243105" y="330923"/>
                  </a:lnTo>
                  <a:lnTo>
                    <a:pt x="277978" y="321248"/>
                  </a:lnTo>
                  <a:lnTo>
                    <a:pt x="280569" y="318621"/>
                  </a:lnTo>
                  <a:lnTo>
                    <a:pt x="284726" y="311219"/>
                  </a:lnTo>
                  <a:lnTo>
                    <a:pt x="272805" y="309937"/>
                  </a:lnTo>
                  <a:lnTo>
                    <a:pt x="217106" y="319696"/>
                  </a:lnTo>
                  <a:lnTo>
                    <a:pt x="158677" y="334044"/>
                  </a:lnTo>
                  <a:lnTo>
                    <a:pt x="132122" y="341835"/>
                  </a:lnTo>
                  <a:lnTo>
                    <a:pt x="108617" y="344924"/>
                  </a:lnTo>
                  <a:lnTo>
                    <a:pt x="113909" y="345059"/>
                  </a:lnTo>
                  <a:lnTo>
                    <a:pt x="168883" y="332987"/>
                  </a:lnTo>
                  <a:lnTo>
                    <a:pt x="226507" y="316783"/>
                  </a:lnTo>
                  <a:lnTo>
                    <a:pt x="281109" y="299794"/>
                  </a:lnTo>
                  <a:lnTo>
                    <a:pt x="309481" y="297496"/>
                  </a:lnTo>
                  <a:lnTo>
                    <a:pt x="303217" y="297493"/>
                  </a:lnTo>
                  <a:lnTo>
                    <a:pt x="301364" y="298815"/>
                  </a:lnTo>
                  <a:lnTo>
                    <a:pt x="300127" y="301020"/>
                  </a:lnTo>
                  <a:lnTo>
                    <a:pt x="297698" y="309252"/>
                  </a:lnTo>
                  <a:lnTo>
                    <a:pt x="297657" y="281406"/>
                  </a:lnTo>
                  <a:lnTo>
                    <a:pt x="294129" y="273585"/>
                  </a:lnTo>
                  <a:lnTo>
                    <a:pt x="291336" y="269648"/>
                  </a:lnTo>
                  <a:lnTo>
                    <a:pt x="287404" y="251465"/>
                  </a:lnTo>
                  <a:lnTo>
                    <a:pt x="282286" y="201413"/>
                  </a:lnTo>
                  <a:lnTo>
                    <a:pt x="276345" y="178183"/>
                  </a:lnTo>
                  <a:lnTo>
                    <a:pt x="273990" y="129172"/>
                  </a:lnTo>
                  <a:lnTo>
                    <a:pt x="288548" y="74582"/>
                  </a:lnTo>
                  <a:lnTo>
                    <a:pt x="308498" y="49730"/>
                  </a:lnTo>
                  <a:lnTo>
                    <a:pt x="347153" y="20226"/>
                  </a:lnTo>
                  <a:lnTo>
                    <a:pt x="359783" y="15512"/>
                  </a:lnTo>
                  <a:lnTo>
                    <a:pt x="372893" y="12094"/>
                  </a:lnTo>
                  <a:lnTo>
                    <a:pt x="392298" y="1085"/>
                  </a:lnTo>
                  <a:lnTo>
                    <a:pt x="402903" y="0"/>
                  </a:lnTo>
                  <a:lnTo>
                    <a:pt x="403539" y="1268"/>
                  </a:lnTo>
                  <a:lnTo>
                    <a:pt x="404246" y="6204"/>
                  </a:lnTo>
                  <a:lnTo>
                    <a:pt x="403112" y="8050"/>
                  </a:lnTo>
                  <a:lnTo>
                    <a:pt x="401033" y="9281"/>
                  </a:lnTo>
                  <a:lnTo>
                    <a:pt x="398324" y="10101"/>
                  </a:lnTo>
                  <a:lnTo>
                    <a:pt x="372915" y="44079"/>
                  </a:lnTo>
                  <a:lnTo>
                    <a:pt x="331055" y="103200"/>
                  </a:lnTo>
                  <a:lnTo>
                    <a:pt x="295487" y="160914"/>
                  </a:lnTo>
                  <a:lnTo>
                    <a:pt x="279491" y="193980"/>
                  </a:lnTo>
                  <a:lnTo>
                    <a:pt x="266157" y="250083"/>
                  </a:lnTo>
                  <a:lnTo>
                    <a:pt x="262493" y="286708"/>
                  </a:lnTo>
                  <a:lnTo>
                    <a:pt x="274095" y="327971"/>
                  </a:lnTo>
                  <a:lnTo>
                    <a:pt x="285736" y="345097"/>
                  </a:lnTo>
                  <a:lnTo>
                    <a:pt x="292066" y="338790"/>
                  </a:lnTo>
                  <a:lnTo>
                    <a:pt x="295171" y="332162"/>
                  </a:lnTo>
                  <a:lnTo>
                    <a:pt x="300966" y="299882"/>
                  </a:lnTo>
                  <a:lnTo>
                    <a:pt x="303831" y="295116"/>
                  </a:lnTo>
                  <a:lnTo>
                    <a:pt x="312335" y="264465"/>
                  </a:lnTo>
                  <a:lnTo>
                    <a:pt x="348881" y="211425"/>
                  </a:lnTo>
                  <a:lnTo>
                    <a:pt x="405641" y="157338"/>
                  </a:lnTo>
                  <a:lnTo>
                    <a:pt x="419733" y="146565"/>
                  </a:lnTo>
                  <a:lnTo>
                    <a:pt x="435103" y="128271"/>
                  </a:lnTo>
                  <a:lnTo>
                    <a:pt x="476224" y="98466"/>
                  </a:lnTo>
                  <a:lnTo>
                    <a:pt x="488138" y="95090"/>
                  </a:lnTo>
                  <a:lnTo>
                    <a:pt x="481830" y="101407"/>
                  </a:lnTo>
                  <a:lnTo>
                    <a:pt x="478730" y="108037"/>
                  </a:lnTo>
                  <a:lnTo>
                    <a:pt x="477903" y="111657"/>
                  </a:lnTo>
                  <a:lnTo>
                    <a:pt x="469929" y="119208"/>
                  </a:lnTo>
                  <a:lnTo>
                    <a:pt x="428625" y="1427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1" name="SMARTInkShape-Group359"/>
          <p:cNvGrpSpPr/>
          <p:nvPr/>
        </p:nvGrpSpPr>
        <p:grpSpPr>
          <a:xfrm>
            <a:off x="2857645" y="2798725"/>
            <a:ext cx="726137" cy="698928"/>
            <a:chOff x="2857645" y="2798725"/>
            <a:chExt cx="726137" cy="698928"/>
          </a:xfrm>
        </p:grpSpPr>
        <p:sp>
          <p:nvSpPr>
            <p:cNvPr id="428" name="SMARTInkShape-1817"/>
            <p:cNvSpPr/>
            <p:nvPr/>
          </p:nvSpPr>
          <p:spPr>
            <a:xfrm>
              <a:off x="2857645" y="2846242"/>
              <a:ext cx="154637" cy="651411"/>
            </a:xfrm>
            <a:custGeom>
              <a:avLst/>
              <a:gdLst/>
              <a:ahLst/>
              <a:cxnLst/>
              <a:rect l="0" t="0" r="0" b="0"/>
              <a:pathLst>
                <a:path w="154637" h="651411">
                  <a:moveTo>
                    <a:pt x="11761" y="35071"/>
                  </a:moveTo>
                  <a:lnTo>
                    <a:pt x="11761" y="24819"/>
                  </a:lnTo>
                  <a:lnTo>
                    <a:pt x="3579" y="13986"/>
                  </a:lnTo>
                  <a:lnTo>
                    <a:pt x="0" y="0"/>
                  </a:lnTo>
                  <a:lnTo>
                    <a:pt x="1186" y="30526"/>
                  </a:lnTo>
                  <a:lnTo>
                    <a:pt x="16428" y="89985"/>
                  </a:lnTo>
                  <a:lnTo>
                    <a:pt x="21523" y="135273"/>
                  </a:lnTo>
                  <a:lnTo>
                    <a:pt x="29353" y="182206"/>
                  </a:lnTo>
                  <a:lnTo>
                    <a:pt x="33730" y="235946"/>
                  </a:lnTo>
                  <a:lnTo>
                    <a:pt x="41348" y="293762"/>
                  </a:lnTo>
                  <a:lnTo>
                    <a:pt x="44755" y="336576"/>
                  </a:lnTo>
                  <a:lnTo>
                    <a:pt x="47592" y="380740"/>
                  </a:lnTo>
                  <a:lnTo>
                    <a:pt x="53263" y="422416"/>
                  </a:lnTo>
                  <a:lnTo>
                    <a:pt x="63892" y="476747"/>
                  </a:lnTo>
                  <a:lnTo>
                    <a:pt x="75421" y="526359"/>
                  </a:lnTo>
                  <a:lnTo>
                    <a:pt x="74045" y="541190"/>
                  </a:lnTo>
                  <a:lnTo>
                    <a:pt x="58438" y="581025"/>
                  </a:lnTo>
                  <a:lnTo>
                    <a:pt x="58083" y="605800"/>
                  </a:lnTo>
                  <a:lnTo>
                    <a:pt x="62335" y="622985"/>
                  </a:lnTo>
                  <a:lnTo>
                    <a:pt x="68638" y="640097"/>
                  </a:lnTo>
                  <a:lnTo>
                    <a:pt x="69523" y="644797"/>
                  </a:lnTo>
                  <a:lnTo>
                    <a:pt x="71436" y="647930"/>
                  </a:lnTo>
                  <a:lnTo>
                    <a:pt x="74034" y="650018"/>
                  </a:lnTo>
                  <a:lnTo>
                    <a:pt x="77089" y="651410"/>
                  </a:lnTo>
                  <a:lnTo>
                    <a:pt x="79125" y="651016"/>
                  </a:lnTo>
                  <a:lnTo>
                    <a:pt x="80483" y="649430"/>
                  </a:lnTo>
                  <a:lnTo>
                    <a:pt x="88983" y="624738"/>
                  </a:lnTo>
                  <a:lnTo>
                    <a:pt x="145824" y="577411"/>
                  </a:lnTo>
                  <a:lnTo>
                    <a:pt x="154636" y="5708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SMARTInkShape-1818"/>
            <p:cNvSpPr/>
            <p:nvPr/>
          </p:nvSpPr>
          <p:spPr>
            <a:xfrm>
              <a:off x="3024188" y="2942989"/>
              <a:ext cx="400961" cy="349433"/>
            </a:xfrm>
            <a:custGeom>
              <a:avLst/>
              <a:gdLst/>
              <a:ahLst/>
              <a:cxnLst/>
              <a:rect l="0" t="0" r="0" b="0"/>
              <a:pathLst>
                <a:path w="400961" h="349433">
                  <a:moveTo>
                    <a:pt x="119062" y="21667"/>
                  </a:moveTo>
                  <a:lnTo>
                    <a:pt x="112741" y="15347"/>
                  </a:lnTo>
                  <a:lnTo>
                    <a:pt x="109638" y="8716"/>
                  </a:lnTo>
                  <a:lnTo>
                    <a:pt x="107646" y="0"/>
                  </a:lnTo>
                  <a:lnTo>
                    <a:pt x="106160" y="608"/>
                  </a:lnTo>
                  <a:lnTo>
                    <a:pt x="90627" y="14615"/>
                  </a:lnTo>
                  <a:lnTo>
                    <a:pt x="79181" y="32219"/>
                  </a:lnTo>
                  <a:lnTo>
                    <a:pt x="65796" y="77459"/>
                  </a:lnTo>
                  <a:lnTo>
                    <a:pt x="65844" y="93207"/>
                  </a:lnTo>
                  <a:lnTo>
                    <a:pt x="76653" y="124875"/>
                  </a:lnTo>
                  <a:lnTo>
                    <a:pt x="90953" y="137211"/>
                  </a:lnTo>
                  <a:lnTo>
                    <a:pt x="146523" y="168293"/>
                  </a:lnTo>
                  <a:lnTo>
                    <a:pt x="196578" y="183145"/>
                  </a:lnTo>
                  <a:lnTo>
                    <a:pt x="246834" y="197248"/>
                  </a:lnTo>
                  <a:lnTo>
                    <a:pt x="300383" y="216272"/>
                  </a:lnTo>
                  <a:lnTo>
                    <a:pt x="355374" y="235223"/>
                  </a:lnTo>
                  <a:lnTo>
                    <a:pt x="385313" y="247662"/>
                  </a:lnTo>
                  <a:lnTo>
                    <a:pt x="391812" y="251705"/>
                  </a:lnTo>
                  <a:lnTo>
                    <a:pt x="396146" y="257047"/>
                  </a:lnTo>
                  <a:lnTo>
                    <a:pt x="400960" y="270037"/>
                  </a:lnTo>
                  <a:lnTo>
                    <a:pt x="400921" y="275883"/>
                  </a:lnTo>
                  <a:lnTo>
                    <a:pt x="397350" y="285905"/>
                  </a:lnTo>
                  <a:lnTo>
                    <a:pt x="387825" y="294770"/>
                  </a:lnTo>
                  <a:lnTo>
                    <a:pt x="330725" y="333500"/>
                  </a:lnTo>
                  <a:lnTo>
                    <a:pt x="277044" y="342555"/>
                  </a:lnTo>
                  <a:lnTo>
                    <a:pt x="237750" y="349432"/>
                  </a:lnTo>
                  <a:lnTo>
                    <a:pt x="193181" y="345589"/>
                  </a:lnTo>
                  <a:lnTo>
                    <a:pt x="134242" y="340093"/>
                  </a:lnTo>
                  <a:lnTo>
                    <a:pt x="77670" y="320339"/>
                  </a:lnTo>
                  <a:lnTo>
                    <a:pt x="25678" y="296167"/>
                  </a:lnTo>
                  <a:lnTo>
                    <a:pt x="0" y="2836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" name="SMARTInkShape-1819"/>
            <p:cNvSpPr/>
            <p:nvPr/>
          </p:nvSpPr>
          <p:spPr>
            <a:xfrm>
              <a:off x="3095625" y="2798725"/>
              <a:ext cx="488157" cy="118307"/>
            </a:xfrm>
            <a:custGeom>
              <a:avLst/>
              <a:gdLst/>
              <a:ahLst/>
              <a:cxnLst/>
              <a:rect l="0" t="0" r="0" b="0"/>
              <a:pathLst>
                <a:path w="488157" h="118307">
                  <a:moveTo>
                    <a:pt x="0" y="118306"/>
                  </a:moveTo>
                  <a:lnTo>
                    <a:pt x="10828" y="108801"/>
                  </a:lnTo>
                  <a:lnTo>
                    <a:pt x="63461" y="69544"/>
                  </a:lnTo>
                  <a:lnTo>
                    <a:pt x="114253" y="38707"/>
                  </a:lnTo>
                  <a:lnTo>
                    <a:pt x="167060" y="16642"/>
                  </a:lnTo>
                  <a:lnTo>
                    <a:pt x="223548" y="3073"/>
                  </a:lnTo>
                  <a:lnTo>
                    <a:pt x="279637" y="0"/>
                  </a:lnTo>
                  <a:lnTo>
                    <a:pt x="332167" y="716"/>
                  </a:lnTo>
                  <a:lnTo>
                    <a:pt x="380762" y="12225"/>
                  </a:lnTo>
                  <a:lnTo>
                    <a:pt x="428578" y="20916"/>
                  </a:lnTo>
                  <a:lnTo>
                    <a:pt x="488156" y="468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2" name="SMARTInkShape-1820"/>
          <p:cNvSpPr/>
          <p:nvPr/>
        </p:nvSpPr>
        <p:spPr>
          <a:xfrm>
            <a:off x="2430702" y="2420084"/>
            <a:ext cx="1223263" cy="1229952"/>
          </a:xfrm>
          <a:custGeom>
            <a:avLst/>
            <a:gdLst/>
            <a:ahLst/>
            <a:cxnLst/>
            <a:rect l="0" t="0" r="0" b="0"/>
            <a:pathLst>
              <a:path w="1223263" h="1229952">
                <a:moveTo>
                  <a:pt x="45798" y="1127979"/>
                </a:moveTo>
                <a:lnTo>
                  <a:pt x="45798" y="1138230"/>
                </a:lnTo>
                <a:lnTo>
                  <a:pt x="74131" y="1168205"/>
                </a:lnTo>
                <a:lnTo>
                  <a:pt x="114012" y="1191526"/>
                </a:lnTo>
                <a:lnTo>
                  <a:pt x="171208" y="1215295"/>
                </a:lnTo>
                <a:lnTo>
                  <a:pt x="221922" y="1221662"/>
                </a:lnTo>
                <a:lnTo>
                  <a:pt x="275057" y="1226447"/>
                </a:lnTo>
                <a:lnTo>
                  <a:pt x="305118" y="1229951"/>
                </a:lnTo>
                <a:lnTo>
                  <a:pt x="351792" y="1225808"/>
                </a:lnTo>
                <a:lnTo>
                  <a:pt x="400458" y="1223993"/>
                </a:lnTo>
                <a:lnTo>
                  <a:pt x="456182" y="1222132"/>
                </a:lnTo>
                <a:lnTo>
                  <a:pt x="514585" y="1212467"/>
                </a:lnTo>
                <a:lnTo>
                  <a:pt x="573782" y="1193435"/>
                </a:lnTo>
                <a:lnTo>
                  <a:pt x="631892" y="1171038"/>
                </a:lnTo>
                <a:lnTo>
                  <a:pt x="684534" y="1146323"/>
                </a:lnTo>
                <a:lnTo>
                  <a:pt x="741436" y="1115775"/>
                </a:lnTo>
                <a:lnTo>
                  <a:pt x="800189" y="1086733"/>
                </a:lnTo>
                <a:lnTo>
                  <a:pt x="839694" y="1060258"/>
                </a:lnTo>
                <a:lnTo>
                  <a:pt x="889884" y="1030853"/>
                </a:lnTo>
                <a:lnTo>
                  <a:pt x="942177" y="1000145"/>
                </a:lnTo>
                <a:lnTo>
                  <a:pt x="1001366" y="953106"/>
                </a:lnTo>
                <a:lnTo>
                  <a:pt x="1051095" y="904332"/>
                </a:lnTo>
                <a:lnTo>
                  <a:pt x="1091552" y="848576"/>
                </a:lnTo>
                <a:lnTo>
                  <a:pt x="1127353" y="790164"/>
                </a:lnTo>
                <a:lnTo>
                  <a:pt x="1155305" y="730964"/>
                </a:lnTo>
                <a:lnTo>
                  <a:pt x="1172148" y="691354"/>
                </a:lnTo>
                <a:lnTo>
                  <a:pt x="1184926" y="648173"/>
                </a:lnTo>
                <a:lnTo>
                  <a:pt x="1196337" y="602523"/>
                </a:lnTo>
                <a:lnTo>
                  <a:pt x="1210228" y="555776"/>
                </a:lnTo>
                <a:lnTo>
                  <a:pt x="1218166" y="512069"/>
                </a:lnTo>
                <a:lnTo>
                  <a:pt x="1221694" y="470595"/>
                </a:lnTo>
                <a:lnTo>
                  <a:pt x="1223262" y="430114"/>
                </a:lnTo>
                <a:lnTo>
                  <a:pt x="1220432" y="390073"/>
                </a:lnTo>
                <a:lnTo>
                  <a:pt x="1214763" y="350229"/>
                </a:lnTo>
                <a:lnTo>
                  <a:pt x="1202812" y="291932"/>
                </a:lnTo>
                <a:lnTo>
                  <a:pt x="1183102" y="240557"/>
                </a:lnTo>
                <a:lnTo>
                  <a:pt x="1159182" y="191821"/>
                </a:lnTo>
                <a:lnTo>
                  <a:pt x="1127547" y="145190"/>
                </a:lnTo>
                <a:lnTo>
                  <a:pt x="1077775" y="93207"/>
                </a:lnTo>
                <a:lnTo>
                  <a:pt x="1029343" y="60262"/>
                </a:lnTo>
                <a:lnTo>
                  <a:pt x="976628" y="33743"/>
                </a:lnTo>
                <a:lnTo>
                  <a:pt x="920440" y="12656"/>
                </a:lnTo>
                <a:lnTo>
                  <a:pt x="877705" y="3894"/>
                </a:lnTo>
                <a:lnTo>
                  <a:pt x="836663" y="0"/>
                </a:lnTo>
                <a:lnTo>
                  <a:pt x="792846" y="1797"/>
                </a:lnTo>
                <a:lnTo>
                  <a:pt x="746913" y="7006"/>
                </a:lnTo>
                <a:lnTo>
                  <a:pt x="700040" y="13730"/>
                </a:lnTo>
                <a:lnTo>
                  <a:pt x="656277" y="24656"/>
                </a:lnTo>
                <a:lnTo>
                  <a:pt x="613456" y="38332"/>
                </a:lnTo>
                <a:lnTo>
                  <a:pt x="567965" y="53229"/>
                </a:lnTo>
                <a:lnTo>
                  <a:pt x="524816" y="72198"/>
                </a:lnTo>
                <a:lnTo>
                  <a:pt x="482268" y="95180"/>
                </a:lnTo>
                <a:lnTo>
                  <a:pt x="436899" y="123033"/>
                </a:lnTo>
                <a:lnTo>
                  <a:pt x="393805" y="153052"/>
                </a:lnTo>
                <a:lnTo>
                  <a:pt x="352603" y="184032"/>
                </a:lnTo>
                <a:lnTo>
                  <a:pt x="293542" y="232546"/>
                </a:lnTo>
                <a:lnTo>
                  <a:pt x="241941" y="288225"/>
                </a:lnTo>
                <a:lnTo>
                  <a:pt x="209261" y="327012"/>
                </a:lnTo>
                <a:lnTo>
                  <a:pt x="177098" y="369827"/>
                </a:lnTo>
                <a:lnTo>
                  <a:pt x="145164" y="415314"/>
                </a:lnTo>
                <a:lnTo>
                  <a:pt x="113332" y="461989"/>
                </a:lnTo>
                <a:lnTo>
                  <a:pt x="88602" y="509191"/>
                </a:lnTo>
                <a:lnTo>
                  <a:pt x="67468" y="556629"/>
                </a:lnTo>
                <a:lnTo>
                  <a:pt x="44845" y="604170"/>
                </a:lnTo>
                <a:lnTo>
                  <a:pt x="28618" y="651758"/>
                </a:lnTo>
                <a:lnTo>
                  <a:pt x="16996" y="699367"/>
                </a:lnTo>
                <a:lnTo>
                  <a:pt x="7420" y="746984"/>
                </a:lnTo>
                <a:lnTo>
                  <a:pt x="2283" y="791078"/>
                </a:lnTo>
                <a:lnTo>
                  <a:pt x="0" y="832724"/>
                </a:lnTo>
                <a:lnTo>
                  <a:pt x="1360" y="892035"/>
                </a:lnTo>
                <a:lnTo>
                  <a:pt x="12052" y="943711"/>
                </a:lnTo>
                <a:lnTo>
                  <a:pt x="7430" y="991213"/>
                </a:lnTo>
                <a:lnTo>
                  <a:pt x="19485" y="1018246"/>
                </a:lnTo>
                <a:lnTo>
                  <a:pt x="59562" y="1066616"/>
                </a:lnTo>
                <a:lnTo>
                  <a:pt x="109224" y="1103020"/>
                </a:lnTo>
                <a:lnTo>
                  <a:pt x="157636" y="1127639"/>
                </a:lnTo>
                <a:lnTo>
                  <a:pt x="194723" y="1141057"/>
                </a:lnTo>
                <a:lnTo>
                  <a:pt x="252789" y="1149933"/>
                </a:lnTo>
                <a:lnTo>
                  <a:pt x="310564" y="1160354"/>
                </a:lnTo>
                <a:lnTo>
                  <a:pt x="363107" y="1170497"/>
                </a:lnTo>
                <a:lnTo>
                  <a:pt x="418657" y="1175414"/>
                </a:lnTo>
                <a:lnTo>
                  <a:pt x="466572" y="1183338"/>
                </a:lnTo>
                <a:lnTo>
                  <a:pt x="510142" y="118751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SMARTInkShape-1821"/>
          <p:cNvSpPr/>
          <p:nvPr/>
        </p:nvSpPr>
        <p:spPr>
          <a:xfrm>
            <a:off x="440531" y="571501"/>
            <a:ext cx="1988345" cy="202406"/>
          </a:xfrm>
          <a:custGeom>
            <a:avLst/>
            <a:gdLst/>
            <a:ahLst/>
            <a:cxnLst/>
            <a:rect l="0" t="0" r="0" b="0"/>
            <a:pathLst>
              <a:path w="1988345" h="202406">
                <a:moveTo>
                  <a:pt x="0" y="202405"/>
                </a:moveTo>
                <a:lnTo>
                  <a:pt x="6321" y="202405"/>
                </a:lnTo>
                <a:lnTo>
                  <a:pt x="63461" y="178283"/>
                </a:lnTo>
                <a:lnTo>
                  <a:pt x="119580" y="158708"/>
                </a:lnTo>
                <a:lnTo>
                  <a:pt x="178662" y="138900"/>
                </a:lnTo>
                <a:lnTo>
                  <a:pt x="235738" y="123029"/>
                </a:lnTo>
                <a:lnTo>
                  <a:pt x="282250" y="111124"/>
                </a:lnTo>
                <a:lnTo>
                  <a:pt x="329545" y="99218"/>
                </a:lnTo>
                <a:lnTo>
                  <a:pt x="378396" y="87312"/>
                </a:lnTo>
                <a:lnTo>
                  <a:pt x="434174" y="75405"/>
                </a:lnTo>
                <a:lnTo>
                  <a:pt x="472984" y="67468"/>
                </a:lnTo>
                <a:lnTo>
                  <a:pt x="515809" y="59530"/>
                </a:lnTo>
                <a:lnTo>
                  <a:pt x="559978" y="51593"/>
                </a:lnTo>
                <a:lnTo>
                  <a:pt x="601657" y="43655"/>
                </a:lnTo>
                <a:lnTo>
                  <a:pt x="645757" y="35718"/>
                </a:lnTo>
                <a:lnTo>
                  <a:pt x="690493" y="29103"/>
                </a:lnTo>
                <a:lnTo>
                  <a:pt x="732424" y="26163"/>
                </a:lnTo>
                <a:lnTo>
                  <a:pt x="780164" y="21329"/>
                </a:lnTo>
                <a:lnTo>
                  <a:pt x="830927" y="16094"/>
                </a:lnTo>
                <a:lnTo>
                  <a:pt x="879947" y="13767"/>
                </a:lnTo>
                <a:lnTo>
                  <a:pt x="931720" y="9205"/>
                </a:lnTo>
                <a:lnTo>
                  <a:pt x="985598" y="4090"/>
                </a:lnTo>
                <a:lnTo>
                  <a:pt x="1040412" y="1817"/>
                </a:lnTo>
                <a:lnTo>
                  <a:pt x="1095641" y="807"/>
                </a:lnTo>
                <a:lnTo>
                  <a:pt x="1149733" y="358"/>
                </a:lnTo>
                <a:lnTo>
                  <a:pt x="1200232" y="159"/>
                </a:lnTo>
                <a:lnTo>
                  <a:pt x="1252662" y="70"/>
                </a:lnTo>
                <a:lnTo>
                  <a:pt x="1305510" y="30"/>
                </a:lnTo>
                <a:lnTo>
                  <a:pt x="1355456" y="13"/>
                </a:lnTo>
                <a:lnTo>
                  <a:pt x="1404112" y="5"/>
                </a:lnTo>
                <a:lnTo>
                  <a:pt x="1452196" y="2"/>
                </a:lnTo>
                <a:lnTo>
                  <a:pt x="1500025" y="0"/>
                </a:lnTo>
                <a:lnTo>
                  <a:pt x="1547740" y="0"/>
                </a:lnTo>
                <a:lnTo>
                  <a:pt x="1595406" y="1322"/>
                </a:lnTo>
                <a:lnTo>
                  <a:pt x="1643048" y="6320"/>
                </a:lnTo>
                <a:lnTo>
                  <a:pt x="1687153" y="9423"/>
                </a:lnTo>
                <a:lnTo>
                  <a:pt x="1745644" y="11170"/>
                </a:lnTo>
                <a:lnTo>
                  <a:pt x="1800016" y="11687"/>
                </a:lnTo>
                <a:lnTo>
                  <a:pt x="1850963" y="11841"/>
                </a:lnTo>
                <a:lnTo>
                  <a:pt x="1910054" y="11892"/>
                </a:lnTo>
                <a:lnTo>
                  <a:pt x="1962584" y="11904"/>
                </a:lnTo>
                <a:lnTo>
                  <a:pt x="1988344" y="1190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6" name="SMARTInkShape-Group362"/>
          <p:cNvGrpSpPr/>
          <p:nvPr/>
        </p:nvGrpSpPr>
        <p:grpSpPr>
          <a:xfrm>
            <a:off x="4036219" y="1821656"/>
            <a:ext cx="594593" cy="773205"/>
            <a:chOff x="4036219" y="1821656"/>
            <a:chExt cx="594593" cy="773205"/>
          </a:xfrm>
        </p:grpSpPr>
        <p:sp>
          <p:nvSpPr>
            <p:cNvPr id="434" name="SMARTInkShape-1822"/>
            <p:cNvSpPr/>
            <p:nvPr/>
          </p:nvSpPr>
          <p:spPr>
            <a:xfrm>
              <a:off x="4036219" y="2310365"/>
              <a:ext cx="594593" cy="284496"/>
            </a:xfrm>
            <a:custGeom>
              <a:avLst/>
              <a:gdLst/>
              <a:ahLst/>
              <a:cxnLst/>
              <a:rect l="0" t="0" r="0" b="0"/>
              <a:pathLst>
                <a:path w="594593" h="284496">
                  <a:moveTo>
                    <a:pt x="0" y="249479"/>
                  </a:moveTo>
                  <a:lnTo>
                    <a:pt x="27650" y="225356"/>
                  </a:lnTo>
                  <a:lnTo>
                    <a:pt x="84726" y="201827"/>
                  </a:lnTo>
                  <a:lnTo>
                    <a:pt x="131241" y="185973"/>
                  </a:lnTo>
                  <a:lnTo>
                    <a:pt x="188153" y="161920"/>
                  </a:lnTo>
                  <a:lnTo>
                    <a:pt x="234637" y="146071"/>
                  </a:lnTo>
                  <a:lnTo>
                    <a:pt x="281924" y="126529"/>
                  </a:lnTo>
                  <a:lnTo>
                    <a:pt x="328125" y="110450"/>
                  </a:lnTo>
                  <a:lnTo>
                    <a:pt x="379963" y="85511"/>
                  </a:lnTo>
                  <a:lnTo>
                    <a:pt x="439071" y="63306"/>
                  </a:lnTo>
                  <a:lnTo>
                    <a:pt x="491648" y="39166"/>
                  </a:lnTo>
                  <a:lnTo>
                    <a:pt x="535059" y="12922"/>
                  </a:lnTo>
                  <a:lnTo>
                    <a:pt x="547518" y="11372"/>
                  </a:lnTo>
                  <a:lnTo>
                    <a:pt x="498923" y="56588"/>
                  </a:lnTo>
                  <a:lnTo>
                    <a:pt x="448810" y="95533"/>
                  </a:lnTo>
                  <a:lnTo>
                    <a:pt x="391105" y="134495"/>
                  </a:lnTo>
                  <a:lnTo>
                    <a:pt x="335763" y="166157"/>
                  </a:lnTo>
                  <a:lnTo>
                    <a:pt x="286221" y="197889"/>
                  </a:lnTo>
                  <a:lnTo>
                    <a:pt x="229808" y="234045"/>
                  </a:lnTo>
                  <a:lnTo>
                    <a:pt x="172364" y="269185"/>
                  </a:lnTo>
                  <a:lnTo>
                    <a:pt x="155545" y="284495"/>
                  </a:lnTo>
                  <a:lnTo>
                    <a:pt x="155007" y="278669"/>
                  </a:lnTo>
                  <a:lnTo>
                    <a:pt x="158409" y="272154"/>
                  </a:lnTo>
                  <a:lnTo>
                    <a:pt x="197501" y="231991"/>
                  </a:lnTo>
                  <a:lnTo>
                    <a:pt x="250953" y="193704"/>
                  </a:lnTo>
                  <a:lnTo>
                    <a:pt x="299161" y="162124"/>
                  </a:lnTo>
                  <a:lnTo>
                    <a:pt x="354741" y="130408"/>
                  </a:lnTo>
                  <a:lnTo>
                    <a:pt x="404329" y="98665"/>
                  </a:lnTo>
                  <a:lnTo>
                    <a:pt x="452342" y="68239"/>
                  </a:lnTo>
                  <a:lnTo>
                    <a:pt x="500044" y="48118"/>
                  </a:lnTo>
                  <a:lnTo>
                    <a:pt x="555019" y="23352"/>
                  </a:lnTo>
                  <a:lnTo>
                    <a:pt x="565498" y="16686"/>
                  </a:lnTo>
                  <a:lnTo>
                    <a:pt x="583004" y="8879"/>
                  </a:lnTo>
                  <a:lnTo>
                    <a:pt x="594592" y="0"/>
                  </a:lnTo>
                  <a:lnTo>
                    <a:pt x="588778" y="5932"/>
                  </a:lnTo>
                  <a:lnTo>
                    <a:pt x="582266" y="8944"/>
                  </a:lnTo>
                  <a:lnTo>
                    <a:pt x="578677" y="9747"/>
                  </a:lnTo>
                  <a:lnTo>
                    <a:pt x="567306" y="17198"/>
                  </a:lnTo>
                  <a:lnTo>
                    <a:pt x="540783" y="39750"/>
                  </a:lnTo>
                  <a:lnTo>
                    <a:pt x="482503" y="74804"/>
                  </a:lnTo>
                  <a:lnTo>
                    <a:pt x="430252" y="97431"/>
                  </a:lnTo>
                  <a:lnTo>
                    <a:pt x="381321" y="126988"/>
                  </a:lnTo>
                  <a:lnTo>
                    <a:pt x="330935" y="162678"/>
                  </a:lnTo>
                  <a:lnTo>
                    <a:pt x="250031" y="2256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SMARTInkShape-1823"/>
            <p:cNvSpPr/>
            <p:nvPr/>
          </p:nvSpPr>
          <p:spPr>
            <a:xfrm>
              <a:off x="4334339" y="1821656"/>
              <a:ext cx="175767" cy="296740"/>
            </a:xfrm>
            <a:custGeom>
              <a:avLst/>
              <a:gdLst/>
              <a:ahLst/>
              <a:cxnLst/>
              <a:rect l="0" t="0" r="0" b="0"/>
              <a:pathLst>
                <a:path w="175767" h="296740">
                  <a:moveTo>
                    <a:pt x="70974" y="0"/>
                  </a:moveTo>
                  <a:lnTo>
                    <a:pt x="46851" y="27650"/>
                  </a:lnTo>
                  <a:lnTo>
                    <a:pt x="19362" y="85920"/>
                  </a:lnTo>
                  <a:lnTo>
                    <a:pt x="3061" y="143214"/>
                  </a:lnTo>
                  <a:lnTo>
                    <a:pt x="0" y="194269"/>
                  </a:lnTo>
                  <a:lnTo>
                    <a:pt x="996" y="226013"/>
                  </a:lnTo>
                  <a:lnTo>
                    <a:pt x="16126" y="269325"/>
                  </a:lnTo>
                  <a:lnTo>
                    <a:pt x="27529" y="287204"/>
                  </a:lnTo>
                  <a:lnTo>
                    <a:pt x="35349" y="293011"/>
                  </a:lnTo>
                  <a:lnTo>
                    <a:pt x="47189" y="296280"/>
                  </a:lnTo>
                  <a:lnTo>
                    <a:pt x="51148" y="296739"/>
                  </a:lnTo>
                  <a:lnTo>
                    <a:pt x="69362" y="291064"/>
                  </a:lnTo>
                  <a:lnTo>
                    <a:pt x="85195" y="281004"/>
                  </a:lnTo>
                  <a:lnTo>
                    <a:pt x="102397" y="256248"/>
                  </a:lnTo>
                  <a:lnTo>
                    <a:pt x="134690" y="202010"/>
                  </a:lnTo>
                  <a:lnTo>
                    <a:pt x="147914" y="174361"/>
                  </a:lnTo>
                  <a:lnTo>
                    <a:pt x="161938" y="116290"/>
                  </a:lnTo>
                  <a:lnTo>
                    <a:pt x="164319" y="99751"/>
                  </a:lnTo>
                  <a:lnTo>
                    <a:pt x="155805" y="57961"/>
                  </a:lnTo>
                  <a:lnTo>
                    <a:pt x="151451" y="48691"/>
                  </a:lnTo>
                  <a:lnTo>
                    <a:pt x="144197" y="38281"/>
                  </a:lnTo>
                  <a:lnTo>
                    <a:pt x="139677" y="36858"/>
                  </a:lnTo>
                  <a:lnTo>
                    <a:pt x="136619" y="36478"/>
                  </a:lnTo>
                  <a:lnTo>
                    <a:pt x="129695" y="39584"/>
                  </a:lnTo>
                  <a:lnTo>
                    <a:pt x="114470" y="52358"/>
                  </a:lnTo>
                  <a:lnTo>
                    <a:pt x="82874" y="107496"/>
                  </a:lnTo>
                  <a:lnTo>
                    <a:pt x="74500" y="127542"/>
                  </a:lnTo>
                  <a:lnTo>
                    <a:pt x="71065" y="181297"/>
                  </a:lnTo>
                  <a:lnTo>
                    <a:pt x="71035" y="188334"/>
                  </a:lnTo>
                  <a:lnTo>
                    <a:pt x="72337" y="193025"/>
                  </a:lnTo>
                  <a:lnTo>
                    <a:pt x="74528" y="196152"/>
                  </a:lnTo>
                  <a:lnTo>
                    <a:pt x="77312" y="198237"/>
                  </a:lnTo>
                  <a:lnTo>
                    <a:pt x="83933" y="200553"/>
                  </a:lnTo>
                  <a:lnTo>
                    <a:pt x="98963" y="202040"/>
                  </a:lnTo>
                  <a:lnTo>
                    <a:pt x="117044" y="195977"/>
                  </a:lnTo>
                  <a:lnTo>
                    <a:pt x="128050" y="185879"/>
                  </a:lnTo>
                  <a:lnTo>
                    <a:pt x="158142" y="134667"/>
                  </a:lnTo>
                  <a:lnTo>
                    <a:pt x="163829" y="111045"/>
                  </a:lnTo>
                  <a:lnTo>
                    <a:pt x="166013" y="57173"/>
                  </a:lnTo>
                  <a:lnTo>
                    <a:pt x="162602" y="41726"/>
                  </a:lnTo>
                  <a:lnTo>
                    <a:pt x="153244" y="25593"/>
                  </a:lnTo>
                  <a:lnTo>
                    <a:pt x="145903" y="17989"/>
                  </a:lnTo>
                  <a:lnTo>
                    <a:pt x="138231" y="14610"/>
                  </a:lnTo>
                  <a:lnTo>
                    <a:pt x="120153" y="12707"/>
                  </a:lnTo>
                  <a:lnTo>
                    <a:pt x="109147" y="15790"/>
                  </a:lnTo>
                  <a:lnTo>
                    <a:pt x="84981" y="28549"/>
                  </a:lnTo>
                  <a:lnTo>
                    <a:pt x="73671" y="43115"/>
                  </a:lnTo>
                  <a:lnTo>
                    <a:pt x="47397" y="94854"/>
                  </a:lnTo>
                  <a:lnTo>
                    <a:pt x="26897" y="139313"/>
                  </a:lnTo>
                  <a:lnTo>
                    <a:pt x="25714" y="144469"/>
                  </a:lnTo>
                  <a:lnTo>
                    <a:pt x="26249" y="149230"/>
                  </a:lnTo>
                  <a:lnTo>
                    <a:pt x="30370" y="158047"/>
                  </a:lnTo>
                  <a:lnTo>
                    <a:pt x="40128" y="170448"/>
                  </a:lnTo>
                  <a:lnTo>
                    <a:pt x="45118" y="171841"/>
                  </a:lnTo>
                  <a:lnTo>
                    <a:pt x="73367" y="167628"/>
                  </a:lnTo>
                  <a:lnTo>
                    <a:pt x="115188" y="139947"/>
                  </a:lnTo>
                  <a:lnTo>
                    <a:pt x="132287" y="120988"/>
                  </a:lnTo>
                  <a:lnTo>
                    <a:pt x="160804" y="68672"/>
                  </a:lnTo>
                  <a:lnTo>
                    <a:pt x="165153" y="48647"/>
                  </a:lnTo>
                  <a:lnTo>
                    <a:pt x="165510" y="44337"/>
                  </a:lnTo>
                  <a:lnTo>
                    <a:pt x="162378" y="36022"/>
                  </a:lnTo>
                  <a:lnTo>
                    <a:pt x="159691" y="31952"/>
                  </a:lnTo>
                  <a:lnTo>
                    <a:pt x="157900" y="30562"/>
                  </a:lnTo>
                  <a:lnTo>
                    <a:pt x="156706" y="30958"/>
                  </a:lnTo>
                  <a:lnTo>
                    <a:pt x="155909" y="32545"/>
                  </a:lnTo>
                  <a:lnTo>
                    <a:pt x="154056" y="33603"/>
                  </a:lnTo>
                  <a:lnTo>
                    <a:pt x="148468" y="34779"/>
                  </a:lnTo>
                  <a:lnTo>
                    <a:pt x="131564" y="48081"/>
                  </a:lnTo>
                  <a:lnTo>
                    <a:pt x="103165" y="91670"/>
                  </a:lnTo>
                  <a:lnTo>
                    <a:pt x="76291" y="146867"/>
                  </a:lnTo>
                  <a:lnTo>
                    <a:pt x="73337" y="162729"/>
                  </a:lnTo>
                  <a:lnTo>
                    <a:pt x="75552" y="175071"/>
                  </a:lnTo>
                  <a:lnTo>
                    <a:pt x="77994" y="180214"/>
                  </a:lnTo>
                  <a:lnTo>
                    <a:pt x="80946" y="183643"/>
                  </a:lnTo>
                  <a:lnTo>
                    <a:pt x="87753" y="187452"/>
                  </a:lnTo>
                  <a:lnTo>
                    <a:pt x="99023" y="189597"/>
                  </a:lnTo>
                  <a:lnTo>
                    <a:pt x="117061" y="183912"/>
                  </a:lnTo>
                  <a:lnTo>
                    <a:pt x="132842" y="173849"/>
                  </a:lnTo>
                  <a:lnTo>
                    <a:pt x="145896" y="156168"/>
                  </a:lnTo>
                  <a:lnTo>
                    <a:pt x="170150" y="100647"/>
                  </a:lnTo>
                  <a:lnTo>
                    <a:pt x="175766" y="75830"/>
                  </a:lnTo>
                  <a:lnTo>
                    <a:pt x="173551" y="63247"/>
                  </a:lnTo>
                  <a:lnTo>
                    <a:pt x="168395" y="48726"/>
                  </a:lnTo>
                  <a:lnTo>
                    <a:pt x="167671" y="44391"/>
                  </a:lnTo>
                  <a:lnTo>
                    <a:pt x="165865" y="41500"/>
                  </a:lnTo>
                  <a:lnTo>
                    <a:pt x="163339" y="39573"/>
                  </a:lnTo>
                  <a:lnTo>
                    <a:pt x="155681" y="37432"/>
                  </a:lnTo>
                  <a:lnTo>
                    <a:pt x="143458" y="36480"/>
                  </a:lnTo>
                  <a:lnTo>
                    <a:pt x="132734" y="39585"/>
                  </a:lnTo>
                  <a:lnTo>
                    <a:pt x="86282" y="70047"/>
                  </a:lnTo>
                  <a:lnTo>
                    <a:pt x="60038" y="107496"/>
                  </a:lnTo>
                  <a:lnTo>
                    <a:pt x="38868" y="141860"/>
                  </a:lnTo>
                  <a:lnTo>
                    <a:pt x="37663" y="146167"/>
                  </a:lnTo>
                  <a:lnTo>
                    <a:pt x="39506" y="150361"/>
                  </a:lnTo>
                  <a:lnTo>
                    <a:pt x="48610" y="158549"/>
                  </a:lnTo>
                  <a:lnTo>
                    <a:pt x="57947" y="163071"/>
                  </a:lnTo>
                  <a:lnTo>
                    <a:pt x="62289" y="164276"/>
                  </a:lnTo>
                  <a:lnTo>
                    <a:pt x="74169" y="162088"/>
                  </a:lnTo>
                  <a:lnTo>
                    <a:pt x="92205" y="153418"/>
                  </a:lnTo>
                  <a:lnTo>
                    <a:pt x="101576" y="144915"/>
                  </a:lnTo>
                  <a:lnTo>
                    <a:pt x="125112" y="112175"/>
                  </a:lnTo>
                  <a:lnTo>
                    <a:pt x="128907" y="99530"/>
                  </a:lnTo>
                  <a:lnTo>
                    <a:pt x="130294" y="85737"/>
                  </a:lnTo>
                  <a:lnTo>
                    <a:pt x="130486" y="93805"/>
                  </a:lnTo>
                  <a:lnTo>
                    <a:pt x="122318" y="104470"/>
                  </a:lnTo>
                  <a:lnTo>
                    <a:pt x="118378" y="115474"/>
                  </a:lnTo>
                  <a:lnTo>
                    <a:pt x="110742" y="127113"/>
                  </a:lnTo>
                  <a:lnTo>
                    <a:pt x="107226" y="140538"/>
                  </a:lnTo>
                  <a:lnTo>
                    <a:pt x="108370" y="141317"/>
                  </a:lnTo>
                  <a:lnTo>
                    <a:pt x="113171" y="142183"/>
                  </a:lnTo>
                  <a:lnTo>
                    <a:pt x="114980" y="141091"/>
                  </a:lnTo>
                  <a:lnTo>
                    <a:pt x="116186" y="139040"/>
                  </a:lnTo>
                  <a:lnTo>
                    <a:pt x="116990" y="136349"/>
                  </a:lnTo>
                  <a:lnTo>
                    <a:pt x="127810" y="118726"/>
                  </a:lnTo>
                  <a:lnTo>
                    <a:pt x="128709" y="114869"/>
                  </a:lnTo>
                  <a:lnTo>
                    <a:pt x="138333" y="97852"/>
                  </a:lnTo>
                  <a:lnTo>
                    <a:pt x="142252" y="62372"/>
                  </a:lnTo>
                  <a:lnTo>
                    <a:pt x="130505" y="47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1" name="SMARTInkShape-Group363"/>
          <p:cNvGrpSpPr/>
          <p:nvPr/>
        </p:nvGrpSpPr>
        <p:grpSpPr>
          <a:xfrm>
            <a:off x="1381125" y="4155287"/>
            <a:ext cx="1944107" cy="726277"/>
            <a:chOff x="1381125" y="4155287"/>
            <a:chExt cx="1944107" cy="726277"/>
          </a:xfrm>
        </p:grpSpPr>
        <p:sp>
          <p:nvSpPr>
            <p:cNvPr id="437" name="SMARTInkShape-1824"/>
            <p:cNvSpPr/>
            <p:nvPr/>
          </p:nvSpPr>
          <p:spPr>
            <a:xfrm>
              <a:off x="1858130" y="4345781"/>
              <a:ext cx="23059" cy="535783"/>
            </a:xfrm>
            <a:custGeom>
              <a:avLst/>
              <a:gdLst/>
              <a:ahLst/>
              <a:cxnLst/>
              <a:rect l="0" t="0" r="0" b="0"/>
              <a:pathLst>
                <a:path w="23059" h="535783">
                  <a:moveTo>
                    <a:pt x="23058" y="0"/>
                  </a:moveTo>
                  <a:lnTo>
                    <a:pt x="21735" y="54842"/>
                  </a:lnTo>
                  <a:lnTo>
                    <a:pt x="13634" y="109366"/>
                  </a:lnTo>
                  <a:lnTo>
                    <a:pt x="11887" y="158964"/>
                  </a:lnTo>
                  <a:lnTo>
                    <a:pt x="7841" y="212024"/>
                  </a:lnTo>
                  <a:lnTo>
                    <a:pt x="1792" y="261259"/>
                  </a:lnTo>
                  <a:lnTo>
                    <a:pt x="0" y="309362"/>
                  </a:lnTo>
                  <a:lnTo>
                    <a:pt x="2996" y="357128"/>
                  </a:lnTo>
                  <a:lnTo>
                    <a:pt x="9540" y="414355"/>
                  </a:lnTo>
                  <a:lnTo>
                    <a:pt x="10939" y="472411"/>
                  </a:lnTo>
                  <a:lnTo>
                    <a:pt x="11146" y="531109"/>
                  </a:lnTo>
                  <a:lnTo>
                    <a:pt x="11151" y="5357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8" name="SMARTInkShape-1825"/>
            <p:cNvSpPr/>
            <p:nvPr/>
          </p:nvSpPr>
          <p:spPr>
            <a:xfrm>
              <a:off x="1381125" y="4155287"/>
              <a:ext cx="1032437" cy="586952"/>
            </a:xfrm>
            <a:custGeom>
              <a:avLst/>
              <a:gdLst/>
              <a:ahLst/>
              <a:cxnLst/>
              <a:rect l="0" t="0" r="0" b="0"/>
              <a:pathLst>
                <a:path w="1032437" h="586952">
                  <a:moveTo>
                    <a:pt x="0" y="23807"/>
                  </a:moveTo>
                  <a:lnTo>
                    <a:pt x="6321" y="17486"/>
                  </a:lnTo>
                  <a:lnTo>
                    <a:pt x="12952" y="14383"/>
                  </a:lnTo>
                  <a:lnTo>
                    <a:pt x="61714" y="2695"/>
                  </a:lnTo>
                  <a:lnTo>
                    <a:pt x="113908" y="528"/>
                  </a:lnTo>
                  <a:lnTo>
                    <a:pt x="172216" y="152"/>
                  </a:lnTo>
                  <a:lnTo>
                    <a:pt x="216770" y="64"/>
                  </a:lnTo>
                  <a:lnTo>
                    <a:pt x="263030" y="25"/>
                  </a:lnTo>
                  <a:lnTo>
                    <a:pt x="310048" y="8"/>
                  </a:lnTo>
                  <a:lnTo>
                    <a:pt x="360931" y="0"/>
                  </a:lnTo>
                  <a:lnTo>
                    <a:pt x="414414" y="1320"/>
                  </a:lnTo>
                  <a:lnTo>
                    <a:pt x="469052" y="6316"/>
                  </a:lnTo>
                  <a:lnTo>
                    <a:pt x="524204" y="12946"/>
                  </a:lnTo>
                  <a:lnTo>
                    <a:pt x="578261" y="20303"/>
                  </a:lnTo>
                  <a:lnTo>
                    <a:pt x="628744" y="27982"/>
                  </a:lnTo>
                  <a:lnTo>
                    <a:pt x="674112" y="35805"/>
                  </a:lnTo>
                  <a:lnTo>
                    <a:pt x="733313" y="47646"/>
                  </a:lnTo>
                  <a:lnTo>
                    <a:pt x="780841" y="56006"/>
                  </a:lnTo>
                  <a:lnTo>
                    <a:pt x="816530" y="62011"/>
                  </a:lnTo>
                  <a:lnTo>
                    <a:pt x="832538" y="68568"/>
                  </a:lnTo>
                  <a:lnTo>
                    <a:pt x="839652" y="75891"/>
                  </a:lnTo>
                  <a:lnTo>
                    <a:pt x="842814" y="87084"/>
                  </a:lnTo>
                  <a:lnTo>
                    <a:pt x="843657" y="93773"/>
                  </a:lnTo>
                  <a:lnTo>
                    <a:pt x="841066" y="104733"/>
                  </a:lnTo>
                  <a:lnTo>
                    <a:pt x="817628" y="143702"/>
                  </a:lnTo>
                  <a:lnTo>
                    <a:pt x="780007" y="192172"/>
                  </a:lnTo>
                  <a:lnTo>
                    <a:pt x="731837" y="250246"/>
                  </a:lnTo>
                  <a:lnTo>
                    <a:pt x="700137" y="305876"/>
                  </a:lnTo>
                  <a:lnTo>
                    <a:pt x="679764" y="359983"/>
                  </a:lnTo>
                  <a:lnTo>
                    <a:pt x="670606" y="405637"/>
                  </a:lnTo>
                  <a:lnTo>
                    <a:pt x="667512" y="462150"/>
                  </a:lnTo>
                  <a:lnTo>
                    <a:pt x="674144" y="487178"/>
                  </a:lnTo>
                  <a:lnTo>
                    <a:pt x="696281" y="523581"/>
                  </a:lnTo>
                  <a:lnTo>
                    <a:pt x="716917" y="544908"/>
                  </a:lnTo>
                  <a:lnTo>
                    <a:pt x="774241" y="574052"/>
                  </a:lnTo>
                  <a:lnTo>
                    <a:pt x="816045" y="586951"/>
                  </a:lnTo>
                  <a:lnTo>
                    <a:pt x="861945" y="586510"/>
                  </a:lnTo>
                  <a:lnTo>
                    <a:pt x="909059" y="578002"/>
                  </a:lnTo>
                  <a:lnTo>
                    <a:pt x="950212" y="567102"/>
                  </a:lnTo>
                  <a:lnTo>
                    <a:pt x="971768" y="552344"/>
                  </a:lnTo>
                  <a:lnTo>
                    <a:pt x="1014078" y="505963"/>
                  </a:lnTo>
                  <a:lnTo>
                    <a:pt x="1028807" y="466676"/>
                  </a:lnTo>
                  <a:lnTo>
                    <a:pt x="1032436" y="427989"/>
                  </a:lnTo>
                  <a:lnTo>
                    <a:pt x="1025721" y="383600"/>
                  </a:lnTo>
                  <a:lnTo>
                    <a:pt x="1014030" y="336935"/>
                  </a:lnTo>
                  <a:lnTo>
                    <a:pt x="994396" y="290916"/>
                  </a:lnTo>
                  <a:lnTo>
                    <a:pt x="960531" y="239141"/>
                  </a:lnTo>
                  <a:lnTo>
                    <a:pt x="915004" y="179723"/>
                  </a:lnTo>
                  <a:lnTo>
                    <a:pt x="892969" y="1547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SMARTInkShape-1826"/>
            <p:cNvSpPr/>
            <p:nvPr/>
          </p:nvSpPr>
          <p:spPr>
            <a:xfrm>
              <a:off x="2547938" y="4241250"/>
              <a:ext cx="367517" cy="553928"/>
            </a:xfrm>
            <a:custGeom>
              <a:avLst/>
              <a:gdLst/>
              <a:ahLst/>
              <a:cxnLst/>
              <a:rect l="0" t="0" r="0" b="0"/>
              <a:pathLst>
                <a:path w="367517" h="553928">
                  <a:moveTo>
                    <a:pt x="0" y="437906"/>
                  </a:moveTo>
                  <a:lnTo>
                    <a:pt x="0" y="444227"/>
                  </a:lnTo>
                  <a:lnTo>
                    <a:pt x="10802" y="490102"/>
                  </a:lnTo>
                  <a:lnTo>
                    <a:pt x="11863" y="546703"/>
                  </a:lnTo>
                  <a:lnTo>
                    <a:pt x="11893" y="553927"/>
                  </a:lnTo>
                  <a:lnTo>
                    <a:pt x="15433" y="495220"/>
                  </a:lnTo>
                  <a:lnTo>
                    <a:pt x="24031" y="436291"/>
                  </a:lnTo>
                  <a:lnTo>
                    <a:pt x="32991" y="391273"/>
                  </a:lnTo>
                  <a:lnTo>
                    <a:pt x="44024" y="337952"/>
                  </a:lnTo>
                  <a:lnTo>
                    <a:pt x="54348" y="286729"/>
                  </a:lnTo>
                  <a:lnTo>
                    <a:pt x="59318" y="231570"/>
                  </a:lnTo>
                  <a:lnTo>
                    <a:pt x="68581" y="181125"/>
                  </a:lnTo>
                  <a:lnTo>
                    <a:pt x="79704" y="133987"/>
                  </a:lnTo>
                  <a:lnTo>
                    <a:pt x="95315" y="81834"/>
                  </a:lnTo>
                  <a:lnTo>
                    <a:pt x="115540" y="25859"/>
                  </a:lnTo>
                  <a:lnTo>
                    <a:pt x="118820" y="15326"/>
                  </a:lnTo>
                  <a:lnTo>
                    <a:pt x="129107" y="0"/>
                  </a:lnTo>
                  <a:lnTo>
                    <a:pt x="129728" y="448"/>
                  </a:lnTo>
                  <a:lnTo>
                    <a:pt x="130723" y="10673"/>
                  </a:lnTo>
                  <a:lnTo>
                    <a:pt x="130954" y="60037"/>
                  </a:lnTo>
                  <a:lnTo>
                    <a:pt x="130966" y="116850"/>
                  </a:lnTo>
                  <a:lnTo>
                    <a:pt x="130968" y="170464"/>
                  </a:lnTo>
                  <a:lnTo>
                    <a:pt x="130968" y="222698"/>
                  </a:lnTo>
                  <a:lnTo>
                    <a:pt x="140473" y="281919"/>
                  </a:lnTo>
                  <a:lnTo>
                    <a:pt x="155091" y="339674"/>
                  </a:lnTo>
                  <a:lnTo>
                    <a:pt x="174665" y="393612"/>
                  </a:lnTo>
                  <a:lnTo>
                    <a:pt x="187866" y="424341"/>
                  </a:lnTo>
                  <a:lnTo>
                    <a:pt x="216627" y="452517"/>
                  </a:lnTo>
                  <a:lnTo>
                    <a:pt x="225483" y="457629"/>
                  </a:lnTo>
                  <a:lnTo>
                    <a:pt x="229697" y="458993"/>
                  </a:lnTo>
                  <a:lnTo>
                    <a:pt x="233829" y="458578"/>
                  </a:lnTo>
                  <a:lnTo>
                    <a:pt x="241948" y="454591"/>
                  </a:lnTo>
                  <a:lnTo>
                    <a:pt x="272214" y="427340"/>
                  </a:lnTo>
                  <a:lnTo>
                    <a:pt x="307454" y="375793"/>
                  </a:lnTo>
                  <a:lnTo>
                    <a:pt x="328205" y="322058"/>
                  </a:lnTo>
                  <a:lnTo>
                    <a:pt x="345044" y="268326"/>
                  </a:lnTo>
                  <a:lnTo>
                    <a:pt x="361109" y="213468"/>
                  </a:lnTo>
                  <a:lnTo>
                    <a:pt x="367516" y="156232"/>
                  </a:lnTo>
                  <a:lnTo>
                    <a:pt x="365254" y="105336"/>
                  </a:lnTo>
                  <a:lnTo>
                    <a:pt x="357187" y="569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SMARTInkShape-1827"/>
            <p:cNvSpPr/>
            <p:nvPr/>
          </p:nvSpPr>
          <p:spPr>
            <a:xfrm>
              <a:off x="3003648" y="4214813"/>
              <a:ext cx="321584" cy="511969"/>
            </a:xfrm>
            <a:custGeom>
              <a:avLst/>
              <a:gdLst/>
              <a:ahLst/>
              <a:cxnLst/>
              <a:rect l="0" t="0" r="0" b="0"/>
              <a:pathLst>
                <a:path w="321584" h="511969">
                  <a:moveTo>
                    <a:pt x="282477" y="0"/>
                  </a:moveTo>
                  <a:lnTo>
                    <a:pt x="282477" y="10251"/>
                  </a:lnTo>
                  <a:lnTo>
                    <a:pt x="281154" y="10802"/>
                  </a:lnTo>
                  <a:lnTo>
                    <a:pt x="265998" y="15216"/>
                  </a:lnTo>
                  <a:lnTo>
                    <a:pt x="215489" y="36009"/>
                  </a:lnTo>
                  <a:lnTo>
                    <a:pt x="164294" y="45330"/>
                  </a:lnTo>
                  <a:lnTo>
                    <a:pt x="114640" y="64859"/>
                  </a:lnTo>
                  <a:lnTo>
                    <a:pt x="62303" y="82828"/>
                  </a:lnTo>
                  <a:lnTo>
                    <a:pt x="32023" y="99117"/>
                  </a:lnTo>
                  <a:lnTo>
                    <a:pt x="28195" y="104442"/>
                  </a:lnTo>
                  <a:lnTo>
                    <a:pt x="23942" y="117415"/>
                  </a:lnTo>
                  <a:lnTo>
                    <a:pt x="24131" y="123256"/>
                  </a:lnTo>
                  <a:lnTo>
                    <a:pt x="27869" y="133273"/>
                  </a:lnTo>
                  <a:lnTo>
                    <a:pt x="40995" y="142135"/>
                  </a:lnTo>
                  <a:lnTo>
                    <a:pt x="94426" y="163944"/>
                  </a:lnTo>
                  <a:lnTo>
                    <a:pt x="138858" y="182778"/>
                  </a:lnTo>
                  <a:lnTo>
                    <a:pt x="192004" y="197325"/>
                  </a:lnTo>
                  <a:lnTo>
                    <a:pt x="240530" y="208691"/>
                  </a:lnTo>
                  <a:lnTo>
                    <a:pt x="299149" y="219893"/>
                  </a:lnTo>
                  <a:lnTo>
                    <a:pt x="321293" y="224969"/>
                  </a:lnTo>
                  <a:lnTo>
                    <a:pt x="321583" y="225386"/>
                  </a:lnTo>
                  <a:lnTo>
                    <a:pt x="312544" y="226054"/>
                  </a:lnTo>
                  <a:lnTo>
                    <a:pt x="277683" y="229724"/>
                  </a:lnTo>
                  <a:lnTo>
                    <a:pt x="227584" y="236465"/>
                  </a:lnTo>
                  <a:lnTo>
                    <a:pt x="182281" y="243954"/>
                  </a:lnTo>
                  <a:lnTo>
                    <a:pt x="135344" y="254551"/>
                  </a:lnTo>
                  <a:lnTo>
                    <a:pt x="81582" y="278166"/>
                  </a:lnTo>
                  <a:lnTo>
                    <a:pt x="36272" y="300470"/>
                  </a:lnTo>
                  <a:lnTo>
                    <a:pt x="13295" y="322302"/>
                  </a:lnTo>
                  <a:lnTo>
                    <a:pt x="4091" y="337714"/>
                  </a:lnTo>
                  <a:lnTo>
                    <a:pt x="0" y="353383"/>
                  </a:lnTo>
                  <a:lnTo>
                    <a:pt x="1709" y="369166"/>
                  </a:lnTo>
                  <a:lnTo>
                    <a:pt x="8202" y="385001"/>
                  </a:lnTo>
                  <a:lnTo>
                    <a:pt x="19907" y="400858"/>
                  </a:lnTo>
                  <a:lnTo>
                    <a:pt x="67990" y="432596"/>
                  </a:lnTo>
                  <a:lnTo>
                    <a:pt x="115591" y="456407"/>
                  </a:lnTo>
                  <a:lnTo>
                    <a:pt x="156712" y="472281"/>
                  </a:lnTo>
                  <a:lnTo>
                    <a:pt x="197918" y="484628"/>
                  </a:lnTo>
                  <a:lnTo>
                    <a:pt x="251249" y="499017"/>
                  </a:lnTo>
                  <a:lnTo>
                    <a:pt x="294383" y="5119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2967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the graphic organizer and then accompanying writing assignment.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writing assignment does count as a writing category grade.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227" y="2180015"/>
            <a:ext cx="9617903" cy="364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94" name="SMARTInkShape-Group391"/>
          <p:cNvGrpSpPr/>
          <p:nvPr/>
        </p:nvGrpSpPr>
        <p:grpSpPr>
          <a:xfrm>
            <a:off x="8239822" y="3131344"/>
            <a:ext cx="415975" cy="142876"/>
            <a:chOff x="8239822" y="3131344"/>
            <a:chExt cx="415975" cy="142876"/>
          </a:xfrm>
        </p:grpSpPr>
        <p:sp>
          <p:nvSpPr>
            <p:cNvPr id="1292" name="SMARTInkShape-2106"/>
            <p:cNvSpPr/>
            <p:nvPr/>
          </p:nvSpPr>
          <p:spPr>
            <a:xfrm>
              <a:off x="8596326" y="3131344"/>
              <a:ext cx="59471" cy="142815"/>
            </a:xfrm>
            <a:custGeom>
              <a:avLst/>
              <a:gdLst/>
              <a:ahLst/>
              <a:cxnLst/>
              <a:rect l="0" t="0" r="0" b="0"/>
              <a:pathLst>
                <a:path w="59471" h="142815">
                  <a:moveTo>
                    <a:pt x="35705" y="71437"/>
                  </a:moveTo>
                  <a:lnTo>
                    <a:pt x="35705" y="59676"/>
                  </a:lnTo>
                  <a:lnTo>
                    <a:pt x="29385" y="59574"/>
                  </a:lnTo>
                  <a:lnTo>
                    <a:pt x="27523" y="60883"/>
                  </a:lnTo>
                  <a:lnTo>
                    <a:pt x="26281" y="63078"/>
                  </a:lnTo>
                  <a:lnTo>
                    <a:pt x="25454" y="65864"/>
                  </a:lnTo>
                  <a:lnTo>
                    <a:pt x="11770" y="83237"/>
                  </a:lnTo>
                  <a:lnTo>
                    <a:pt x="6106" y="89029"/>
                  </a:lnTo>
                  <a:lnTo>
                    <a:pt x="2706" y="96012"/>
                  </a:lnTo>
                  <a:lnTo>
                    <a:pt x="145" y="123076"/>
                  </a:lnTo>
                  <a:lnTo>
                    <a:pt x="0" y="140527"/>
                  </a:lnTo>
                  <a:lnTo>
                    <a:pt x="1318" y="141309"/>
                  </a:lnTo>
                  <a:lnTo>
                    <a:pt x="17723" y="142814"/>
                  </a:lnTo>
                  <a:lnTo>
                    <a:pt x="24626" y="139320"/>
                  </a:lnTo>
                  <a:lnTo>
                    <a:pt x="39838" y="126297"/>
                  </a:lnTo>
                  <a:lnTo>
                    <a:pt x="44157" y="118750"/>
                  </a:lnTo>
                  <a:lnTo>
                    <a:pt x="47399" y="110986"/>
                  </a:lnTo>
                  <a:lnTo>
                    <a:pt x="55339" y="99177"/>
                  </a:lnTo>
                  <a:lnTo>
                    <a:pt x="58279" y="87300"/>
                  </a:lnTo>
                  <a:lnTo>
                    <a:pt x="59470" y="45311"/>
                  </a:lnTo>
                  <a:lnTo>
                    <a:pt x="55968" y="36454"/>
                  </a:lnTo>
                  <a:lnTo>
                    <a:pt x="51326" y="28108"/>
                  </a:lnTo>
                  <a:lnTo>
                    <a:pt x="48345" y="11971"/>
                  </a:lnTo>
                  <a:lnTo>
                    <a:pt x="4761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3" name="SMARTInkShape-2107"/>
            <p:cNvSpPr/>
            <p:nvPr/>
          </p:nvSpPr>
          <p:spPr>
            <a:xfrm>
              <a:off x="8239822" y="3167226"/>
              <a:ext cx="296960" cy="106994"/>
            </a:xfrm>
            <a:custGeom>
              <a:avLst/>
              <a:gdLst/>
              <a:ahLst/>
              <a:cxnLst/>
              <a:rect l="0" t="0" r="0" b="0"/>
              <a:pathLst>
                <a:path w="296960" h="106994">
                  <a:moveTo>
                    <a:pt x="106459" y="23649"/>
                  </a:moveTo>
                  <a:lnTo>
                    <a:pt x="106459" y="13398"/>
                  </a:lnTo>
                  <a:lnTo>
                    <a:pt x="105136" y="12846"/>
                  </a:lnTo>
                  <a:lnTo>
                    <a:pt x="66608" y="11747"/>
                  </a:lnTo>
                  <a:lnTo>
                    <a:pt x="58761" y="15272"/>
                  </a:lnTo>
                  <a:lnTo>
                    <a:pt x="50864" y="19926"/>
                  </a:lnTo>
                  <a:lnTo>
                    <a:pt x="38981" y="23869"/>
                  </a:lnTo>
                  <a:lnTo>
                    <a:pt x="11208" y="44179"/>
                  </a:lnTo>
                  <a:lnTo>
                    <a:pt x="7241" y="45273"/>
                  </a:lnTo>
                  <a:lnTo>
                    <a:pt x="4594" y="47325"/>
                  </a:lnTo>
                  <a:lnTo>
                    <a:pt x="1655" y="53134"/>
                  </a:lnTo>
                  <a:lnTo>
                    <a:pt x="0" y="63841"/>
                  </a:lnTo>
                  <a:lnTo>
                    <a:pt x="3141" y="71498"/>
                  </a:lnTo>
                  <a:lnTo>
                    <a:pt x="9616" y="80873"/>
                  </a:lnTo>
                  <a:lnTo>
                    <a:pt x="14029" y="82155"/>
                  </a:lnTo>
                  <a:lnTo>
                    <a:pt x="27641" y="82978"/>
                  </a:lnTo>
                  <a:lnTo>
                    <a:pt x="35270" y="79562"/>
                  </a:lnTo>
                  <a:lnTo>
                    <a:pt x="54898" y="64183"/>
                  </a:lnTo>
                  <a:lnTo>
                    <a:pt x="62817" y="61508"/>
                  </a:lnTo>
                  <a:lnTo>
                    <a:pt x="65459" y="59472"/>
                  </a:lnTo>
                  <a:lnTo>
                    <a:pt x="91243" y="23582"/>
                  </a:lnTo>
                  <a:lnTo>
                    <a:pt x="94262" y="9254"/>
                  </a:lnTo>
                  <a:lnTo>
                    <a:pt x="94548" y="0"/>
                  </a:lnTo>
                  <a:lnTo>
                    <a:pt x="94551" y="6205"/>
                  </a:lnTo>
                  <a:lnTo>
                    <a:pt x="98080" y="12810"/>
                  </a:lnTo>
                  <a:lnTo>
                    <a:pt x="102735" y="20154"/>
                  </a:lnTo>
                  <a:lnTo>
                    <a:pt x="105723" y="35649"/>
                  </a:lnTo>
                  <a:lnTo>
                    <a:pt x="105969" y="39586"/>
                  </a:lnTo>
                  <a:lnTo>
                    <a:pt x="109769" y="47489"/>
                  </a:lnTo>
                  <a:lnTo>
                    <a:pt x="114545" y="55411"/>
                  </a:lnTo>
                  <a:lnTo>
                    <a:pt x="118556" y="67309"/>
                  </a:lnTo>
                  <a:lnTo>
                    <a:pt x="136058" y="88804"/>
                  </a:lnTo>
                  <a:lnTo>
                    <a:pt x="142986" y="92294"/>
                  </a:lnTo>
                  <a:lnTo>
                    <a:pt x="153435" y="94923"/>
                  </a:lnTo>
                  <a:lnTo>
                    <a:pt x="164279" y="84821"/>
                  </a:lnTo>
                  <a:lnTo>
                    <a:pt x="166975" y="73999"/>
                  </a:lnTo>
                  <a:lnTo>
                    <a:pt x="174072" y="62968"/>
                  </a:lnTo>
                  <a:lnTo>
                    <a:pt x="176197" y="55235"/>
                  </a:lnTo>
                  <a:lnTo>
                    <a:pt x="178086" y="52644"/>
                  </a:lnTo>
                  <a:lnTo>
                    <a:pt x="180669" y="50917"/>
                  </a:lnTo>
                  <a:lnTo>
                    <a:pt x="183713" y="49765"/>
                  </a:lnTo>
                  <a:lnTo>
                    <a:pt x="185744" y="47674"/>
                  </a:lnTo>
                  <a:lnTo>
                    <a:pt x="192529" y="34813"/>
                  </a:lnTo>
                  <a:lnTo>
                    <a:pt x="195589" y="31092"/>
                  </a:lnTo>
                  <a:lnTo>
                    <a:pt x="202517" y="26957"/>
                  </a:lnTo>
                  <a:lnTo>
                    <a:pt x="217744" y="24302"/>
                  </a:lnTo>
                  <a:lnTo>
                    <a:pt x="253308" y="23666"/>
                  </a:lnTo>
                  <a:lnTo>
                    <a:pt x="255952" y="24983"/>
                  </a:lnTo>
                  <a:lnTo>
                    <a:pt x="257715" y="27184"/>
                  </a:lnTo>
                  <a:lnTo>
                    <a:pt x="260996" y="33158"/>
                  </a:lnTo>
                  <a:lnTo>
                    <a:pt x="271286" y="45317"/>
                  </a:lnTo>
                  <a:lnTo>
                    <a:pt x="274102" y="56543"/>
                  </a:lnTo>
                  <a:lnTo>
                    <a:pt x="281220" y="67644"/>
                  </a:lnTo>
                  <a:lnTo>
                    <a:pt x="284548" y="80873"/>
                  </a:lnTo>
                  <a:lnTo>
                    <a:pt x="285009" y="93229"/>
                  </a:lnTo>
                  <a:lnTo>
                    <a:pt x="296959" y="1069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03" name="SMARTInkShape-Group392"/>
          <p:cNvGrpSpPr/>
          <p:nvPr/>
        </p:nvGrpSpPr>
        <p:grpSpPr>
          <a:xfrm>
            <a:off x="8774906" y="3059906"/>
            <a:ext cx="869158" cy="226220"/>
            <a:chOff x="8774906" y="3059906"/>
            <a:chExt cx="869158" cy="226220"/>
          </a:xfrm>
        </p:grpSpPr>
        <p:sp>
          <p:nvSpPr>
            <p:cNvPr id="1295" name="SMARTInkShape-2108"/>
            <p:cNvSpPr/>
            <p:nvPr/>
          </p:nvSpPr>
          <p:spPr>
            <a:xfrm>
              <a:off x="9453563" y="3107531"/>
              <a:ext cx="190501" cy="11908"/>
            </a:xfrm>
            <a:custGeom>
              <a:avLst/>
              <a:gdLst/>
              <a:ahLst/>
              <a:cxnLst/>
              <a:rect l="0" t="0" r="0" b="0"/>
              <a:pathLst>
                <a:path w="190501" h="11908">
                  <a:moveTo>
                    <a:pt x="0" y="11907"/>
                  </a:moveTo>
                  <a:lnTo>
                    <a:pt x="0" y="43"/>
                  </a:lnTo>
                  <a:lnTo>
                    <a:pt x="56320" y="1"/>
                  </a:lnTo>
                  <a:lnTo>
                    <a:pt x="115563" y="0"/>
                  </a:lnTo>
                  <a:lnTo>
                    <a:pt x="174257" y="0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6" name="SMARTInkShape-2109"/>
            <p:cNvSpPr/>
            <p:nvPr/>
          </p:nvSpPr>
          <p:spPr>
            <a:xfrm>
              <a:off x="9536909" y="3095625"/>
              <a:ext cx="11905" cy="190501"/>
            </a:xfrm>
            <a:custGeom>
              <a:avLst/>
              <a:gdLst/>
              <a:ahLst/>
              <a:cxnLst/>
              <a:rect l="0" t="0" r="0" b="0"/>
              <a:pathLst>
                <a:path w="11905" h="190501">
                  <a:moveTo>
                    <a:pt x="11904" y="0"/>
                  </a:moveTo>
                  <a:lnTo>
                    <a:pt x="5583" y="0"/>
                  </a:lnTo>
                  <a:lnTo>
                    <a:pt x="5044" y="1323"/>
                  </a:lnTo>
                  <a:lnTo>
                    <a:pt x="7973" y="6321"/>
                  </a:lnTo>
                  <a:lnTo>
                    <a:pt x="7960" y="9506"/>
                  </a:lnTo>
                  <a:lnTo>
                    <a:pt x="4418" y="16572"/>
                  </a:lnTo>
                  <a:lnTo>
                    <a:pt x="4268" y="21631"/>
                  </a:lnTo>
                  <a:lnTo>
                    <a:pt x="10637" y="50000"/>
                  </a:lnTo>
                  <a:lnTo>
                    <a:pt x="455" y="105008"/>
                  </a:lnTo>
                  <a:lnTo>
                    <a:pt x="5" y="161510"/>
                  </a:lnTo>
                  <a:lnTo>
                    <a:pt x="0" y="170119"/>
                  </a:lnTo>
                  <a:lnTo>
                    <a:pt x="1323" y="172944"/>
                  </a:lnTo>
                  <a:lnTo>
                    <a:pt x="3526" y="174827"/>
                  </a:lnTo>
                  <a:lnTo>
                    <a:pt x="6319" y="176083"/>
                  </a:lnTo>
                  <a:lnTo>
                    <a:pt x="8180" y="178243"/>
                  </a:lnTo>
                  <a:lnTo>
                    <a:pt x="11904" y="190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7" name="SMARTInkShape-2110"/>
            <p:cNvSpPr/>
            <p:nvPr/>
          </p:nvSpPr>
          <p:spPr>
            <a:xfrm>
              <a:off x="9384326" y="3226594"/>
              <a:ext cx="176394" cy="35720"/>
            </a:xfrm>
            <a:custGeom>
              <a:avLst/>
              <a:gdLst/>
              <a:ahLst/>
              <a:cxnLst/>
              <a:rect l="0" t="0" r="0" b="0"/>
              <a:pathLst>
                <a:path w="176394" h="35720">
                  <a:moveTo>
                    <a:pt x="45424" y="0"/>
                  </a:moveTo>
                  <a:lnTo>
                    <a:pt x="28852" y="0"/>
                  </a:lnTo>
                  <a:lnTo>
                    <a:pt x="26438" y="1323"/>
                  </a:lnTo>
                  <a:lnTo>
                    <a:pt x="24830" y="3528"/>
                  </a:lnTo>
                  <a:lnTo>
                    <a:pt x="23757" y="6320"/>
                  </a:lnTo>
                  <a:lnTo>
                    <a:pt x="21719" y="8182"/>
                  </a:lnTo>
                  <a:lnTo>
                    <a:pt x="8943" y="14698"/>
                  </a:lnTo>
                  <a:lnTo>
                    <a:pt x="0" y="22012"/>
                  </a:lnTo>
                  <a:lnTo>
                    <a:pt x="590" y="22612"/>
                  </a:lnTo>
                  <a:lnTo>
                    <a:pt x="15592" y="23765"/>
                  </a:lnTo>
                  <a:lnTo>
                    <a:pt x="71565" y="23812"/>
                  </a:lnTo>
                  <a:lnTo>
                    <a:pt x="126617" y="23812"/>
                  </a:lnTo>
                  <a:lnTo>
                    <a:pt x="137955" y="27340"/>
                  </a:lnTo>
                  <a:lnTo>
                    <a:pt x="148726" y="31995"/>
                  </a:lnTo>
                  <a:lnTo>
                    <a:pt x="176393" y="35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8" name="SMARTInkShape-2111"/>
            <p:cNvSpPr/>
            <p:nvPr/>
          </p:nvSpPr>
          <p:spPr>
            <a:xfrm>
              <a:off x="9193323" y="3190875"/>
              <a:ext cx="117366" cy="11907"/>
            </a:xfrm>
            <a:custGeom>
              <a:avLst/>
              <a:gdLst/>
              <a:ahLst/>
              <a:cxnLst/>
              <a:rect l="0" t="0" r="0" b="0"/>
              <a:pathLst>
                <a:path w="117366" h="11907">
                  <a:moveTo>
                    <a:pt x="22115" y="11906"/>
                  </a:moveTo>
                  <a:lnTo>
                    <a:pt x="15794" y="11906"/>
                  </a:lnTo>
                  <a:lnTo>
                    <a:pt x="13932" y="10583"/>
                  </a:lnTo>
                  <a:lnTo>
                    <a:pt x="12690" y="8378"/>
                  </a:lnTo>
                  <a:lnTo>
                    <a:pt x="10699" y="1655"/>
                  </a:lnTo>
                  <a:lnTo>
                    <a:pt x="6898" y="735"/>
                  </a:lnTo>
                  <a:lnTo>
                    <a:pt x="0" y="145"/>
                  </a:lnTo>
                  <a:lnTo>
                    <a:pt x="55893" y="0"/>
                  </a:lnTo>
                  <a:lnTo>
                    <a:pt x="11736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9" name="SMARTInkShape-2112"/>
            <p:cNvSpPr/>
            <p:nvPr/>
          </p:nvSpPr>
          <p:spPr>
            <a:xfrm>
              <a:off x="9286918" y="3107531"/>
              <a:ext cx="23771" cy="178595"/>
            </a:xfrm>
            <a:custGeom>
              <a:avLst/>
              <a:gdLst/>
              <a:ahLst/>
              <a:cxnLst/>
              <a:rect l="0" t="0" r="0" b="0"/>
              <a:pathLst>
                <a:path w="23771" h="178595">
                  <a:moveTo>
                    <a:pt x="11863" y="0"/>
                  </a:moveTo>
                  <a:lnTo>
                    <a:pt x="5543" y="6321"/>
                  </a:lnTo>
                  <a:lnTo>
                    <a:pt x="2439" y="16479"/>
                  </a:lnTo>
                  <a:lnTo>
                    <a:pt x="0" y="73624"/>
                  </a:lnTo>
                  <a:lnTo>
                    <a:pt x="1289" y="100435"/>
                  </a:lnTo>
                  <a:lnTo>
                    <a:pt x="11128" y="141901"/>
                  </a:lnTo>
                  <a:lnTo>
                    <a:pt x="11373" y="146194"/>
                  </a:lnTo>
                  <a:lnTo>
                    <a:pt x="15173" y="154493"/>
                  </a:lnTo>
                  <a:lnTo>
                    <a:pt x="22071" y="164279"/>
                  </a:lnTo>
                  <a:lnTo>
                    <a:pt x="23770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0" name="SMARTInkShape-2113"/>
            <p:cNvSpPr/>
            <p:nvPr/>
          </p:nvSpPr>
          <p:spPr>
            <a:xfrm>
              <a:off x="8989219" y="3059906"/>
              <a:ext cx="119063" cy="202408"/>
            </a:xfrm>
            <a:custGeom>
              <a:avLst/>
              <a:gdLst/>
              <a:ahLst/>
              <a:cxnLst/>
              <a:rect l="0" t="0" r="0" b="0"/>
              <a:pathLst>
                <a:path w="119063" h="202408">
                  <a:moveTo>
                    <a:pt x="0" y="0"/>
                  </a:moveTo>
                  <a:lnTo>
                    <a:pt x="0" y="53203"/>
                  </a:lnTo>
                  <a:lnTo>
                    <a:pt x="1323" y="110948"/>
                  </a:lnTo>
                  <a:lnTo>
                    <a:pt x="10251" y="134392"/>
                  </a:lnTo>
                  <a:lnTo>
                    <a:pt x="11760" y="158702"/>
                  </a:lnTo>
                  <a:lnTo>
                    <a:pt x="13132" y="161364"/>
                  </a:lnTo>
                  <a:lnTo>
                    <a:pt x="15369" y="163139"/>
                  </a:lnTo>
                  <a:lnTo>
                    <a:pt x="18183" y="164322"/>
                  </a:lnTo>
                  <a:lnTo>
                    <a:pt x="20060" y="166433"/>
                  </a:lnTo>
                  <a:lnTo>
                    <a:pt x="23666" y="178042"/>
                  </a:lnTo>
                  <a:lnTo>
                    <a:pt x="23769" y="172110"/>
                  </a:lnTo>
                  <a:lnTo>
                    <a:pt x="25107" y="170303"/>
                  </a:lnTo>
                  <a:lnTo>
                    <a:pt x="45478" y="156578"/>
                  </a:lnTo>
                  <a:lnTo>
                    <a:pt x="68672" y="135051"/>
                  </a:lnTo>
                  <a:lnTo>
                    <a:pt x="81150" y="131507"/>
                  </a:lnTo>
                  <a:lnTo>
                    <a:pt x="81882" y="132650"/>
                  </a:lnTo>
                  <a:lnTo>
                    <a:pt x="83151" y="141268"/>
                  </a:lnTo>
                  <a:lnTo>
                    <a:pt x="91488" y="152063"/>
                  </a:lnTo>
                  <a:lnTo>
                    <a:pt x="95458" y="163090"/>
                  </a:lnTo>
                  <a:lnTo>
                    <a:pt x="114983" y="187644"/>
                  </a:lnTo>
                  <a:lnTo>
                    <a:pt x="119062" y="2024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1" name="SMARTInkShape-2114"/>
            <p:cNvSpPr/>
            <p:nvPr/>
          </p:nvSpPr>
          <p:spPr>
            <a:xfrm>
              <a:off x="8774906" y="3155156"/>
              <a:ext cx="190501" cy="95191"/>
            </a:xfrm>
            <a:custGeom>
              <a:avLst/>
              <a:gdLst/>
              <a:ahLst/>
              <a:cxnLst/>
              <a:rect l="0" t="0" r="0" b="0"/>
              <a:pathLst>
                <a:path w="190501" h="95191">
                  <a:moveTo>
                    <a:pt x="0" y="11907"/>
                  </a:moveTo>
                  <a:lnTo>
                    <a:pt x="0" y="68582"/>
                  </a:lnTo>
                  <a:lnTo>
                    <a:pt x="0" y="75901"/>
                  </a:lnTo>
                  <a:lnTo>
                    <a:pt x="3528" y="83564"/>
                  </a:lnTo>
                  <a:lnTo>
                    <a:pt x="10252" y="92942"/>
                  </a:lnTo>
                  <a:lnTo>
                    <a:pt x="14699" y="94224"/>
                  </a:lnTo>
                  <a:lnTo>
                    <a:pt x="29600" y="95190"/>
                  </a:lnTo>
                  <a:lnTo>
                    <a:pt x="36527" y="91696"/>
                  </a:lnTo>
                  <a:lnTo>
                    <a:pt x="74665" y="63132"/>
                  </a:lnTo>
                  <a:lnTo>
                    <a:pt x="82095" y="52808"/>
                  </a:lnTo>
                  <a:lnTo>
                    <a:pt x="107151" y="35723"/>
                  </a:lnTo>
                  <a:lnTo>
                    <a:pt x="107156" y="52291"/>
                  </a:lnTo>
                  <a:lnTo>
                    <a:pt x="108479" y="54705"/>
                  </a:lnTo>
                  <a:lnTo>
                    <a:pt x="110684" y="56314"/>
                  </a:lnTo>
                  <a:lnTo>
                    <a:pt x="117408" y="58896"/>
                  </a:lnTo>
                  <a:lnTo>
                    <a:pt x="118326" y="62777"/>
                  </a:lnTo>
                  <a:lnTo>
                    <a:pt x="118572" y="65664"/>
                  </a:lnTo>
                  <a:lnTo>
                    <a:pt x="120059" y="67589"/>
                  </a:lnTo>
                  <a:lnTo>
                    <a:pt x="129271" y="70931"/>
                  </a:lnTo>
                  <a:lnTo>
                    <a:pt x="143697" y="61947"/>
                  </a:lnTo>
                  <a:lnTo>
                    <a:pt x="147392" y="61142"/>
                  </a:lnTo>
                  <a:lnTo>
                    <a:pt x="158913" y="53688"/>
                  </a:lnTo>
                  <a:lnTo>
                    <a:pt x="163232" y="46792"/>
                  </a:lnTo>
                  <a:lnTo>
                    <a:pt x="166475" y="39317"/>
                  </a:lnTo>
                  <a:lnTo>
                    <a:pt x="187192" y="11885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2" name="SMARTInkShape-2115"/>
            <p:cNvSpPr/>
            <p:nvPr/>
          </p:nvSpPr>
          <p:spPr>
            <a:xfrm>
              <a:off x="9155912" y="3202794"/>
              <a:ext cx="83339" cy="59520"/>
            </a:xfrm>
            <a:custGeom>
              <a:avLst/>
              <a:gdLst/>
              <a:ahLst/>
              <a:cxnLst/>
              <a:rect l="0" t="0" r="0" b="0"/>
              <a:pathLst>
                <a:path w="83339" h="59520">
                  <a:moveTo>
                    <a:pt x="47619" y="11894"/>
                  </a:moveTo>
                  <a:lnTo>
                    <a:pt x="47619" y="133"/>
                  </a:lnTo>
                  <a:lnTo>
                    <a:pt x="37368" y="0"/>
                  </a:lnTo>
                  <a:lnTo>
                    <a:pt x="26534" y="8172"/>
                  </a:lnTo>
                  <a:lnTo>
                    <a:pt x="15502" y="12114"/>
                  </a:lnTo>
                  <a:lnTo>
                    <a:pt x="2298" y="21999"/>
                  </a:lnTo>
                  <a:lnTo>
                    <a:pt x="1018" y="26527"/>
                  </a:lnTo>
                  <a:lnTo>
                    <a:pt x="0" y="57671"/>
                  </a:lnTo>
                  <a:lnTo>
                    <a:pt x="1321" y="58287"/>
                  </a:lnTo>
                  <a:lnTo>
                    <a:pt x="6316" y="58971"/>
                  </a:lnTo>
                  <a:lnTo>
                    <a:pt x="12946" y="55747"/>
                  </a:lnTo>
                  <a:lnTo>
                    <a:pt x="20303" y="51228"/>
                  </a:lnTo>
                  <a:lnTo>
                    <a:pt x="33422" y="48088"/>
                  </a:lnTo>
                  <a:lnTo>
                    <a:pt x="59366" y="23958"/>
                  </a:lnTo>
                  <a:lnTo>
                    <a:pt x="59522" y="41540"/>
                  </a:lnTo>
                  <a:lnTo>
                    <a:pt x="60846" y="43564"/>
                  </a:lnTo>
                  <a:lnTo>
                    <a:pt x="63051" y="44914"/>
                  </a:lnTo>
                  <a:lnTo>
                    <a:pt x="65844" y="45813"/>
                  </a:lnTo>
                  <a:lnTo>
                    <a:pt x="67707" y="47736"/>
                  </a:lnTo>
                  <a:lnTo>
                    <a:pt x="70941" y="57705"/>
                  </a:lnTo>
                  <a:lnTo>
                    <a:pt x="74742" y="58713"/>
                  </a:lnTo>
                  <a:lnTo>
                    <a:pt x="83338" y="595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08" name="SMARTInkShape-Group393"/>
          <p:cNvGrpSpPr/>
          <p:nvPr/>
        </p:nvGrpSpPr>
        <p:grpSpPr>
          <a:xfrm>
            <a:off x="9679842" y="3073674"/>
            <a:ext cx="369034" cy="188591"/>
            <a:chOff x="9679842" y="3073674"/>
            <a:chExt cx="369034" cy="188591"/>
          </a:xfrm>
        </p:grpSpPr>
        <p:sp>
          <p:nvSpPr>
            <p:cNvPr id="1304" name="SMARTInkShape-2116"/>
            <p:cNvSpPr/>
            <p:nvPr/>
          </p:nvSpPr>
          <p:spPr>
            <a:xfrm>
              <a:off x="9941737" y="3096224"/>
              <a:ext cx="107139" cy="166041"/>
            </a:xfrm>
            <a:custGeom>
              <a:avLst/>
              <a:gdLst/>
              <a:ahLst/>
              <a:cxnLst/>
              <a:rect l="0" t="0" r="0" b="0"/>
              <a:pathLst>
                <a:path w="107139" h="166041">
                  <a:moveTo>
                    <a:pt x="59513" y="82745"/>
                  </a:moveTo>
                  <a:lnTo>
                    <a:pt x="59513" y="92996"/>
                  </a:lnTo>
                  <a:lnTo>
                    <a:pt x="31180" y="122971"/>
                  </a:lnTo>
                  <a:lnTo>
                    <a:pt x="23549" y="127082"/>
                  </a:lnTo>
                  <a:lnTo>
                    <a:pt x="15748" y="130231"/>
                  </a:lnTo>
                  <a:lnTo>
                    <a:pt x="7871" y="136041"/>
                  </a:lnTo>
                  <a:lnTo>
                    <a:pt x="3490" y="143033"/>
                  </a:lnTo>
                  <a:lnTo>
                    <a:pt x="444" y="154037"/>
                  </a:lnTo>
                  <a:lnTo>
                    <a:pt x="0" y="165541"/>
                  </a:lnTo>
                  <a:lnTo>
                    <a:pt x="16555" y="166040"/>
                  </a:lnTo>
                  <a:lnTo>
                    <a:pt x="24104" y="162539"/>
                  </a:lnTo>
                  <a:lnTo>
                    <a:pt x="50538" y="144454"/>
                  </a:lnTo>
                  <a:lnTo>
                    <a:pt x="66908" y="110266"/>
                  </a:lnTo>
                  <a:lnTo>
                    <a:pt x="71405" y="90752"/>
                  </a:lnTo>
                  <a:lnTo>
                    <a:pt x="79206" y="74681"/>
                  </a:lnTo>
                  <a:lnTo>
                    <a:pt x="83277" y="15473"/>
                  </a:lnTo>
                  <a:lnTo>
                    <a:pt x="83324" y="0"/>
                  </a:lnTo>
                  <a:lnTo>
                    <a:pt x="83327" y="34059"/>
                  </a:lnTo>
                  <a:lnTo>
                    <a:pt x="86853" y="44791"/>
                  </a:lnTo>
                  <a:lnTo>
                    <a:pt x="91508" y="55293"/>
                  </a:lnTo>
                  <a:lnTo>
                    <a:pt x="98542" y="103281"/>
                  </a:lnTo>
                  <a:lnTo>
                    <a:pt x="107138" y="1184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5" name="SMARTInkShape-2117"/>
            <p:cNvSpPr/>
            <p:nvPr/>
          </p:nvSpPr>
          <p:spPr>
            <a:xfrm>
              <a:off x="9870281" y="3095625"/>
              <a:ext cx="11909" cy="11907"/>
            </a:xfrm>
            <a:custGeom>
              <a:avLst/>
              <a:gdLst/>
              <a:ahLst/>
              <a:cxnLst/>
              <a:rect l="0" t="0" r="0" b="0"/>
              <a:pathLst>
                <a:path w="11909" h="11907">
                  <a:moveTo>
                    <a:pt x="11908" y="11906"/>
                  </a:moveTo>
                  <a:lnTo>
                    <a:pt x="11908" y="1655"/>
                  </a:lnTo>
                  <a:lnTo>
                    <a:pt x="10583" y="110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6" name="SMARTInkShape-2118"/>
            <p:cNvSpPr/>
            <p:nvPr/>
          </p:nvSpPr>
          <p:spPr>
            <a:xfrm>
              <a:off x="9870281" y="3214688"/>
              <a:ext cx="1" cy="35719"/>
            </a:xfrm>
            <a:custGeom>
              <a:avLst/>
              <a:gdLst/>
              <a:ahLst/>
              <a:cxnLst/>
              <a:rect l="0" t="0" r="0" b="0"/>
              <a:pathLst>
                <a:path w="1" h="35719">
                  <a:moveTo>
                    <a:pt x="0" y="0"/>
                  </a:moveTo>
                  <a:lnTo>
                    <a:pt x="0" y="357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7" name="SMARTInkShape-2119"/>
            <p:cNvSpPr/>
            <p:nvPr/>
          </p:nvSpPr>
          <p:spPr>
            <a:xfrm>
              <a:off x="9679842" y="3073674"/>
              <a:ext cx="130909" cy="176733"/>
            </a:xfrm>
            <a:custGeom>
              <a:avLst/>
              <a:gdLst/>
              <a:ahLst/>
              <a:cxnLst/>
              <a:rect l="0" t="0" r="0" b="0"/>
              <a:pathLst>
                <a:path w="130909" h="176733">
                  <a:moveTo>
                    <a:pt x="130908" y="117201"/>
                  </a:moveTo>
                  <a:lnTo>
                    <a:pt x="120656" y="117201"/>
                  </a:lnTo>
                  <a:lnTo>
                    <a:pt x="120106" y="115878"/>
                  </a:lnTo>
                  <a:lnTo>
                    <a:pt x="119492" y="110880"/>
                  </a:lnTo>
                  <a:lnTo>
                    <a:pt x="118005" y="109018"/>
                  </a:lnTo>
                  <a:lnTo>
                    <a:pt x="108793" y="105785"/>
                  </a:lnTo>
                  <a:lnTo>
                    <a:pt x="55944" y="105299"/>
                  </a:lnTo>
                  <a:lnTo>
                    <a:pt x="47761" y="108824"/>
                  </a:lnTo>
                  <a:lnTo>
                    <a:pt x="23769" y="125889"/>
                  </a:lnTo>
                  <a:lnTo>
                    <a:pt x="15822" y="129000"/>
                  </a:lnTo>
                  <a:lnTo>
                    <a:pt x="7880" y="134792"/>
                  </a:lnTo>
                  <a:lnTo>
                    <a:pt x="3468" y="141776"/>
                  </a:lnTo>
                  <a:lnTo>
                    <a:pt x="404" y="152775"/>
                  </a:lnTo>
                  <a:lnTo>
                    <a:pt x="0" y="162978"/>
                  </a:lnTo>
                  <a:lnTo>
                    <a:pt x="1304" y="163594"/>
                  </a:lnTo>
                  <a:lnTo>
                    <a:pt x="27928" y="164778"/>
                  </a:lnTo>
                  <a:lnTo>
                    <a:pt x="35750" y="161277"/>
                  </a:lnTo>
                  <a:lnTo>
                    <a:pt x="55514" y="145838"/>
                  </a:lnTo>
                  <a:lnTo>
                    <a:pt x="63445" y="143158"/>
                  </a:lnTo>
                  <a:lnTo>
                    <a:pt x="71379" y="134911"/>
                  </a:lnTo>
                  <a:lnTo>
                    <a:pt x="113711" y="77336"/>
                  </a:lnTo>
                  <a:lnTo>
                    <a:pt x="117957" y="58419"/>
                  </a:lnTo>
                  <a:lnTo>
                    <a:pt x="118997" y="12400"/>
                  </a:lnTo>
                  <a:lnTo>
                    <a:pt x="108750" y="0"/>
                  </a:lnTo>
                  <a:lnTo>
                    <a:pt x="108199" y="703"/>
                  </a:lnTo>
                  <a:lnTo>
                    <a:pt x="107585" y="5011"/>
                  </a:lnTo>
                  <a:lnTo>
                    <a:pt x="106099" y="6689"/>
                  </a:lnTo>
                  <a:lnTo>
                    <a:pt x="100921" y="8553"/>
                  </a:lnTo>
                  <a:lnTo>
                    <a:pt x="99010" y="10373"/>
                  </a:lnTo>
                  <a:lnTo>
                    <a:pt x="96887" y="15923"/>
                  </a:lnTo>
                  <a:lnTo>
                    <a:pt x="94202" y="30266"/>
                  </a:lnTo>
                  <a:lnTo>
                    <a:pt x="87106" y="41906"/>
                  </a:lnTo>
                  <a:lnTo>
                    <a:pt x="84415" y="55057"/>
                  </a:lnTo>
                  <a:lnTo>
                    <a:pt x="83432" y="83800"/>
                  </a:lnTo>
                  <a:lnTo>
                    <a:pt x="97988" y="137731"/>
                  </a:lnTo>
                  <a:lnTo>
                    <a:pt x="103048" y="147492"/>
                  </a:lnTo>
                  <a:lnTo>
                    <a:pt x="107219" y="160425"/>
                  </a:lnTo>
                  <a:lnTo>
                    <a:pt x="119002" y="1767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0" name="SMARTInkShape-Group394"/>
          <p:cNvGrpSpPr/>
          <p:nvPr/>
        </p:nvGrpSpPr>
        <p:grpSpPr>
          <a:xfrm>
            <a:off x="1000125" y="4037262"/>
            <a:ext cx="1833357" cy="403770"/>
            <a:chOff x="1000125" y="4037262"/>
            <a:chExt cx="1833357" cy="403770"/>
          </a:xfrm>
        </p:grpSpPr>
        <p:sp>
          <p:nvSpPr>
            <p:cNvPr id="1309" name="SMARTInkShape-2120"/>
            <p:cNvSpPr/>
            <p:nvPr/>
          </p:nvSpPr>
          <p:spPr>
            <a:xfrm>
              <a:off x="1714500" y="4037262"/>
              <a:ext cx="330921" cy="403770"/>
            </a:xfrm>
            <a:custGeom>
              <a:avLst/>
              <a:gdLst/>
              <a:ahLst/>
              <a:cxnLst/>
              <a:rect l="0" t="0" r="0" b="0"/>
              <a:pathLst>
                <a:path w="330921" h="403770">
                  <a:moveTo>
                    <a:pt x="0" y="58488"/>
                  </a:moveTo>
                  <a:lnTo>
                    <a:pt x="0" y="41916"/>
                  </a:lnTo>
                  <a:lnTo>
                    <a:pt x="3528" y="34365"/>
                  </a:lnTo>
                  <a:lnTo>
                    <a:pt x="16572" y="18739"/>
                  </a:lnTo>
                  <a:lnTo>
                    <a:pt x="40629" y="6876"/>
                  </a:lnTo>
                  <a:lnTo>
                    <a:pt x="95897" y="0"/>
                  </a:lnTo>
                  <a:lnTo>
                    <a:pt x="149323" y="5483"/>
                  </a:lnTo>
                  <a:lnTo>
                    <a:pt x="201328" y="19306"/>
                  </a:lnTo>
                  <a:lnTo>
                    <a:pt x="249818" y="38303"/>
                  </a:lnTo>
                  <a:lnTo>
                    <a:pt x="284973" y="60821"/>
                  </a:lnTo>
                  <a:lnTo>
                    <a:pt x="300219" y="80199"/>
                  </a:lnTo>
                  <a:lnTo>
                    <a:pt x="306794" y="96377"/>
                  </a:lnTo>
                  <a:lnTo>
                    <a:pt x="308742" y="115869"/>
                  </a:lnTo>
                  <a:lnTo>
                    <a:pt x="305670" y="127206"/>
                  </a:lnTo>
                  <a:lnTo>
                    <a:pt x="302999" y="132081"/>
                  </a:lnTo>
                  <a:lnTo>
                    <a:pt x="286598" y="145263"/>
                  </a:lnTo>
                  <a:lnTo>
                    <a:pt x="233974" y="172227"/>
                  </a:lnTo>
                  <a:lnTo>
                    <a:pt x="211612" y="177296"/>
                  </a:lnTo>
                  <a:lnTo>
                    <a:pt x="191535" y="186663"/>
                  </a:lnTo>
                  <a:lnTo>
                    <a:pt x="181150" y="188905"/>
                  </a:lnTo>
                  <a:lnTo>
                    <a:pt x="180298" y="190412"/>
                  </a:lnTo>
                  <a:lnTo>
                    <a:pt x="179351" y="195614"/>
                  </a:lnTo>
                  <a:lnTo>
                    <a:pt x="180422" y="197530"/>
                  </a:lnTo>
                  <a:lnTo>
                    <a:pt x="182458" y="198808"/>
                  </a:lnTo>
                  <a:lnTo>
                    <a:pt x="238535" y="225419"/>
                  </a:lnTo>
                  <a:lnTo>
                    <a:pt x="284726" y="246374"/>
                  </a:lnTo>
                  <a:lnTo>
                    <a:pt x="316713" y="280960"/>
                  </a:lnTo>
                  <a:lnTo>
                    <a:pt x="327850" y="300501"/>
                  </a:lnTo>
                  <a:lnTo>
                    <a:pt x="330920" y="310688"/>
                  </a:lnTo>
                  <a:lnTo>
                    <a:pt x="328756" y="323153"/>
                  </a:lnTo>
                  <a:lnTo>
                    <a:pt x="320100" y="341518"/>
                  </a:lnTo>
                  <a:lnTo>
                    <a:pt x="311600" y="350967"/>
                  </a:lnTo>
                  <a:lnTo>
                    <a:pt x="253770" y="383879"/>
                  </a:lnTo>
                  <a:lnTo>
                    <a:pt x="196104" y="397482"/>
                  </a:lnTo>
                  <a:lnTo>
                    <a:pt x="154781" y="4037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0" name="SMARTInkShape-2121"/>
            <p:cNvSpPr/>
            <p:nvPr/>
          </p:nvSpPr>
          <p:spPr>
            <a:xfrm>
              <a:off x="2012914" y="4287905"/>
              <a:ext cx="201650" cy="153127"/>
            </a:xfrm>
            <a:custGeom>
              <a:avLst/>
              <a:gdLst/>
              <a:ahLst/>
              <a:cxnLst/>
              <a:rect l="0" t="0" r="0" b="0"/>
              <a:pathLst>
                <a:path w="201650" h="153127">
                  <a:moveTo>
                    <a:pt x="142117" y="10251"/>
                  </a:moveTo>
                  <a:lnTo>
                    <a:pt x="142117" y="3931"/>
                  </a:lnTo>
                  <a:lnTo>
                    <a:pt x="140794" y="2069"/>
                  </a:lnTo>
                  <a:lnTo>
                    <a:pt x="138590" y="827"/>
                  </a:lnTo>
                  <a:lnTo>
                    <a:pt x="135797" y="0"/>
                  </a:lnTo>
                  <a:lnTo>
                    <a:pt x="132612" y="771"/>
                  </a:lnTo>
                  <a:lnTo>
                    <a:pt x="78112" y="30262"/>
                  </a:lnTo>
                  <a:lnTo>
                    <a:pt x="32271" y="55245"/>
                  </a:lnTo>
                  <a:lnTo>
                    <a:pt x="1799" y="90753"/>
                  </a:lnTo>
                  <a:lnTo>
                    <a:pt x="379" y="95860"/>
                  </a:lnTo>
                  <a:lnTo>
                    <a:pt x="0" y="99073"/>
                  </a:lnTo>
                  <a:lnTo>
                    <a:pt x="1070" y="101216"/>
                  </a:lnTo>
                  <a:lnTo>
                    <a:pt x="3107" y="102644"/>
                  </a:lnTo>
                  <a:lnTo>
                    <a:pt x="12293" y="104654"/>
                  </a:lnTo>
                  <a:lnTo>
                    <a:pt x="15881" y="104937"/>
                  </a:lnTo>
                  <a:lnTo>
                    <a:pt x="49248" y="95200"/>
                  </a:lnTo>
                  <a:lnTo>
                    <a:pt x="74580" y="76224"/>
                  </a:lnTo>
                  <a:lnTo>
                    <a:pt x="97929" y="54233"/>
                  </a:lnTo>
                  <a:lnTo>
                    <a:pt x="102634" y="46115"/>
                  </a:lnTo>
                  <a:lnTo>
                    <a:pt x="103889" y="42098"/>
                  </a:lnTo>
                  <a:lnTo>
                    <a:pt x="106049" y="39420"/>
                  </a:lnTo>
                  <a:lnTo>
                    <a:pt x="114085" y="34328"/>
                  </a:lnTo>
                  <a:lnTo>
                    <a:pt x="118140" y="22710"/>
                  </a:lnTo>
                  <a:lnTo>
                    <a:pt x="119625" y="62237"/>
                  </a:lnTo>
                  <a:lnTo>
                    <a:pt x="127728" y="84510"/>
                  </a:lnTo>
                  <a:lnTo>
                    <a:pt x="130430" y="97495"/>
                  </a:lnTo>
                  <a:lnTo>
                    <a:pt x="136041" y="107676"/>
                  </a:lnTo>
                  <a:lnTo>
                    <a:pt x="180701" y="141150"/>
                  </a:lnTo>
                  <a:lnTo>
                    <a:pt x="201649" y="1531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1" name="SMARTInkShape-2122"/>
            <p:cNvSpPr/>
            <p:nvPr/>
          </p:nvSpPr>
          <p:spPr>
            <a:xfrm>
              <a:off x="1559719" y="4250531"/>
              <a:ext cx="166688" cy="105310"/>
            </a:xfrm>
            <a:custGeom>
              <a:avLst/>
              <a:gdLst/>
              <a:ahLst/>
              <a:cxnLst/>
              <a:rect l="0" t="0" r="0" b="0"/>
              <a:pathLst>
                <a:path w="166688" h="105310">
                  <a:moveTo>
                    <a:pt x="0" y="23813"/>
                  </a:moveTo>
                  <a:lnTo>
                    <a:pt x="0" y="51800"/>
                  </a:lnTo>
                  <a:lnTo>
                    <a:pt x="3527" y="59623"/>
                  </a:lnTo>
                  <a:lnTo>
                    <a:pt x="8182" y="67510"/>
                  </a:lnTo>
                  <a:lnTo>
                    <a:pt x="10251" y="75425"/>
                  </a:lnTo>
                  <a:lnTo>
                    <a:pt x="12126" y="78064"/>
                  </a:lnTo>
                  <a:lnTo>
                    <a:pt x="14698" y="79824"/>
                  </a:lnTo>
                  <a:lnTo>
                    <a:pt x="24640" y="82301"/>
                  </a:lnTo>
                  <a:lnTo>
                    <a:pt x="33530" y="83138"/>
                  </a:lnTo>
                  <a:lnTo>
                    <a:pt x="45778" y="73074"/>
                  </a:lnTo>
                  <a:lnTo>
                    <a:pt x="53398" y="71923"/>
                  </a:lnTo>
                  <a:lnTo>
                    <a:pt x="55442" y="70438"/>
                  </a:lnTo>
                  <a:lnTo>
                    <a:pt x="56805" y="68125"/>
                  </a:lnTo>
                  <a:lnTo>
                    <a:pt x="59484" y="59681"/>
                  </a:lnTo>
                  <a:lnTo>
                    <a:pt x="59527" y="69796"/>
                  </a:lnTo>
                  <a:lnTo>
                    <a:pt x="67713" y="80619"/>
                  </a:lnTo>
                  <a:lnTo>
                    <a:pt x="69782" y="87866"/>
                  </a:lnTo>
                  <a:lnTo>
                    <a:pt x="71657" y="90327"/>
                  </a:lnTo>
                  <a:lnTo>
                    <a:pt x="95495" y="104386"/>
                  </a:lnTo>
                  <a:lnTo>
                    <a:pt x="99382" y="105309"/>
                  </a:lnTo>
                  <a:lnTo>
                    <a:pt x="103296" y="104602"/>
                  </a:lnTo>
                  <a:lnTo>
                    <a:pt x="119084" y="97490"/>
                  </a:lnTo>
                  <a:lnTo>
                    <a:pt x="123045" y="96743"/>
                  </a:lnTo>
                  <a:lnTo>
                    <a:pt x="125686" y="94923"/>
                  </a:lnTo>
                  <a:lnTo>
                    <a:pt x="127447" y="92386"/>
                  </a:lnTo>
                  <a:lnTo>
                    <a:pt x="130726" y="86040"/>
                  </a:lnTo>
                  <a:lnTo>
                    <a:pt x="149817" y="62065"/>
                  </a:lnTo>
                  <a:lnTo>
                    <a:pt x="157328" y="38179"/>
                  </a:lnTo>
                  <a:lnTo>
                    <a:pt x="162528" y="28875"/>
                  </a:lnTo>
                  <a:lnTo>
                    <a:pt x="165866" y="12122"/>
                  </a:lnTo>
                  <a:lnTo>
                    <a:pt x="16668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2" name="SMARTInkShape-2123"/>
            <p:cNvSpPr/>
            <p:nvPr/>
          </p:nvSpPr>
          <p:spPr>
            <a:xfrm>
              <a:off x="1893094" y="4167188"/>
              <a:ext cx="47626" cy="273844"/>
            </a:xfrm>
            <a:custGeom>
              <a:avLst/>
              <a:gdLst/>
              <a:ahLst/>
              <a:cxnLst/>
              <a:rect l="0" t="0" r="0" b="0"/>
              <a:pathLst>
                <a:path w="47626" h="273844">
                  <a:moveTo>
                    <a:pt x="0" y="0"/>
                  </a:moveTo>
                  <a:lnTo>
                    <a:pt x="0" y="6320"/>
                  </a:lnTo>
                  <a:lnTo>
                    <a:pt x="14698" y="63460"/>
                  </a:lnTo>
                  <a:lnTo>
                    <a:pt x="23935" y="119579"/>
                  </a:lnTo>
                  <a:lnTo>
                    <a:pt x="33905" y="178661"/>
                  </a:lnTo>
                  <a:lnTo>
                    <a:pt x="45811" y="233465"/>
                  </a:lnTo>
                  <a:lnTo>
                    <a:pt x="47625" y="2738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3" name="SMARTInkShape-2124"/>
            <p:cNvSpPr/>
            <p:nvPr/>
          </p:nvSpPr>
          <p:spPr>
            <a:xfrm>
              <a:off x="2251940" y="4119563"/>
              <a:ext cx="34061" cy="273844"/>
            </a:xfrm>
            <a:custGeom>
              <a:avLst/>
              <a:gdLst/>
              <a:ahLst/>
              <a:cxnLst/>
              <a:rect l="0" t="0" r="0" b="0"/>
              <a:pathLst>
                <a:path w="34061" h="273844">
                  <a:moveTo>
                    <a:pt x="22154" y="0"/>
                  </a:moveTo>
                  <a:lnTo>
                    <a:pt x="22154" y="6320"/>
                  </a:lnTo>
                  <a:lnTo>
                    <a:pt x="20831" y="8182"/>
                  </a:lnTo>
                  <a:lnTo>
                    <a:pt x="18626" y="9423"/>
                  </a:lnTo>
                  <a:lnTo>
                    <a:pt x="15833" y="10251"/>
                  </a:lnTo>
                  <a:lnTo>
                    <a:pt x="13971" y="12126"/>
                  </a:lnTo>
                  <a:lnTo>
                    <a:pt x="11902" y="17736"/>
                  </a:lnTo>
                  <a:lnTo>
                    <a:pt x="6938" y="48915"/>
                  </a:lnTo>
                  <a:lnTo>
                    <a:pt x="888" y="71820"/>
                  </a:lnTo>
                  <a:lnTo>
                    <a:pt x="0" y="120680"/>
                  </a:lnTo>
                  <a:lnTo>
                    <a:pt x="8637" y="172485"/>
                  </a:lnTo>
                  <a:lnTo>
                    <a:pt x="22279" y="228739"/>
                  </a:lnTo>
                  <a:lnTo>
                    <a:pt x="31341" y="252489"/>
                  </a:lnTo>
                  <a:lnTo>
                    <a:pt x="34060" y="2738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4" name="SMARTInkShape-2125"/>
            <p:cNvSpPr/>
            <p:nvPr/>
          </p:nvSpPr>
          <p:spPr>
            <a:xfrm>
              <a:off x="1000125" y="4108305"/>
              <a:ext cx="190501" cy="261242"/>
            </a:xfrm>
            <a:custGeom>
              <a:avLst/>
              <a:gdLst/>
              <a:ahLst/>
              <a:cxnLst/>
              <a:rect l="0" t="0" r="0" b="0"/>
              <a:pathLst>
                <a:path w="190501" h="261242">
                  <a:moveTo>
                    <a:pt x="190500" y="35070"/>
                  </a:moveTo>
                  <a:lnTo>
                    <a:pt x="190500" y="28749"/>
                  </a:lnTo>
                  <a:lnTo>
                    <a:pt x="189177" y="26888"/>
                  </a:lnTo>
                  <a:lnTo>
                    <a:pt x="186972" y="25646"/>
                  </a:lnTo>
                  <a:lnTo>
                    <a:pt x="130567" y="2634"/>
                  </a:lnTo>
                  <a:lnTo>
                    <a:pt x="92819" y="0"/>
                  </a:lnTo>
                  <a:lnTo>
                    <a:pt x="77413" y="3167"/>
                  </a:lnTo>
                  <a:lnTo>
                    <a:pt x="64833" y="7662"/>
                  </a:lnTo>
                  <a:lnTo>
                    <a:pt x="44198" y="11515"/>
                  </a:lnTo>
                  <a:lnTo>
                    <a:pt x="29118" y="20447"/>
                  </a:lnTo>
                  <a:lnTo>
                    <a:pt x="20438" y="27689"/>
                  </a:lnTo>
                  <a:lnTo>
                    <a:pt x="15698" y="35317"/>
                  </a:lnTo>
                  <a:lnTo>
                    <a:pt x="12655" y="50994"/>
                  </a:lnTo>
                  <a:lnTo>
                    <a:pt x="18449" y="69186"/>
                  </a:lnTo>
                  <a:lnTo>
                    <a:pt x="28544" y="85013"/>
                  </a:lnTo>
                  <a:lnTo>
                    <a:pt x="83683" y="127773"/>
                  </a:lnTo>
                  <a:lnTo>
                    <a:pt x="98047" y="138448"/>
                  </a:lnTo>
                  <a:lnTo>
                    <a:pt x="121575" y="163333"/>
                  </a:lnTo>
                  <a:lnTo>
                    <a:pt x="144988" y="181379"/>
                  </a:lnTo>
                  <a:lnTo>
                    <a:pt x="150429" y="189613"/>
                  </a:lnTo>
                  <a:lnTo>
                    <a:pt x="153492" y="201687"/>
                  </a:lnTo>
                  <a:lnTo>
                    <a:pt x="154706" y="223214"/>
                  </a:lnTo>
                  <a:lnTo>
                    <a:pt x="148438" y="231192"/>
                  </a:lnTo>
                  <a:lnTo>
                    <a:pt x="131882" y="241935"/>
                  </a:lnTo>
                  <a:lnTo>
                    <a:pt x="73672" y="259440"/>
                  </a:lnTo>
                  <a:lnTo>
                    <a:pt x="30747" y="261241"/>
                  </a:lnTo>
                  <a:lnTo>
                    <a:pt x="23367" y="257739"/>
                  </a:lnTo>
                  <a:lnTo>
                    <a:pt x="15677" y="253097"/>
                  </a:lnTo>
                  <a:lnTo>
                    <a:pt x="0" y="2493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5" name="SMARTInkShape-2126"/>
            <p:cNvSpPr/>
            <p:nvPr/>
          </p:nvSpPr>
          <p:spPr>
            <a:xfrm>
              <a:off x="1262063" y="4131469"/>
              <a:ext cx="142876" cy="261670"/>
            </a:xfrm>
            <a:custGeom>
              <a:avLst/>
              <a:gdLst/>
              <a:ahLst/>
              <a:cxnLst/>
              <a:rect l="0" t="0" r="0" b="0"/>
              <a:pathLst>
                <a:path w="142876" h="261670">
                  <a:moveTo>
                    <a:pt x="0" y="0"/>
                  </a:moveTo>
                  <a:lnTo>
                    <a:pt x="0" y="52196"/>
                  </a:lnTo>
                  <a:lnTo>
                    <a:pt x="0" y="108777"/>
                  </a:lnTo>
                  <a:lnTo>
                    <a:pt x="0" y="160580"/>
                  </a:lnTo>
                  <a:lnTo>
                    <a:pt x="0" y="218156"/>
                  </a:lnTo>
                  <a:lnTo>
                    <a:pt x="0" y="261669"/>
                  </a:lnTo>
                  <a:lnTo>
                    <a:pt x="0" y="245342"/>
                  </a:lnTo>
                  <a:lnTo>
                    <a:pt x="3527" y="237805"/>
                  </a:lnTo>
                  <a:lnTo>
                    <a:pt x="6320" y="233942"/>
                  </a:lnTo>
                  <a:lnTo>
                    <a:pt x="22407" y="186054"/>
                  </a:lnTo>
                  <a:lnTo>
                    <a:pt x="63058" y="139584"/>
                  </a:lnTo>
                  <a:lnTo>
                    <a:pt x="102058" y="112487"/>
                  </a:lnTo>
                  <a:lnTo>
                    <a:pt x="114759" y="108736"/>
                  </a:lnTo>
                  <a:lnTo>
                    <a:pt x="122882" y="107858"/>
                  </a:lnTo>
                  <a:lnTo>
                    <a:pt x="125577" y="108947"/>
                  </a:lnTo>
                  <a:lnTo>
                    <a:pt x="127374" y="110996"/>
                  </a:lnTo>
                  <a:lnTo>
                    <a:pt x="129371" y="116800"/>
                  </a:lnTo>
                  <a:lnTo>
                    <a:pt x="130960" y="170224"/>
                  </a:lnTo>
                  <a:lnTo>
                    <a:pt x="130968" y="223824"/>
                  </a:lnTo>
                  <a:lnTo>
                    <a:pt x="142875" y="2381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6" name="SMARTInkShape-2127"/>
            <p:cNvSpPr/>
            <p:nvPr/>
          </p:nvSpPr>
          <p:spPr>
            <a:xfrm>
              <a:off x="2334177" y="4262928"/>
              <a:ext cx="237574" cy="154292"/>
            </a:xfrm>
            <a:custGeom>
              <a:avLst/>
              <a:gdLst/>
              <a:ahLst/>
              <a:cxnLst/>
              <a:rect l="0" t="0" r="0" b="0"/>
              <a:pathLst>
                <a:path w="237574" h="154292">
                  <a:moveTo>
                    <a:pt x="82792" y="11416"/>
                  </a:moveTo>
                  <a:lnTo>
                    <a:pt x="82792" y="5095"/>
                  </a:lnTo>
                  <a:lnTo>
                    <a:pt x="81469" y="3233"/>
                  </a:lnTo>
                  <a:lnTo>
                    <a:pt x="79264" y="1992"/>
                  </a:lnTo>
                  <a:lnTo>
                    <a:pt x="72540" y="0"/>
                  </a:lnTo>
                  <a:lnTo>
                    <a:pt x="61707" y="7789"/>
                  </a:lnTo>
                  <a:lnTo>
                    <a:pt x="50674" y="11664"/>
                  </a:lnTo>
                  <a:lnTo>
                    <a:pt x="19277" y="39361"/>
                  </a:lnTo>
                  <a:lnTo>
                    <a:pt x="14876" y="47207"/>
                  </a:lnTo>
                  <a:lnTo>
                    <a:pt x="11596" y="55105"/>
                  </a:lnTo>
                  <a:lnTo>
                    <a:pt x="3636" y="66988"/>
                  </a:lnTo>
                  <a:lnTo>
                    <a:pt x="689" y="78888"/>
                  </a:lnTo>
                  <a:lnTo>
                    <a:pt x="0" y="86824"/>
                  </a:lnTo>
                  <a:lnTo>
                    <a:pt x="1139" y="89469"/>
                  </a:lnTo>
                  <a:lnTo>
                    <a:pt x="3221" y="91233"/>
                  </a:lnTo>
                  <a:lnTo>
                    <a:pt x="9748" y="94063"/>
                  </a:lnTo>
                  <a:lnTo>
                    <a:pt x="20542" y="85117"/>
                  </a:lnTo>
                  <a:lnTo>
                    <a:pt x="41891" y="62860"/>
                  </a:lnTo>
                  <a:lnTo>
                    <a:pt x="49577" y="47105"/>
                  </a:lnTo>
                  <a:lnTo>
                    <a:pt x="52711" y="43146"/>
                  </a:lnTo>
                  <a:lnTo>
                    <a:pt x="59721" y="38747"/>
                  </a:lnTo>
                  <a:lnTo>
                    <a:pt x="63443" y="37574"/>
                  </a:lnTo>
                  <a:lnTo>
                    <a:pt x="65924" y="35469"/>
                  </a:lnTo>
                  <a:lnTo>
                    <a:pt x="70692" y="23873"/>
                  </a:lnTo>
                  <a:lnTo>
                    <a:pt x="72207" y="68345"/>
                  </a:lnTo>
                  <a:lnTo>
                    <a:pt x="85584" y="105932"/>
                  </a:lnTo>
                  <a:lnTo>
                    <a:pt x="90647" y="114278"/>
                  </a:lnTo>
                  <a:lnTo>
                    <a:pt x="92898" y="122396"/>
                  </a:lnTo>
                  <a:lnTo>
                    <a:pt x="94821" y="125090"/>
                  </a:lnTo>
                  <a:lnTo>
                    <a:pt x="97426" y="126886"/>
                  </a:lnTo>
                  <a:lnTo>
                    <a:pt x="100485" y="128083"/>
                  </a:lnTo>
                  <a:lnTo>
                    <a:pt x="102525" y="130205"/>
                  </a:lnTo>
                  <a:lnTo>
                    <a:pt x="104791" y="136090"/>
                  </a:lnTo>
                  <a:lnTo>
                    <a:pt x="106719" y="136865"/>
                  </a:lnTo>
                  <a:lnTo>
                    <a:pt x="109326" y="136059"/>
                  </a:lnTo>
                  <a:lnTo>
                    <a:pt x="124293" y="124484"/>
                  </a:lnTo>
                  <a:lnTo>
                    <a:pt x="127695" y="117672"/>
                  </a:lnTo>
                  <a:lnTo>
                    <a:pt x="128603" y="114003"/>
                  </a:lnTo>
                  <a:lnTo>
                    <a:pt x="139602" y="94681"/>
                  </a:lnTo>
                  <a:lnTo>
                    <a:pt x="140509" y="90738"/>
                  </a:lnTo>
                  <a:lnTo>
                    <a:pt x="151508" y="70940"/>
                  </a:lnTo>
                  <a:lnTo>
                    <a:pt x="152415" y="66974"/>
                  </a:lnTo>
                  <a:lnTo>
                    <a:pt x="160012" y="55070"/>
                  </a:lnTo>
                  <a:lnTo>
                    <a:pt x="166942" y="50661"/>
                  </a:lnTo>
                  <a:lnTo>
                    <a:pt x="182170" y="47831"/>
                  </a:lnTo>
                  <a:lnTo>
                    <a:pt x="184763" y="48922"/>
                  </a:lnTo>
                  <a:lnTo>
                    <a:pt x="186491" y="50972"/>
                  </a:lnTo>
                  <a:lnTo>
                    <a:pt x="187643" y="53662"/>
                  </a:lnTo>
                  <a:lnTo>
                    <a:pt x="189734" y="55455"/>
                  </a:lnTo>
                  <a:lnTo>
                    <a:pt x="195586" y="57447"/>
                  </a:lnTo>
                  <a:lnTo>
                    <a:pt x="197675" y="60624"/>
                  </a:lnTo>
                  <a:lnTo>
                    <a:pt x="204557" y="81206"/>
                  </a:lnTo>
                  <a:lnTo>
                    <a:pt x="209670" y="90059"/>
                  </a:lnTo>
                  <a:lnTo>
                    <a:pt x="224860" y="141636"/>
                  </a:lnTo>
                  <a:lnTo>
                    <a:pt x="225129" y="145854"/>
                  </a:lnTo>
                  <a:lnTo>
                    <a:pt x="226631" y="148666"/>
                  </a:lnTo>
                  <a:lnTo>
                    <a:pt x="228956" y="150541"/>
                  </a:lnTo>
                  <a:lnTo>
                    <a:pt x="237573" y="1542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7" name="SMARTInkShape-2128"/>
            <p:cNvSpPr/>
            <p:nvPr/>
          </p:nvSpPr>
          <p:spPr>
            <a:xfrm>
              <a:off x="1454260" y="4214813"/>
              <a:ext cx="81441" cy="130273"/>
            </a:xfrm>
            <a:custGeom>
              <a:avLst/>
              <a:gdLst/>
              <a:ahLst/>
              <a:cxnLst/>
              <a:rect l="0" t="0" r="0" b="0"/>
              <a:pathLst>
                <a:path w="81441" h="130273">
                  <a:moveTo>
                    <a:pt x="22115" y="47625"/>
                  </a:moveTo>
                  <a:lnTo>
                    <a:pt x="11864" y="57876"/>
                  </a:lnTo>
                  <a:lnTo>
                    <a:pt x="9213" y="68709"/>
                  </a:lnTo>
                  <a:lnTo>
                    <a:pt x="2123" y="79742"/>
                  </a:lnTo>
                  <a:lnTo>
                    <a:pt x="0" y="87476"/>
                  </a:lnTo>
                  <a:lnTo>
                    <a:pt x="757" y="91390"/>
                  </a:lnTo>
                  <a:lnTo>
                    <a:pt x="7950" y="107177"/>
                  </a:lnTo>
                  <a:lnTo>
                    <a:pt x="8703" y="111138"/>
                  </a:lnTo>
                  <a:lnTo>
                    <a:pt x="16083" y="123035"/>
                  </a:lnTo>
                  <a:lnTo>
                    <a:pt x="22962" y="127442"/>
                  </a:lnTo>
                  <a:lnTo>
                    <a:pt x="38157" y="130272"/>
                  </a:lnTo>
                  <a:lnTo>
                    <a:pt x="46002" y="127131"/>
                  </a:lnTo>
                  <a:lnTo>
                    <a:pt x="53898" y="122649"/>
                  </a:lnTo>
                  <a:lnTo>
                    <a:pt x="65781" y="118802"/>
                  </a:lnTo>
                  <a:lnTo>
                    <a:pt x="73713" y="113214"/>
                  </a:lnTo>
                  <a:lnTo>
                    <a:pt x="78120" y="106321"/>
                  </a:lnTo>
                  <a:lnTo>
                    <a:pt x="80602" y="91475"/>
                  </a:lnTo>
                  <a:lnTo>
                    <a:pt x="81440" y="69075"/>
                  </a:lnTo>
                  <a:lnTo>
                    <a:pt x="78027" y="60245"/>
                  </a:lnTo>
                  <a:lnTo>
                    <a:pt x="73423" y="51911"/>
                  </a:lnTo>
                  <a:lnTo>
                    <a:pt x="69508" y="39781"/>
                  </a:lnTo>
                  <a:lnTo>
                    <a:pt x="49209" y="11911"/>
                  </a:lnTo>
                  <a:lnTo>
                    <a:pt x="48115" y="7940"/>
                  </a:lnTo>
                  <a:lnTo>
                    <a:pt x="46063" y="5294"/>
                  </a:lnTo>
                  <a:lnTo>
                    <a:pt x="3402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8" name="SMARTInkShape-2129"/>
            <p:cNvSpPr/>
            <p:nvPr/>
          </p:nvSpPr>
          <p:spPr>
            <a:xfrm>
              <a:off x="2612987" y="4262481"/>
              <a:ext cx="89733" cy="142833"/>
            </a:xfrm>
            <a:custGeom>
              <a:avLst/>
              <a:gdLst/>
              <a:ahLst/>
              <a:cxnLst/>
              <a:rect l="0" t="0" r="0" b="0"/>
              <a:pathLst>
                <a:path w="89733" h="142833">
                  <a:moveTo>
                    <a:pt x="89732" y="11863"/>
                  </a:moveTo>
                  <a:lnTo>
                    <a:pt x="77971" y="102"/>
                  </a:lnTo>
                  <a:lnTo>
                    <a:pt x="71548" y="0"/>
                  </a:lnTo>
                  <a:lnTo>
                    <a:pt x="54946" y="6290"/>
                  </a:lnTo>
                  <a:lnTo>
                    <a:pt x="44285" y="16441"/>
                  </a:lnTo>
                  <a:lnTo>
                    <a:pt x="11765" y="56556"/>
                  </a:lnTo>
                  <a:lnTo>
                    <a:pt x="3922" y="80761"/>
                  </a:lnTo>
                  <a:lnTo>
                    <a:pt x="775" y="85576"/>
                  </a:lnTo>
                  <a:lnTo>
                    <a:pt x="0" y="90109"/>
                  </a:lnTo>
                  <a:lnTo>
                    <a:pt x="807" y="94454"/>
                  </a:lnTo>
                  <a:lnTo>
                    <a:pt x="8262" y="106890"/>
                  </a:lnTo>
                  <a:lnTo>
                    <a:pt x="34279" y="134881"/>
                  </a:lnTo>
                  <a:lnTo>
                    <a:pt x="42156" y="139298"/>
                  </a:lnTo>
                  <a:lnTo>
                    <a:pt x="65919" y="1428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9" name="SMARTInkShape-2130"/>
            <p:cNvSpPr/>
            <p:nvPr/>
          </p:nvSpPr>
          <p:spPr>
            <a:xfrm>
              <a:off x="2739147" y="4274507"/>
              <a:ext cx="94335" cy="130807"/>
            </a:xfrm>
            <a:custGeom>
              <a:avLst/>
              <a:gdLst/>
              <a:ahLst/>
              <a:cxnLst/>
              <a:rect l="0" t="0" r="0" b="0"/>
              <a:pathLst>
                <a:path w="94335" h="130807">
                  <a:moveTo>
                    <a:pt x="11197" y="71274"/>
                  </a:moveTo>
                  <a:lnTo>
                    <a:pt x="11197" y="59513"/>
                  </a:lnTo>
                  <a:lnTo>
                    <a:pt x="39185" y="59372"/>
                  </a:lnTo>
                  <a:lnTo>
                    <a:pt x="47007" y="55842"/>
                  </a:lnTo>
                  <a:lnTo>
                    <a:pt x="54894" y="51186"/>
                  </a:lnTo>
                  <a:lnTo>
                    <a:pt x="66771" y="47242"/>
                  </a:lnTo>
                  <a:lnTo>
                    <a:pt x="86605" y="31035"/>
                  </a:lnTo>
                  <a:lnTo>
                    <a:pt x="91013" y="23404"/>
                  </a:lnTo>
                  <a:lnTo>
                    <a:pt x="94076" y="11956"/>
                  </a:lnTo>
                  <a:lnTo>
                    <a:pt x="94334" y="6105"/>
                  </a:lnTo>
                  <a:lnTo>
                    <a:pt x="93080" y="4016"/>
                  </a:lnTo>
                  <a:lnTo>
                    <a:pt x="90921" y="2623"/>
                  </a:lnTo>
                  <a:lnTo>
                    <a:pt x="81562" y="662"/>
                  </a:lnTo>
                  <a:lnTo>
                    <a:pt x="66547" y="0"/>
                  </a:lnTo>
                  <a:lnTo>
                    <a:pt x="28163" y="11972"/>
                  </a:lnTo>
                  <a:lnTo>
                    <a:pt x="7372" y="28171"/>
                  </a:lnTo>
                  <a:lnTo>
                    <a:pt x="2882" y="35801"/>
                  </a:lnTo>
                  <a:lnTo>
                    <a:pt x="0" y="51479"/>
                  </a:lnTo>
                  <a:lnTo>
                    <a:pt x="754" y="76820"/>
                  </a:lnTo>
                  <a:lnTo>
                    <a:pt x="8837" y="98200"/>
                  </a:lnTo>
                  <a:lnTo>
                    <a:pt x="35009" y="1308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8" name="SMARTInkShape-Group395"/>
          <p:cNvGrpSpPr/>
          <p:nvPr/>
        </p:nvGrpSpPr>
        <p:grpSpPr>
          <a:xfrm>
            <a:off x="1035844" y="4750594"/>
            <a:ext cx="904876" cy="500062"/>
            <a:chOff x="1035844" y="4750594"/>
            <a:chExt cx="904876" cy="500062"/>
          </a:xfrm>
        </p:grpSpPr>
        <p:sp>
          <p:nvSpPr>
            <p:cNvPr id="1321" name="SMARTInkShape-2131"/>
            <p:cNvSpPr/>
            <p:nvPr/>
          </p:nvSpPr>
          <p:spPr>
            <a:xfrm>
              <a:off x="1178719" y="4774406"/>
              <a:ext cx="59532" cy="83345"/>
            </a:xfrm>
            <a:custGeom>
              <a:avLst/>
              <a:gdLst/>
              <a:ahLst/>
              <a:cxnLst/>
              <a:rect l="0" t="0" r="0" b="0"/>
              <a:pathLst>
                <a:path w="59532" h="83345">
                  <a:moveTo>
                    <a:pt x="0" y="0"/>
                  </a:moveTo>
                  <a:lnTo>
                    <a:pt x="0" y="6321"/>
                  </a:lnTo>
                  <a:lnTo>
                    <a:pt x="3528" y="12952"/>
                  </a:lnTo>
                  <a:lnTo>
                    <a:pt x="8182" y="20309"/>
                  </a:lnTo>
                  <a:lnTo>
                    <a:pt x="12126" y="31888"/>
                  </a:lnTo>
                  <a:lnTo>
                    <a:pt x="59531" y="833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2" name="SMARTInkShape-2132"/>
            <p:cNvSpPr/>
            <p:nvPr/>
          </p:nvSpPr>
          <p:spPr>
            <a:xfrm>
              <a:off x="1619250" y="4929188"/>
              <a:ext cx="119064" cy="95084"/>
            </a:xfrm>
            <a:custGeom>
              <a:avLst/>
              <a:gdLst/>
              <a:ahLst/>
              <a:cxnLst/>
              <a:rect l="0" t="0" r="0" b="0"/>
              <a:pathLst>
                <a:path w="119064" h="95084">
                  <a:moveTo>
                    <a:pt x="0" y="11907"/>
                  </a:moveTo>
                  <a:lnTo>
                    <a:pt x="0" y="39893"/>
                  </a:lnTo>
                  <a:lnTo>
                    <a:pt x="10251" y="73769"/>
                  </a:lnTo>
                  <a:lnTo>
                    <a:pt x="12126" y="76961"/>
                  </a:lnTo>
                  <a:lnTo>
                    <a:pt x="14698" y="79088"/>
                  </a:lnTo>
                  <a:lnTo>
                    <a:pt x="17737" y="80505"/>
                  </a:lnTo>
                  <a:lnTo>
                    <a:pt x="19762" y="82775"/>
                  </a:lnTo>
                  <a:lnTo>
                    <a:pt x="22012" y="88823"/>
                  </a:lnTo>
                  <a:lnTo>
                    <a:pt x="23935" y="90965"/>
                  </a:lnTo>
                  <a:lnTo>
                    <a:pt x="29600" y="93345"/>
                  </a:lnTo>
                  <a:lnTo>
                    <a:pt x="51753" y="95083"/>
                  </a:lnTo>
                  <a:lnTo>
                    <a:pt x="59602" y="91647"/>
                  </a:lnTo>
                  <a:lnTo>
                    <a:pt x="99220" y="55500"/>
                  </a:lnTo>
                  <a:lnTo>
                    <a:pt x="103629" y="47597"/>
                  </a:lnTo>
                  <a:lnTo>
                    <a:pt x="11906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3" name="SMARTInkShape-2133"/>
            <p:cNvSpPr/>
            <p:nvPr/>
          </p:nvSpPr>
          <p:spPr>
            <a:xfrm>
              <a:off x="1309688" y="4875176"/>
              <a:ext cx="142712" cy="375480"/>
            </a:xfrm>
            <a:custGeom>
              <a:avLst/>
              <a:gdLst/>
              <a:ahLst/>
              <a:cxnLst/>
              <a:rect l="0" t="0" r="0" b="0"/>
              <a:pathLst>
                <a:path w="142712" h="375480">
                  <a:moveTo>
                    <a:pt x="0" y="6387"/>
                  </a:moveTo>
                  <a:lnTo>
                    <a:pt x="0" y="63974"/>
                  </a:lnTo>
                  <a:lnTo>
                    <a:pt x="3527" y="75195"/>
                  </a:lnTo>
                  <a:lnTo>
                    <a:pt x="6320" y="80041"/>
                  </a:lnTo>
                  <a:lnTo>
                    <a:pt x="9505" y="83271"/>
                  </a:lnTo>
                  <a:lnTo>
                    <a:pt x="35810" y="98775"/>
                  </a:lnTo>
                  <a:lnTo>
                    <a:pt x="39748" y="99730"/>
                  </a:lnTo>
                  <a:lnTo>
                    <a:pt x="51180" y="97261"/>
                  </a:lnTo>
                  <a:lnTo>
                    <a:pt x="68962" y="88434"/>
                  </a:lnTo>
                  <a:lnTo>
                    <a:pt x="86823" y="73599"/>
                  </a:lnTo>
                  <a:lnTo>
                    <a:pt x="125668" y="22584"/>
                  </a:lnTo>
                  <a:lnTo>
                    <a:pt x="128613" y="14467"/>
                  </a:lnTo>
                  <a:lnTo>
                    <a:pt x="130721" y="11774"/>
                  </a:lnTo>
                  <a:lnTo>
                    <a:pt x="138685" y="6660"/>
                  </a:lnTo>
                  <a:lnTo>
                    <a:pt x="141633" y="0"/>
                  </a:lnTo>
                  <a:lnTo>
                    <a:pt x="142047" y="806"/>
                  </a:lnTo>
                  <a:lnTo>
                    <a:pt x="142711" y="5283"/>
                  </a:lnTo>
                  <a:lnTo>
                    <a:pt x="136506" y="12380"/>
                  </a:lnTo>
                  <a:lnTo>
                    <a:pt x="133429" y="22721"/>
                  </a:lnTo>
                  <a:lnTo>
                    <a:pt x="127656" y="75730"/>
                  </a:lnTo>
                  <a:lnTo>
                    <a:pt x="121609" y="104544"/>
                  </a:lnTo>
                  <a:lnTo>
                    <a:pt x="119397" y="162873"/>
                  </a:lnTo>
                  <a:lnTo>
                    <a:pt x="119128" y="218292"/>
                  </a:lnTo>
                  <a:lnTo>
                    <a:pt x="119071" y="271732"/>
                  </a:lnTo>
                  <a:lnTo>
                    <a:pt x="119063" y="330555"/>
                  </a:lnTo>
                  <a:lnTo>
                    <a:pt x="119062" y="3754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4" name="SMARTInkShape-2134"/>
            <p:cNvSpPr/>
            <p:nvPr/>
          </p:nvSpPr>
          <p:spPr>
            <a:xfrm>
              <a:off x="1905000" y="4822031"/>
              <a:ext cx="35720" cy="71440"/>
            </a:xfrm>
            <a:custGeom>
              <a:avLst/>
              <a:gdLst/>
              <a:ahLst/>
              <a:cxnLst/>
              <a:rect l="0" t="0" r="0" b="0"/>
              <a:pathLst>
                <a:path w="35720" h="71440">
                  <a:moveTo>
                    <a:pt x="35719" y="0"/>
                  </a:moveTo>
                  <a:lnTo>
                    <a:pt x="35719" y="6321"/>
                  </a:lnTo>
                  <a:lnTo>
                    <a:pt x="34396" y="8183"/>
                  </a:lnTo>
                  <a:lnTo>
                    <a:pt x="32191" y="9424"/>
                  </a:lnTo>
                  <a:lnTo>
                    <a:pt x="29398" y="10252"/>
                  </a:lnTo>
                  <a:lnTo>
                    <a:pt x="22767" y="18226"/>
                  </a:lnTo>
                  <a:lnTo>
                    <a:pt x="16733" y="29267"/>
                  </a:lnTo>
                  <a:lnTo>
                    <a:pt x="12014" y="42921"/>
                  </a:lnTo>
                  <a:lnTo>
                    <a:pt x="4148" y="55345"/>
                  </a:lnTo>
                  <a:lnTo>
                    <a:pt x="0" y="714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5" name="SMARTInkShape-2135"/>
            <p:cNvSpPr/>
            <p:nvPr/>
          </p:nvSpPr>
          <p:spPr>
            <a:xfrm>
              <a:off x="1500234" y="4881563"/>
              <a:ext cx="71344" cy="154571"/>
            </a:xfrm>
            <a:custGeom>
              <a:avLst/>
              <a:gdLst/>
              <a:ahLst/>
              <a:cxnLst/>
              <a:rect l="0" t="0" r="0" b="0"/>
              <a:pathLst>
                <a:path w="71344" h="154571">
                  <a:moveTo>
                    <a:pt x="35672" y="23812"/>
                  </a:moveTo>
                  <a:lnTo>
                    <a:pt x="25421" y="23812"/>
                  </a:lnTo>
                  <a:lnTo>
                    <a:pt x="24869" y="25135"/>
                  </a:lnTo>
                  <a:lnTo>
                    <a:pt x="24256" y="30133"/>
                  </a:lnTo>
                  <a:lnTo>
                    <a:pt x="20456" y="36764"/>
                  </a:lnTo>
                  <a:lnTo>
                    <a:pt x="15680" y="44120"/>
                  </a:lnTo>
                  <a:lnTo>
                    <a:pt x="1156" y="91513"/>
                  </a:lnTo>
                  <a:lnTo>
                    <a:pt x="0" y="134404"/>
                  </a:lnTo>
                  <a:lnTo>
                    <a:pt x="3502" y="142637"/>
                  </a:lnTo>
                  <a:lnTo>
                    <a:pt x="6288" y="146685"/>
                  </a:lnTo>
                  <a:lnTo>
                    <a:pt x="12911" y="151183"/>
                  </a:lnTo>
                  <a:lnTo>
                    <a:pt x="24077" y="153715"/>
                  </a:lnTo>
                  <a:lnTo>
                    <a:pt x="39703" y="154570"/>
                  </a:lnTo>
                  <a:lnTo>
                    <a:pt x="47606" y="151159"/>
                  </a:lnTo>
                  <a:lnTo>
                    <a:pt x="51565" y="148398"/>
                  </a:lnTo>
                  <a:lnTo>
                    <a:pt x="54205" y="143911"/>
                  </a:lnTo>
                  <a:lnTo>
                    <a:pt x="61970" y="121226"/>
                  </a:lnTo>
                  <a:lnTo>
                    <a:pt x="65110" y="116537"/>
                  </a:lnTo>
                  <a:lnTo>
                    <a:pt x="69530" y="97294"/>
                  </a:lnTo>
                  <a:lnTo>
                    <a:pt x="71343" y="45467"/>
                  </a:lnTo>
                  <a:lnTo>
                    <a:pt x="65056" y="25965"/>
                  </a:lnTo>
                  <a:lnTo>
                    <a:pt x="61876" y="21279"/>
                  </a:lnTo>
                  <a:lnTo>
                    <a:pt x="52403" y="13360"/>
                  </a:lnTo>
                  <a:lnTo>
                    <a:pt x="4757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6" name="SMARTInkShape-2136"/>
            <p:cNvSpPr/>
            <p:nvPr/>
          </p:nvSpPr>
          <p:spPr>
            <a:xfrm>
              <a:off x="1821656" y="4762500"/>
              <a:ext cx="23814" cy="119064"/>
            </a:xfrm>
            <a:custGeom>
              <a:avLst/>
              <a:gdLst/>
              <a:ahLst/>
              <a:cxnLst/>
              <a:rect l="0" t="0" r="0" b="0"/>
              <a:pathLst>
                <a:path w="23814" h="119064">
                  <a:moveTo>
                    <a:pt x="23813" y="0"/>
                  </a:moveTo>
                  <a:lnTo>
                    <a:pt x="23813" y="27987"/>
                  </a:lnTo>
                  <a:lnTo>
                    <a:pt x="20285" y="35811"/>
                  </a:lnTo>
                  <a:lnTo>
                    <a:pt x="15630" y="43697"/>
                  </a:lnTo>
                  <a:lnTo>
                    <a:pt x="13010" y="56897"/>
                  </a:lnTo>
                  <a:lnTo>
                    <a:pt x="10910" y="75655"/>
                  </a:lnTo>
                  <a:lnTo>
                    <a:pt x="1698" y="98729"/>
                  </a:lnTo>
                  <a:lnTo>
                    <a:pt x="0" y="1190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7" name="SMARTInkShape-2137"/>
            <p:cNvSpPr/>
            <p:nvPr/>
          </p:nvSpPr>
          <p:spPr>
            <a:xfrm>
              <a:off x="1035844" y="4750594"/>
              <a:ext cx="107157" cy="154782"/>
            </a:xfrm>
            <a:custGeom>
              <a:avLst/>
              <a:gdLst/>
              <a:ahLst/>
              <a:cxnLst/>
              <a:rect l="0" t="0" r="0" b="0"/>
              <a:pathLst>
                <a:path w="107157" h="154782">
                  <a:moveTo>
                    <a:pt x="0" y="0"/>
                  </a:moveTo>
                  <a:lnTo>
                    <a:pt x="0" y="16572"/>
                  </a:lnTo>
                  <a:lnTo>
                    <a:pt x="3528" y="24122"/>
                  </a:lnTo>
                  <a:lnTo>
                    <a:pt x="18985" y="45019"/>
                  </a:lnTo>
                  <a:lnTo>
                    <a:pt x="26387" y="68963"/>
                  </a:lnTo>
                  <a:lnTo>
                    <a:pt x="79078" y="126644"/>
                  </a:lnTo>
                  <a:lnTo>
                    <a:pt x="107156" y="1547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42" name="SMARTInkShape-Group396"/>
          <p:cNvGrpSpPr/>
          <p:nvPr/>
        </p:nvGrpSpPr>
        <p:grpSpPr>
          <a:xfrm>
            <a:off x="1905000" y="4905375"/>
            <a:ext cx="1809060" cy="952501"/>
            <a:chOff x="1905000" y="4905375"/>
            <a:chExt cx="1809060" cy="952501"/>
          </a:xfrm>
        </p:grpSpPr>
        <p:sp>
          <p:nvSpPr>
            <p:cNvPr id="1329" name="SMARTInkShape-2138"/>
            <p:cNvSpPr/>
            <p:nvPr/>
          </p:nvSpPr>
          <p:spPr>
            <a:xfrm>
              <a:off x="1905000" y="5036345"/>
              <a:ext cx="357189" cy="35215"/>
            </a:xfrm>
            <a:custGeom>
              <a:avLst/>
              <a:gdLst/>
              <a:ahLst/>
              <a:cxnLst/>
              <a:rect l="0" t="0" r="0" b="0"/>
              <a:pathLst>
                <a:path w="357189" h="35215">
                  <a:moveTo>
                    <a:pt x="0" y="0"/>
                  </a:moveTo>
                  <a:lnTo>
                    <a:pt x="56918" y="0"/>
                  </a:lnTo>
                  <a:lnTo>
                    <a:pt x="75661" y="1322"/>
                  </a:lnTo>
                  <a:lnTo>
                    <a:pt x="92827" y="8181"/>
                  </a:lnTo>
                  <a:lnTo>
                    <a:pt x="146108" y="12901"/>
                  </a:lnTo>
                  <a:lnTo>
                    <a:pt x="202587" y="22680"/>
                  </a:lnTo>
                  <a:lnTo>
                    <a:pt x="261850" y="31894"/>
                  </a:lnTo>
                  <a:lnTo>
                    <a:pt x="305060" y="35214"/>
                  </a:lnTo>
                  <a:lnTo>
                    <a:pt x="357188" y="238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0" name="SMARTInkShape-2139"/>
            <p:cNvSpPr/>
            <p:nvPr/>
          </p:nvSpPr>
          <p:spPr>
            <a:xfrm>
              <a:off x="2131262" y="4905375"/>
              <a:ext cx="249274" cy="285751"/>
            </a:xfrm>
            <a:custGeom>
              <a:avLst/>
              <a:gdLst/>
              <a:ahLst/>
              <a:cxnLst/>
              <a:rect l="0" t="0" r="0" b="0"/>
              <a:pathLst>
                <a:path w="249274" h="285751">
                  <a:moveTo>
                    <a:pt x="11863" y="0"/>
                  </a:moveTo>
                  <a:lnTo>
                    <a:pt x="102" y="0"/>
                  </a:lnTo>
                  <a:lnTo>
                    <a:pt x="0" y="6321"/>
                  </a:lnTo>
                  <a:lnTo>
                    <a:pt x="1308" y="8182"/>
                  </a:lnTo>
                  <a:lnTo>
                    <a:pt x="3504" y="9424"/>
                  </a:lnTo>
                  <a:lnTo>
                    <a:pt x="6290" y="10251"/>
                  </a:lnTo>
                  <a:lnTo>
                    <a:pt x="24080" y="24640"/>
                  </a:lnTo>
                  <a:lnTo>
                    <a:pt x="39296" y="35964"/>
                  </a:lnTo>
                  <a:lnTo>
                    <a:pt x="97770" y="63514"/>
                  </a:lnTo>
                  <a:lnTo>
                    <a:pt x="150297" y="87314"/>
                  </a:lnTo>
                  <a:lnTo>
                    <a:pt x="204981" y="115094"/>
                  </a:lnTo>
                  <a:lnTo>
                    <a:pt x="241843" y="146844"/>
                  </a:lnTo>
                  <a:lnTo>
                    <a:pt x="246368" y="154780"/>
                  </a:lnTo>
                  <a:lnTo>
                    <a:pt x="249273" y="164336"/>
                  </a:lnTo>
                  <a:lnTo>
                    <a:pt x="246142" y="169170"/>
                  </a:lnTo>
                  <a:lnTo>
                    <a:pt x="243455" y="172311"/>
                  </a:lnTo>
                  <a:lnTo>
                    <a:pt x="240470" y="179330"/>
                  </a:lnTo>
                  <a:lnTo>
                    <a:pt x="239674" y="183053"/>
                  </a:lnTo>
                  <a:lnTo>
                    <a:pt x="237820" y="185535"/>
                  </a:lnTo>
                  <a:lnTo>
                    <a:pt x="235262" y="187190"/>
                  </a:lnTo>
                  <a:lnTo>
                    <a:pt x="178167" y="214537"/>
                  </a:lnTo>
                  <a:lnTo>
                    <a:pt x="122966" y="242107"/>
                  </a:lnTo>
                  <a:lnTo>
                    <a:pt x="81682" y="265908"/>
                  </a:lnTo>
                  <a:lnTo>
                    <a:pt x="59488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1" name="SMARTInkShape-2140"/>
            <p:cNvSpPr/>
            <p:nvPr/>
          </p:nvSpPr>
          <p:spPr>
            <a:xfrm>
              <a:off x="2458273" y="4905759"/>
              <a:ext cx="482572" cy="344897"/>
            </a:xfrm>
            <a:custGeom>
              <a:avLst/>
              <a:gdLst/>
              <a:ahLst/>
              <a:cxnLst/>
              <a:rect l="0" t="0" r="0" b="0"/>
              <a:pathLst>
                <a:path w="482572" h="344897">
                  <a:moveTo>
                    <a:pt x="6321" y="154396"/>
                  </a:moveTo>
                  <a:lnTo>
                    <a:pt x="4998" y="184987"/>
                  </a:lnTo>
                  <a:lnTo>
                    <a:pt x="0" y="199302"/>
                  </a:lnTo>
                  <a:lnTo>
                    <a:pt x="425" y="214483"/>
                  </a:lnTo>
                  <a:lnTo>
                    <a:pt x="6867" y="244184"/>
                  </a:lnTo>
                  <a:lnTo>
                    <a:pt x="19119" y="261258"/>
                  </a:lnTo>
                  <a:lnTo>
                    <a:pt x="34278" y="277370"/>
                  </a:lnTo>
                  <a:lnTo>
                    <a:pt x="42118" y="281814"/>
                  </a:lnTo>
                  <a:lnTo>
                    <a:pt x="57497" y="284313"/>
                  </a:lnTo>
                  <a:lnTo>
                    <a:pt x="64251" y="284664"/>
                  </a:lnTo>
                  <a:lnTo>
                    <a:pt x="75282" y="281527"/>
                  </a:lnTo>
                  <a:lnTo>
                    <a:pt x="124583" y="249546"/>
                  </a:lnTo>
                  <a:lnTo>
                    <a:pt x="153118" y="221860"/>
                  </a:lnTo>
                  <a:lnTo>
                    <a:pt x="157553" y="213926"/>
                  </a:lnTo>
                  <a:lnTo>
                    <a:pt x="158736" y="209958"/>
                  </a:lnTo>
                  <a:lnTo>
                    <a:pt x="160848" y="207313"/>
                  </a:lnTo>
                  <a:lnTo>
                    <a:pt x="172845" y="202083"/>
                  </a:lnTo>
                  <a:lnTo>
                    <a:pt x="174328" y="242093"/>
                  </a:lnTo>
                  <a:lnTo>
                    <a:pt x="197130" y="282674"/>
                  </a:lnTo>
                  <a:lnTo>
                    <a:pt x="206219" y="292107"/>
                  </a:lnTo>
                  <a:lnTo>
                    <a:pt x="219078" y="300708"/>
                  </a:lnTo>
                  <a:lnTo>
                    <a:pt x="241192" y="306669"/>
                  </a:lnTo>
                  <a:lnTo>
                    <a:pt x="264502" y="308435"/>
                  </a:lnTo>
                  <a:lnTo>
                    <a:pt x="288165" y="302638"/>
                  </a:lnTo>
                  <a:lnTo>
                    <a:pt x="311933" y="292541"/>
                  </a:lnTo>
                  <a:lnTo>
                    <a:pt x="324270" y="281500"/>
                  </a:lnTo>
                  <a:lnTo>
                    <a:pt x="360717" y="233875"/>
                  </a:lnTo>
                  <a:lnTo>
                    <a:pt x="382984" y="177700"/>
                  </a:lnTo>
                  <a:lnTo>
                    <a:pt x="395626" y="130484"/>
                  </a:lnTo>
                  <a:lnTo>
                    <a:pt x="398753" y="79224"/>
                  </a:lnTo>
                  <a:lnTo>
                    <a:pt x="397863" y="28882"/>
                  </a:lnTo>
                  <a:lnTo>
                    <a:pt x="387466" y="0"/>
                  </a:lnTo>
                  <a:lnTo>
                    <a:pt x="387363" y="6050"/>
                  </a:lnTo>
                  <a:lnTo>
                    <a:pt x="377073" y="44185"/>
                  </a:lnTo>
                  <a:lnTo>
                    <a:pt x="372105" y="96031"/>
                  </a:lnTo>
                  <a:lnTo>
                    <a:pt x="364640" y="154552"/>
                  </a:lnTo>
                  <a:lnTo>
                    <a:pt x="363657" y="213949"/>
                  </a:lnTo>
                  <a:lnTo>
                    <a:pt x="363521" y="268796"/>
                  </a:lnTo>
                  <a:lnTo>
                    <a:pt x="363508" y="327223"/>
                  </a:lnTo>
                  <a:lnTo>
                    <a:pt x="363508" y="330427"/>
                  </a:lnTo>
                  <a:lnTo>
                    <a:pt x="363508" y="304937"/>
                  </a:lnTo>
                  <a:lnTo>
                    <a:pt x="367036" y="297151"/>
                  </a:lnTo>
                  <a:lnTo>
                    <a:pt x="369829" y="293222"/>
                  </a:lnTo>
                  <a:lnTo>
                    <a:pt x="388148" y="237428"/>
                  </a:lnTo>
                  <a:lnTo>
                    <a:pt x="396949" y="223050"/>
                  </a:lnTo>
                  <a:lnTo>
                    <a:pt x="420630" y="199512"/>
                  </a:lnTo>
                  <a:lnTo>
                    <a:pt x="438439" y="176097"/>
                  </a:lnTo>
                  <a:lnTo>
                    <a:pt x="446640" y="170656"/>
                  </a:lnTo>
                  <a:lnTo>
                    <a:pt x="458695" y="167593"/>
                  </a:lnTo>
                  <a:lnTo>
                    <a:pt x="476285" y="166379"/>
                  </a:lnTo>
                  <a:lnTo>
                    <a:pt x="478380" y="167677"/>
                  </a:lnTo>
                  <a:lnTo>
                    <a:pt x="479777" y="169865"/>
                  </a:lnTo>
                  <a:lnTo>
                    <a:pt x="481743" y="179264"/>
                  </a:lnTo>
                  <a:lnTo>
                    <a:pt x="482556" y="234488"/>
                  </a:lnTo>
                  <a:lnTo>
                    <a:pt x="482570" y="293772"/>
                  </a:lnTo>
                  <a:lnTo>
                    <a:pt x="482571" y="3448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2" name="SMARTInkShape-2141"/>
            <p:cNvSpPr/>
            <p:nvPr/>
          </p:nvSpPr>
          <p:spPr>
            <a:xfrm>
              <a:off x="3000567" y="5131595"/>
              <a:ext cx="88445" cy="94540"/>
            </a:xfrm>
            <a:custGeom>
              <a:avLst/>
              <a:gdLst/>
              <a:ahLst/>
              <a:cxnLst/>
              <a:rect l="0" t="0" r="0" b="0"/>
              <a:pathLst>
                <a:path w="88445" h="94540">
                  <a:moveTo>
                    <a:pt x="47433" y="23810"/>
                  </a:moveTo>
                  <a:lnTo>
                    <a:pt x="47433" y="13560"/>
                  </a:lnTo>
                  <a:lnTo>
                    <a:pt x="37182" y="1799"/>
                  </a:lnTo>
                  <a:lnTo>
                    <a:pt x="25421" y="157"/>
                  </a:lnTo>
                  <a:lnTo>
                    <a:pt x="7207" y="16585"/>
                  </a:lnTo>
                  <a:lnTo>
                    <a:pt x="3096" y="24127"/>
                  </a:lnTo>
                  <a:lnTo>
                    <a:pt x="782" y="39339"/>
                  </a:lnTo>
                  <a:lnTo>
                    <a:pt x="0" y="61862"/>
                  </a:lnTo>
                  <a:lnTo>
                    <a:pt x="3421" y="70709"/>
                  </a:lnTo>
                  <a:lnTo>
                    <a:pt x="16397" y="87167"/>
                  </a:lnTo>
                  <a:lnTo>
                    <a:pt x="23938" y="91657"/>
                  </a:lnTo>
                  <a:lnTo>
                    <a:pt x="39558" y="94539"/>
                  </a:lnTo>
                  <a:lnTo>
                    <a:pt x="47461" y="91406"/>
                  </a:lnTo>
                  <a:lnTo>
                    <a:pt x="55383" y="86926"/>
                  </a:lnTo>
                  <a:lnTo>
                    <a:pt x="63313" y="84935"/>
                  </a:lnTo>
                  <a:lnTo>
                    <a:pt x="71248" y="76995"/>
                  </a:lnTo>
                  <a:lnTo>
                    <a:pt x="87121" y="56659"/>
                  </a:lnTo>
                  <a:lnTo>
                    <a:pt x="88444" y="52325"/>
                  </a:lnTo>
                  <a:lnTo>
                    <a:pt x="88003" y="48112"/>
                  </a:lnTo>
                  <a:lnTo>
                    <a:pt x="84589" y="35862"/>
                  </a:lnTo>
                  <a:lnTo>
                    <a:pt x="84110" y="31845"/>
                  </a:lnTo>
                  <a:lnTo>
                    <a:pt x="80050" y="23854"/>
                  </a:lnTo>
                  <a:lnTo>
                    <a:pt x="66664" y="7946"/>
                  </a:lnTo>
                  <a:lnTo>
                    <a:pt x="59067" y="3530"/>
                  </a:lnTo>
                  <a:lnTo>
                    <a:pt x="4743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3" name="SMARTInkShape-2142"/>
            <p:cNvSpPr/>
            <p:nvPr/>
          </p:nvSpPr>
          <p:spPr>
            <a:xfrm>
              <a:off x="2607469" y="5274686"/>
              <a:ext cx="413549" cy="47410"/>
            </a:xfrm>
            <a:custGeom>
              <a:avLst/>
              <a:gdLst/>
              <a:ahLst/>
              <a:cxnLst/>
              <a:rect l="0" t="0" r="0" b="0"/>
              <a:pathLst>
                <a:path w="413549" h="47410">
                  <a:moveTo>
                    <a:pt x="0" y="11689"/>
                  </a:moveTo>
                  <a:lnTo>
                    <a:pt x="58185" y="11689"/>
                  </a:lnTo>
                  <a:lnTo>
                    <a:pt x="116729" y="10366"/>
                  </a:lnTo>
                  <a:lnTo>
                    <a:pt x="169754" y="2265"/>
                  </a:lnTo>
                  <a:lnTo>
                    <a:pt x="215221" y="519"/>
                  </a:lnTo>
                  <a:lnTo>
                    <a:pt x="262207" y="0"/>
                  </a:lnTo>
                  <a:lnTo>
                    <a:pt x="309642" y="3375"/>
                  </a:lnTo>
                  <a:lnTo>
                    <a:pt x="360437" y="10046"/>
                  </a:lnTo>
                  <a:lnTo>
                    <a:pt x="413548" y="11646"/>
                  </a:lnTo>
                  <a:lnTo>
                    <a:pt x="365756" y="11688"/>
                  </a:lnTo>
                  <a:lnTo>
                    <a:pt x="311304" y="11689"/>
                  </a:lnTo>
                  <a:lnTo>
                    <a:pt x="253119" y="11689"/>
                  </a:lnTo>
                  <a:lnTo>
                    <a:pt x="196695" y="11689"/>
                  </a:lnTo>
                  <a:lnTo>
                    <a:pt x="144736" y="21113"/>
                  </a:lnTo>
                  <a:lnTo>
                    <a:pt x="117813" y="23105"/>
                  </a:lnTo>
                  <a:lnTo>
                    <a:pt x="114261" y="24591"/>
                  </a:lnTo>
                  <a:lnTo>
                    <a:pt x="111892" y="26905"/>
                  </a:lnTo>
                  <a:lnTo>
                    <a:pt x="110314" y="29770"/>
                  </a:lnTo>
                  <a:lnTo>
                    <a:pt x="110584" y="31682"/>
                  </a:lnTo>
                  <a:lnTo>
                    <a:pt x="112087" y="32954"/>
                  </a:lnTo>
                  <a:lnTo>
                    <a:pt x="118608" y="34370"/>
                  </a:lnTo>
                  <a:lnTo>
                    <a:pt x="168912" y="35402"/>
                  </a:lnTo>
                  <a:lnTo>
                    <a:pt x="214752" y="39009"/>
                  </a:lnTo>
                  <a:lnTo>
                    <a:pt x="250031" y="474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4" name="SMARTInkShape-2143"/>
            <p:cNvSpPr/>
            <p:nvPr/>
          </p:nvSpPr>
          <p:spPr>
            <a:xfrm>
              <a:off x="3267488" y="4953000"/>
              <a:ext cx="185326" cy="285751"/>
            </a:xfrm>
            <a:custGeom>
              <a:avLst/>
              <a:gdLst/>
              <a:ahLst/>
              <a:cxnLst/>
              <a:rect l="0" t="0" r="0" b="0"/>
              <a:pathLst>
                <a:path w="185326" h="285751">
                  <a:moveTo>
                    <a:pt x="113887" y="0"/>
                  </a:moveTo>
                  <a:lnTo>
                    <a:pt x="107566" y="6321"/>
                  </a:lnTo>
                  <a:lnTo>
                    <a:pt x="104463" y="12952"/>
                  </a:lnTo>
                  <a:lnTo>
                    <a:pt x="92802" y="41393"/>
                  </a:lnTo>
                  <a:lnTo>
                    <a:pt x="70122" y="96968"/>
                  </a:lnTo>
                  <a:lnTo>
                    <a:pt x="56693" y="148687"/>
                  </a:lnTo>
                  <a:lnTo>
                    <a:pt x="41712" y="199644"/>
                  </a:lnTo>
                  <a:lnTo>
                    <a:pt x="33852" y="225399"/>
                  </a:lnTo>
                  <a:lnTo>
                    <a:pt x="30691" y="240407"/>
                  </a:lnTo>
                  <a:lnTo>
                    <a:pt x="21474" y="256293"/>
                  </a:lnTo>
                  <a:lnTo>
                    <a:pt x="11687" y="269379"/>
                  </a:lnTo>
                  <a:lnTo>
                    <a:pt x="7383" y="283333"/>
                  </a:lnTo>
                  <a:lnTo>
                    <a:pt x="5843" y="284138"/>
                  </a:lnTo>
                  <a:lnTo>
                    <a:pt x="604" y="285035"/>
                  </a:lnTo>
                  <a:lnTo>
                    <a:pt x="0" y="283949"/>
                  </a:lnTo>
                  <a:lnTo>
                    <a:pt x="5009" y="272704"/>
                  </a:lnTo>
                  <a:lnTo>
                    <a:pt x="5583" y="269115"/>
                  </a:lnTo>
                  <a:lnTo>
                    <a:pt x="9748" y="261600"/>
                  </a:lnTo>
                  <a:lnTo>
                    <a:pt x="51745" y="207475"/>
                  </a:lnTo>
                  <a:lnTo>
                    <a:pt x="93188" y="183983"/>
                  </a:lnTo>
                  <a:lnTo>
                    <a:pt x="112934" y="179658"/>
                  </a:lnTo>
                  <a:lnTo>
                    <a:pt x="117221" y="179304"/>
                  </a:lnTo>
                  <a:lnTo>
                    <a:pt x="125511" y="182437"/>
                  </a:lnTo>
                  <a:lnTo>
                    <a:pt x="133605" y="186916"/>
                  </a:lnTo>
                  <a:lnTo>
                    <a:pt x="145600" y="190761"/>
                  </a:lnTo>
                  <a:lnTo>
                    <a:pt x="153558" y="196349"/>
                  </a:lnTo>
                  <a:lnTo>
                    <a:pt x="157977" y="203242"/>
                  </a:lnTo>
                  <a:lnTo>
                    <a:pt x="162369" y="222360"/>
                  </a:lnTo>
                  <a:lnTo>
                    <a:pt x="169556" y="234189"/>
                  </a:lnTo>
                  <a:lnTo>
                    <a:pt x="172656" y="250037"/>
                  </a:lnTo>
                  <a:lnTo>
                    <a:pt x="173374" y="277813"/>
                  </a:lnTo>
                  <a:lnTo>
                    <a:pt x="174712" y="280458"/>
                  </a:lnTo>
                  <a:lnTo>
                    <a:pt x="176926" y="282222"/>
                  </a:lnTo>
                  <a:lnTo>
                    <a:pt x="185325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5" name="SMARTInkShape-2144"/>
            <p:cNvSpPr/>
            <p:nvPr/>
          </p:nvSpPr>
          <p:spPr>
            <a:xfrm>
              <a:off x="3464792" y="5107780"/>
              <a:ext cx="107084" cy="119066"/>
            </a:xfrm>
            <a:custGeom>
              <a:avLst/>
              <a:gdLst/>
              <a:ahLst/>
              <a:cxnLst/>
              <a:rect l="0" t="0" r="0" b="0"/>
              <a:pathLst>
                <a:path w="107084" h="119066">
                  <a:moveTo>
                    <a:pt x="95177" y="0"/>
                  </a:moveTo>
                  <a:lnTo>
                    <a:pt x="77440" y="0"/>
                  </a:lnTo>
                  <a:lnTo>
                    <a:pt x="70537" y="3529"/>
                  </a:lnTo>
                  <a:lnTo>
                    <a:pt x="63059" y="8184"/>
                  </a:lnTo>
                  <a:lnTo>
                    <a:pt x="55326" y="10253"/>
                  </a:lnTo>
                  <a:lnTo>
                    <a:pt x="47479" y="18227"/>
                  </a:lnTo>
                  <a:lnTo>
                    <a:pt x="38259" y="29268"/>
                  </a:lnTo>
                  <a:lnTo>
                    <a:pt x="9515" y="51268"/>
                  </a:lnTo>
                  <a:lnTo>
                    <a:pt x="4188" y="59387"/>
                  </a:lnTo>
                  <a:lnTo>
                    <a:pt x="1189" y="71396"/>
                  </a:lnTo>
                  <a:lnTo>
                    <a:pt x="0" y="92897"/>
                  </a:lnTo>
                  <a:lnTo>
                    <a:pt x="1299" y="93682"/>
                  </a:lnTo>
                  <a:lnTo>
                    <a:pt x="24052" y="95159"/>
                  </a:lnTo>
                  <a:lnTo>
                    <a:pt x="27917" y="95190"/>
                  </a:lnTo>
                  <a:lnTo>
                    <a:pt x="45997" y="88913"/>
                  </a:lnTo>
                  <a:lnTo>
                    <a:pt x="61790" y="78674"/>
                  </a:lnTo>
                  <a:lnTo>
                    <a:pt x="67109" y="71126"/>
                  </a:lnTo>
                  <a:lnTo>
                    <a:pt x="68528" y="67261"/>
                  </a:lnTo>
                  <a:lnTo>
                    <a:pt x="70796" y="64686"/>
                  </a:lnTo>
                  <a:lnTo>
                    <a:pt x="76845" y="61822"/>
                  </a:lnTo>
                  <a:lnTo>
                    <a:pt x="78986" y="59736"/>
                  </a:lnTo>
                  <a:lnTo>
                    <a:pt x="81367" y="53890"/>
                  </a:lnTo>
                  <a:lnTo>
                    <a:pt x="83324" y="51802"/>
                  </a:lnTo>
                  <a:lnTo>
                    <a:pt x="94636" y="47789"/>
                  </a:lnTo>
                  <a:lnTo>
                    <a:pt x="86887" y="57164"/>
                  </a:lnTo>
                  <a:lnTo>
                    <a:pt x="83747" y="69298"/>
                  </a:lnTo>
                  <a:lnTo>
                    <a:pt x="83283" y="99371"/>
                  </a:lnTo>
                  <a:lnTo>
                    <a:pt x="84601" y="101966"/>
                  </a:lnTo>
                  <a:lnTo>
                    <a:pt x="86804" y="103696"/>
                  </a:lnTo>
                  <a:lnTo>
                    <a:pt x="92778" y="106942"/>
                  </a:lnTo>
                  <a:lnTo>
                    <a:pt x="107083" y="1190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6" name="SMARTInkShape-2145"/>
            <p:cNvSpPr/>
            <p:nvPr/>
          </p:nvSpPr>
          <p:spPr>
            <a:xfrm>
              <a:off x="3667125" y="5133407"/>
              <a:ext cx="46935" cy="200594"/>
            </a:xfrm>
            <a:custGeom>
              <a:avLst/>
              <a:gdLst/>
              <a:ahLst/>
              <a:cxnLst/>
              <a:rect l="0" t="0" r="0" b="0"/>
              <a:pathLst>
                <a:path w="46935" h="200594">
                  <a:moveTo>
                    <a:pt x="35719" y="33906"/>
                  </a:moveTo>
                  <a:lnTo>
                    <a:pt x="35719" y="11893"/>
                  </a:lnTo>
                  <a:lnTo>
                    <a:pt x="25467" y="0"/>
                  </a:lnTo>
                  <a:lnTo>
                    <a:pt x="23593" y="718"/>
                  </a:lnTo>
                  <a:lnTo>
                    <a:pt x="7386" y="14918"/>
                  </a:lnTo>
                  <a:lnTo>
                    <a:pt x="3283" y="22379"/>
                  </a:lnTo>
                  <a:lnTo>
                    <a:pt x="973" y="37546"/>
                  </a:lnTo>
                  <a:lnTo>
                    <a:pt x="1755" y="51399"/>
                  </a:lnTo>
                  <a:lnTo>
                    <a:pt x="24147" y="105438"/>
                  </a:lnTo>
                  <a:lnTo>
                    <a:pt x="44126" y="149449"/>
                  </a:lnTo>
                  <a:lnTo>
                    <a:pt x="46934" y="168148"/>
                  </a:lnTo>
                  <a:lnTo>
                    <a:pt x="43790" y="176472"/>
                  </a:lnTo>
                  <a:lnTo>
                    <a:pt x="41100" y="180544"/>
                  </a:lnTo>
                  <a:lnTo>
                    <a:pt x="37983" y="183258"/>
                  </a:lnTo>
                  <a:lnTo>
                    <a:pt x="11807" y="197792"/>
                  </a:lnTo>
                  <a:lnTo>
                    <a:pt x="0" y="2005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7" name="SMARTInkShape-2146"/>
            <p:cNvSpPr/>
            <p:nvPr/>
          </p:nvSpPr>
          <p:spPr>
            <a:xfrm>
              <a:off x="3059906" y="5476875"/>
              <a:ext cx="71439" cy="178596"/>
            </a:xfrm>
            <a:custGeom>
              <a:avLst/>
              <a:gdLst/>
              <a:ahLst/>
              <a:cxnLst/>
              <a:rect l="0" t="0" r="0" b="0"/>
              <a:pathLst>
                <a:path w="71439" h="178596">
                  <a:moveTo>
                    <a:pt x="71438" y="0"/>
                  </a:moveTo>
                  <a:lnTo>
                    <a:pt x="71438" y="6321"/>
                  </a:lnTo>
                  <a:lnTo>
                    <a:pt x="67910" y="12952"/>
                  </a:lnTo>
                  <a:lnTo>
                    <a:pt x="63255" y="20308"/>
                  </a:lnTo>
                  <a:lnTo>
                    <a:pt x="43105" y="74504"/>
                  </a:lnTo>
                  <a:lnTo>
                    <a:pt x="19796" y="126573"/>
                  </a:lnTo>
                  <a:lnTo>
                    <a:pt x="3522" y="163104"/>
                  </a:lnTo>
                  <a:lnTo>
                    <a:pt x="0" y="1785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8" name="SMARTInkShape-2147"/>
            <p:cNvSpPr/>
            <p:nvPr/>
          </p:nvSpPr>
          <p:spPr>
            <a:xfrm>
              <a:off x="3024188" y="5500688"/>
              <a:ext cx="226042" cy="154230"/>
            </a:xfrm>
            <a:custGeom>
              <a:avLst/>
              <a:gdLst/>
              <a:ahLst/>
              <a:cxnLst/>
              <a:rect l="0" t="0" r="0" b="0"/>
              <a:pathLst>
                <a:path w="226042" h="154230">
                  <a:moveTo>
                    <a:pt x="0" y="11907"/>
                  </a:moveTo>
                  <a:lnTo>
                    <a:pt x="42715" y="13229"/>
                  </a:lnTo>
                  <a:lnTo>
                    <a:pt x="96942" y="24032"/>
                  </a:lnTo>
                  <a:lnTo>
                    <a:pt x="138624" y="45435"/>
                  </a:lnTo>
                  <a:lnTo>
                    <a:pt x="147935" y="53297"/>
                  </a:lnTo>
                  <a:lnTo>
                    <a:pt x="148894" y="56698"/>
                  </a:lnTo>
                  <a:lnTo>
                    <a:pt x="148211" y="60288"/>
                  </a:lnTo>
                  <a:lnTo>
                    <a:pt x="146432" y="64004"/>
                  </a:lnTo>
                  <a:lnTo>
                    <a:pt x="143923" y="66482"/>
                  </a:lnTo>
                  <a:lnTo>
                    <a:pt x="137608" y="69235"/>
                  </a:lnTo>
                  <a:lnTo>
                    <a:pt x="135395" y="71292"/>
                  </a:lnTo>
                  <a:lnTo>
                    <a:pt x="125231" y="87816"/>
                  </a:lnTo>
                  <a:lnTo>
                    <a:pt x="112098" y="103285"/>
                  </a:lnTo>
                  <a:lnTo>
                    <a:pt x="108620" y="115123"/>
                  </a:lnTo>
                  <a:lnTo>
                    <a:pt x="107349" y="134941"/>
                  </a:lnTo>
                  <a:lnTo>
                    <a:pt x="108607" y="137585"/>
                  </a:lnTo>
                  <a:lnTo>
                    <a:pt x="110769" y="139348"/>
                  </a:lnTo>
                  <a:lnTo>
                    <a:pt x="145400" y="152920"/>
                  </a:lnTo>
                  <a:lnTo>
                    <a:pt x="164642" y="154229"/>
                  </a:lnTo>
                  <a:lnTo>
                    <a:pt x="175921" y="151008"/>
                  </a:lnTo>
                  <a:lnTo>
                    <a:pt x="186666" y="146489"/>
                  </a:lnTo>
                  <a:lnTo>
                    <a:pt x="204945" y="142623"/>
                  </a:lnTo>
                  <a:lnTo>
                    <a:pt x="208067" y="140061"/>
                  </a:lnTo>
                  <a:lnTo>
                    <a:pt x="221672" y="114478"/>
                  </a:lnTo>
                  <a:lnTo>
                    <a:pt x="225620" y="91723"/>
                  </a:lnTo>
                  <a:lnTo>
                    <a:pt x="226041" y="79505"/>
                  </a:lnTo>
                  <a:lnTo>
                    <a:pt x="214082" y="40798"/>
                  </a:lnTo>
                  <a:lnTo>
                    <a:pt x="192687" y="14301"/>
                  </a:lnTo>
                  <a:lnTo>
                    <a:pt x="17859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9" name="SMARTInkShape-2148"/>
            <p:cNvSpPr/>
            <p:nvPr/>
          </p:nvSpPr>
          <p:spPr>
            <a:xfrm>
              <a:off x="2501010" y="5549072"/>
              <a:ext cx="201497" cy="249067"/>
            </a:xfrm>
            <a:custGeom>
              <a:avLst/>
              <a:gdLst/>
              <a:ahLst/>
              <a:cxnLst/>
              <a:rect l="0" t="0" r="0" b="0"/>
              <a:pathLst>
                <a:path w="201497" h="249067">
                  <a:moveTo>
                    <a:pt x="94553" y="165928"/>
                  </a:moveTo>
                  <a:lnTo>
                    <a:pt x="84301" y="165928"/>
                  </a:lnTo>
                  <a:lnTo>
                    <a:pt x="65285" y="175433"/>
                  </a:lnTo>
                  <a:lnTo>
                    <a:pt x="7249" y="229433"/>
                  </a:lnTo>
                  <a:lnTo>
                    <a:pt x="2834" y="237368"/>
                  </a:lnTo>
                  <a:lnTo>
                    <a:pt x="0" y="246922"/>
                  </a:lnTo>
                  <a:lnTo>
                    <a:pt x="1090" y="247704"/>
                  </a:lnTo>
                  <a:lnTo>
                    <a:pt x="15936" y="249066"/>
                  </a:lnTo>
                  <a:lnTo>
                    <a:pt x="23452" y="245652"/>
                  </a:lnTo>
                  <a:lnTo>
                    <a:pt x="82965" y="200507"/>
                  </a:lnTo>
                  <a:lnTo>
                    <a:pt x="139723" y="153923"/>
                  </a:lnTo>
                  <a:lnTo>
                    <a:pt x="155639" y="136779"/>
                  </a:lnTo>
                  <a:lnTo>
                    <a:pt x="185273" y="79715"/>
                  </a:lnTo>
                  <a:lnTo>
                    <a:pt x="196251" y="55129"/>
                  </a:lnTo>
                  <a:lnTo>
                    <a:pt x="201496" y="7888"/>
                  </a:lnTo>
                  <a:lnTo>
                    <a:pt x="200244" y="5004"/>
                  </a:lnTo>
                  <a:lnTo>
                    <a:pt x="198086" y="3084"/>
                  </a:lnTo>
                  <a:lnTo>
                    <a:pt x="191439" y="0"/>
                  </a:lnTo>
                  <a:lnTo>
                    <a:pt x="183967" y="5786"/>
                  </a:lnTo>
                  <a:lnTo>
                    <a:pt x="180594" y="12292"/>
                  </a:lnTo>
                  <a:lnTo>
                    <a:pt x="157693" y="64573"/>
                  </a:lnTo>
                  <a:lnTo>
                    <a:pt x="145634" y="107542"/>
                  </a:lnTo>
                  <a:lnTo>
                    <a:pt x="142633" y="164756"/>
                  </a:lnTo>
                  <a:lnTo>
                    <a:pt x="142204" y="221630"/>
                  </a:lnTo>
                  <a:lnTo>
                    <a:pt x="142178" y="23736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0" name="SMARTInkShape-2149"/>
            <p:cNvSpPr/>
            <p:nvPr/>
          </p:nvSpPr>
          <p:spPr>
            <a:xfrm>
              <a:off x="2740242" y="5786438"/>
              <a:ext cx="93270" cy="71236"/>
            </a:xfrm>
            <a:custGeom>
              <a:avLst/>
              <a:gdLst/>
              <a:ahLst/>
              <a:cxnLst/>
              <a:rect l="0" t="0" r="0" b="0"/>
              <a:pathLst>
                <a:path w="93270" h="71236">
                  <a:moveTo>
                    <a:pt x="33914" y="23812"/>
                  </a:moveTo>
                  <a:lnTo>
                    <a:pt x="11800" y="23812"/>
                  </a:lnTo>
                  <a:lnTo>
                    <a:pt x="0" y="34063"/>
                  </a:lnTo>
                  <a:lnTo>
                    <a:pt x="721" y="35938"/>
                  </a:lnTo>
                  <a:lnTo>
                    <a:pt x="26230" y="63663"/>
                  </a:lnTo>
                  <a:lnTo>
                    <a:pt x="34027" y="67982"/>
                  </a:lnTo>
                  <a:lnTo>
                    <a:pt x="49812" y="70754"/>
                  </a:lnTo>
                  <a:lnTo>
                    <a:pt x="68023" y="71235"/>
                  </a:lnTo>
                  <a:lnTo>
                    <a:pt x="72528" y="69979"/>
                  </a:lnTo>
                  <a:lnTo>
                    <a:pt x="75532" y="67819"/>
                  </a:lnTo>
                  <a:lnTo>
                    <a:pt x="88931" y="51117"/>
                  </a:lnTo>
                  <a:lnTo>
                    <a:pt x="92108" y="39546"/>
                  </a:lnTo>
                  <a:lnTo>
                    <a:pt x="93269" y="19825"/>
                  </a:lnTo>
                  <a:lnTo>
                    <a:pt x="89839" y="11898"/>
                  </a:lnTo>
                  <a:lnTo>
                    <a:pt x="8153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1" name="SMARTInkShape-2150"/>
            <p:cNvSpPr/>
            <p:nvPr/>
          </p:nvSpPr>
          <p:spPr>
            <a:xfrm>
              <a:off x="2381250" y="5798345"/>
              <a:ext cx="250032" cy="59531"/>
            </a:xfrm>
            <a:custGeom>
              <a:avLst/>
              <a:gdLst/>
              <a:ahLst/>
              <a:cxnLst/>
              <a:rect l="0" t="0" r="0" b="0"/>
              <a:pathLst>
                <a:path w="250032" h="59531">
                  <a:moveTo>
                    <a:pt x="0" y="0"/>
                  </a:moveTo>
                  <a:lnTo>
                    <a:pt x="6321" y="6319"/>
                  </a:lnTo>
                  <a:lnTo>
                    <a:pt x="16479" y="9423"/>
                  </a:lnTo>
                  <a:lnTo>
                    <a:pt x="66988" y="15215"/>
                  </a:lnTo>
                  <a:lnTo>
                    <a:pt x="112893" y="24792"/>
                  </a:lnTo>
                  <a:lnTo>
                    <a:pt x="164860" y="36008"/>
                  </a:lnTo>
                  <a:lnTo>
                    <a:pt x="223506" y="51650"/>
                  </a:lnTo>
                  <a:lnTo>
                    <a:pt x="250031" y="595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7" name="SMARTInkShape-Group397"/>
          <p:cNvGrpSpPr/>
          <p:nvPr/>
        </p:nvGrpSpPr>
        <p:grpSpPr>
          <a:xfrm>
            <a:off x="7274719" y="3940969"/>
            <a:ext cx="2821574" cy="1107282"/>
            <a:chOff x="7274719" y="3940969"/>
            <a:chExt cx="2821574" cy="1107282"/>
          </a:xfrm>
        </p:grpSpPr>
        <p:sp>
          <p:nvSpPr>
            <p:cNvPr id="1343" name="SMARTInkShape-2151"/>
            <p:cNvSpPr/>
            <p:nvPr/>
          </p:nvSpPr>
          <p:spPr>
            <a:xfrm>
              <a:off x="7620000" y="4095750"/>
              <a:ext cx="35720" cy="381001"/>
            </a:xfrm>
            <a:custGeom>
              <a:avLst/>
              <a:gdLst/>
              <a:ahLst/>
              <a:cxnLst/>
              <a:rect l="0" t="0" r="0" b="0"/>
              <a:pathLst>
                <a:path w="35720" h="381001">
                  <a:moveTo>
                    <a:pt x="0" y="0"/>
                  </a:moveTo>
                  <a:lnTo>
                    <a:pt x="0" y="56405"/>
                  </a:lnTo>
                  <a:lnTo>
                    <a:pt x="0" y="110022"/>
                  </a:lnTo>
                  <a:lnTo>
                    <a:pt x="0" y="168594"/>
                  </a:lnTo>
                  <a:lnTo>
                    <a:pt x="1323" y="213366"/>
                  </a:lnTo>
                  <a:lnTo>
                    <a:pt x="9424" y="259644"/>
                  </a:lnTo>
                  <a:lnTo>
                    <a:pt x="11416" y="312343"/>
                  </a:lnTo>
                  <a:lnTo>
                    <a:pt x="23058" y="367847"/>
                  </a:lnTo>
                  <a:lnTo>
                    <a:pt x="23309" y="372232"/>
                  </a:lnTo>
                  <a:lnTo>
                    <a:pt x="24800" y="375154"/>
                  </a:lnTo>
                  <a:lnTo>
                    <a:pt x="27116" y="377103"/>
                  </a:lnTo>
                  <a:lnTo>
                    <a:pt x="35719" y="3810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4" name="SMARTInkShape-2152"/>
            <p:cNvSpPr/>
            <p:nvPr/>
          </p:nvSpPr>
          <p:spPr>
            <a:xfrm>
              <a:off x="8013643" y="4202906"/>
              <a:ext cx="23077" cy="273845"/>
            </a:xfrm>
            <a:custGeom>
              <a:avLst/>
              <a:gdLst/>
              <a:ahLst/>
              <a:cxnLst/>
              <a:rect l="0" t="0" r="0" b="0"/>
              <a:pathLst>
                <a:path w="23077" h="273845">
                  <a:moveTo>
                    <a:pt x="11170" y="0"/>
                  </a:moveTo>
                  <a:lnTo>
                    <a:pt x="11170" y="27988"/>
                  </a:lnTo>
                  <a:lnTo>
                    <a:pt x="0" y="83662"/>
                  </a:lnTo>
                  <a:lnTo>
                    <a:pt x="683" y="131256"/>
                  </a:lnTo>
                  <a:lnTo>
                    <a:pt x="10075" y="183562"/>
                  </a:lnTo>
                  <a:lnTo>
                    <a:pt x="11106" y="239853"/>
                  </a:lnTo>
                  <a:lnTo>
                    <a:pt x="12464" y="253445"/>
                  </a:lnTo>
                  <a:lnTo>
                    <a:pt x="23076" y="2738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5" name="SMARTInkShape-2153"/>
            <p:cNvSpPr/>
            <p:nvPr/>
          </p:nvSpPr>
          <p:spPr>
            <a:xfrm>
              <a:off x="7929563" y="4286408"/>
              <a:ext cx="142876" cy="23656"/>
            </a:xfrm>
            <a:custGeom>
              <a:avLst/>
              <a:gdLst/>
              <a:ahLst/>
              <a:cxnLst/>
              <a:rect l="0" t="0" r="0" b="0"/>
              <a:pathLst>
                <a:path w="142876" h="23656">
                  <a:moveTo>
                    <a:pt x="0" y="23655"/>
                  </a:moveTo>
                  <a:lnTo>
                    <a:pt x="0" y="1642"/>
                  </a:lnTo>
                  <a:lnTo>
                    <a:pt x="1323" y="1042"/>
                  </a:lnTo>
                  <a:lnTo>
                    <a:pt x="22892" y="0"/>
                  </a:lnTo>
                  <a:lnTo>
                    <a:pt x="74057" y="10107"/>
                  </a:lnTo>
                  <a:lnTo>
                    <a:pt x="142875" y="117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6" name="SMARTInkShape-2154"/>
            <p:cNvSpPr/>
            <p:nvPr/>
          </p:nvSpPr>
          <p:spPr>
            <a:xfrm>
              <a:off x="8348633" y="4310063"/>
              <a:ext cx="140524" cy="178594"/>
            </a:xfrm>
            <a:custGeom>
              <a:avLst/>
              <a:gdLst/>
              <a:ahLst/>
              <a:cxnLst/>
              <a:rect l="0" t="0" r="0" b="0"/>
              <a:pathLst>
                <a:path w="140524" h="178594">
                  <a:moveTo>
                    <a:pt x="92898" y="0"/>
                  </a:moveTo>
                  <a:lnTo>
                    <a:pt x="45246" y="51179"/>
                  </a:lnTo>
                  <a:lnTo>
                    <a:pt x="5586" y="109325"/>
                  </a:lnTo>
                  <a:lnTo>
                    <a:pt x="1176" y="118262"/>
                  </a:lnTo>
                  <a:lnTo>
                    <a:pt x="0" y="122497"/>
                  </a:lnTo>
                  <a:lnTo>
                    <a:pt x="539" y="125321"/>
                  </a:lnTo>
                  <a:lnTo>
                    <a:pt x="2222" y="127204"/>
                  </a:lnTo>
                  <a:lnTo>
                    <a:pt x="4665" y="128458"/>
                  </a:lnTo>
                  <a:lnTo>
                    <a:pt x="6296" y="130618"/>
                  </a:lnTo>
                  <a:lnTo>
                    <a:pt x="8106" y="136545"/>
                  </a:lnTo>
                  <a:lnTo>
                    <a:pt x="9911" y="138655"/>
                  </a:lnTo>
                  <a:lnTo>
                    <a:pt x="15446" y="140999"/>
                  </a:lnTo>
                  <a:lnTo>
                    <a:pt x="18774" y="140301"/>
                  </a:lnTo>
                  <a:lnTo>
                    <a:pt x="29778" y="132999"/>
                  </a:lnTo>
                  <a:lnTo>
                    <a:pt x="53244" y="109632"/>
                  </a:lnTo>
                  <a:lnTo>
                    <a:pt x="89371" y="59746"/>
                  </a:lnTo>
                  <a:lnTo>
                    <a:pt x="92434" y="47898"/>
                  </a:lnTo>
                  <a:lnTo>
                    <a:pt x="92837" y="37583"/>
                  </a:lnTo>
                  <a:lnTo>
                    <a:pt x="92898" y="93655"/>
                  </a:lnTo>
                  <a:lnTo>
                    <a:pt x="102403" y="130359"/>
                  </a:lnTo>
                  <a:lnTo>
                    <a:pt x="117020" y="153093"/>
                  </a:lnTo>
                  <a:lnTo>
                    <a:pt x="140523" y="1785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7" name="SMARTInkShape-2155"/>
            <p:cNvSpPr/>
            <p:nvPr/>
          </p:nvSpPr>
          <p:spPr>
            <a:xfrm>
              <a:off x="8589909" y="4333875"/>
              <a:ext cx="77842" cy="154782"/>
            </a:xfrm>
            <a:custGeom>
              <a:avLst/>
              <a:gdLst/>
              <a:ahLst/>
              <a:cxnLst/>
              <a:rect l="0" t="0" r="0" b="0"/>
              <a:pathLst>
                <a:path w="77842" h="154782">
                  <a:moveTo>
                    <a:pt x="65935" y="0"/>
                  </a:moveTo>
                  <a:lnTo>
                    <a:pt x="49363" y="0"/>
                  </a:lnTo>
                  <a:lnTo>
                    <a:pt x="46949" y="1323"/>
                  </a:lnTo>
                  <a:lnTo>
                    <a:pt x="45341" y="3528"/>
                  </a:lnTo>
                  <a:lnTo>
                    <a:pt x="42230" y="9505"/>
                  </a:lnTo>
                  <a:lnTo>
                    <a:pt x="14191" y="50000"/>
                  </a:lnTo>
                  <a:lnTo>
                    <a:pt x="9865" y="62351"/>
                  </a:lnTo>
                  <a:lnTo>
                    <a:pt x="6619" y="75336"/>
                  </a:lnTo>
                  <a:lnTo>
                    <a:pt x="767" y="85518"/>
                  </a:lnTo>
                  <a:lnTo>
                    <a:pt x="0" y="90084"/>
                  </a:lnTo>
                  <a:lnTo>
                    <a:pt x="812" y="94452"/>
                  </a:lnTo>
                  <a:lnTo>
                    <a:pt x="11619" y="117288"/>
                  </a:lnTo>
                  <a:lnTo>
                    <a:pt x="25920" y="128416"/>
                  </a:lnTo>
                  <a:lnTo>
                    <a:pt x="77841" y="1547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8" name="SMARTInkShape-2156"/>
            <p:cNvSpPr/>
            <p:nvPr/>
          </p:nvSpPr>
          <p:spPr>
            <a:xfrm>
              <a:off x="8780650" y="4191000"/>
              <a:ext cx="29976" cy="345282"/>
            </a:xfrm>
            <a:custGeom>
              <a:avLst/>
              <a:gdLst/>
              <a:ahLst/>
              <a:cxnLst/>
              <a:rect l="0" t="0" r="0" b="0"/>
              <a:pathLst>
                <a:path w="29976" h="345282">
                  <a:moveTo>
                    <a:pt x="29975" y="0"/>
                  </a:moveTo>
                  <a:lnTo>
                    <a:pt x="29975" y="16572"/>
                  </a:lnTo>
                  <a:lnTo>
                    <a:pt x="17849" y="72188"/>
                  </a:lnTo>
                  <a:lnTo>
                    <a:pt x="7962" y="114670"/>
                  </a:lnTo>
                  <a:lnTo>
                    <a:pt x="6696" y="164063"/>
                  </a:lnTo>
                  <a:lnTo>
                    <a:pt x="0" y="210007"/>
                  </a:lnTo>
                  <a:lnTo>
                    <a:pt x="2278" y="261396"/>
                  </a:lnTo>
                  <a:lnTo>
                    <a:pt x="5395" y="316364"/>
                  </a:lnTo>
                  <a:lnTo>
                    <a:pt x="6163" y="3452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9" name="SMARTInkShape-2157"/>
            <p:cNvSpPr/>
            <p:nvPr/>
          </p:nvSpPr>
          <p:spPr>
            <a:xfrm>
              <a:off x="8645592" y="4321994"/>
              <a:ext cx="260284" cy="142851"/>
            </a:xfrm>
            <a:custGeom>
              <a:avLst/>
              <a:gdLst/>
              <a:ahLst/>
              <a:cxnLst/>
              <a:rect l="0" t="0" r="0" b="0"/>
              <a:pathLst>
                <a:path w="260284" h="142851">
                  <a:moveTo>
                    <a:pt x="10252" y="59506"/>
                  </a:moveTo>
                  <a:lnTo>
                    <a:pt x="3931" y="53185"/>
                  </a:lnTo>
                  <a:lnTo>
                    <a:pt x="828" y="46554"/>
                  </a:lnTo>
                  <a:lnTo>
                    <a:pt x="0" y="42934"/>
                  </a:lnTo>
                  <a:lnTo>
                    <a:pt x="772" y="39198"/>
                  </a:lnTo>
                  <a:lnTo>
                    <a:pt x="8742" y="26078"/>
                  </a:lnTo>
                  <a:lnTo>
                    <a:pt x="43263" y="7417"/>
                  </a:lnTo>
                  <a:lnTo>
                    <a:pt x="66188" y="2180"/>
                  </a:lnTo>
                  <a:lnTo>
                    <a:pt x="118503" y="265"/>
                  </a:lnTo>
                  <a:lnTo>
                    <a:pt x="175990" y="0"/>
                  </a:lnTo>
                  <a:lnTo>
                    <a:pt x="228276" y="1299"/>
                  </a:lnTo>
                  <a:lnTo>
                    <a:pt x="238561" y="6296"/>
                  </a:lnTo>
                  <a:lnTo>
                    <a:pt x="247542" y="23510"/>
                  </a:lnTo>
                  <a:lnTo>
                    <a:pt x="257766" y="65037"/>
                  </a:lnTo>
                  <a:lnTo>
                    <a:pt x="260217" y="121082"/>
                  </a:lnTo>
                  <a:lnTo>
                    <a:pt x="260283" y="1428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0" name="SMARTInkShape-2158"/>
            <p:cNvSpPr/>
            <p:nvPr/>
          </p:nvSpPr>
          <p:spPr>
            <a:xfrm>
              <a:off x="8941594" y="4250531"/>
              <a:ext cx="1" cy="23814"/>
            </a:xfrm>
            <a:custGeom>
              <a:avLst/>
              <a:gdLst/>
              <a:ahLst/>
              <a:cxnLst/>
              <a:rect l="0" t="0" r="0" b="0"/>
              <a:pathLst>
                <a:path w="1" h="23814">
                  <a:moveTo>
                    <a:pt x="0" y="23813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1" name="SMARTInkShape-2159"/>
            <p:cNvSpPr/>
            <p:nvPr/>
          </p:nvSpPr>
          <p:spPr>
            <a:xfrm>
              <a:off x="9001662" y="4333875"/>
              <a:ext cx="106413" cy="117159"/>
            </a:xfrm>
            <a:custGeom>
              <a:avLst/>
              <a:gdLst/>
              <a:ahLst/>
              <a:cxnLst/>
              <a:rect l="0" t="0" r="0" b="0"/>
              <a:pathLst>
                <a:path w="106413" h="117159">
                  <a:moveTo>
                    <a:pt x="35182" y="0"/>
                  </a:moveTo>
                  <a:lnTo>
                    <a:pt x="28861" y="6321"/>
                  </a:lnTo>
                  <a:lnTo>
                    <a:pt x="25758" y="12952"/>
                  </a:lnTo>
                  <a:lnTo>
                    <a:pt x="24930" y="16572"/>
                  </a:lnTo>
                  <a:lnTo>
                    <a:pt x="14069" y="35811"/>
                  </a:lnTo>
                  <a:lnTo>
                    <a:pt x="13169" y="39749"/>
                  </a:lnTo>
                  <a:lnTo>
                    <a:pt x="2182" y="59539"/>
                  </a:lnTo>
                  <a:lnTo>
                    <a:pt x="0" y="81728"/>
                  </a:lnTo>
                  <a:lnTo>
                    <a:pt x="3229" y="92768"/>
                  </a:lnTo>
                  <a:lnTo>
                    <a:pt x="5943" y="97564"/>
                  </a:lnTo>
                  <a:lnTo>
                    <a:pt x="9075" y="100762"/>
                  </a:lnTo>
                  <a:lnTo>
                    <a:pt x="32683" y="114777"/>
                  </a:lnTo>
                  <a:lnTo>
                    <a:pt x="45536" y="117158"/>
                  </a:lnTo>
                  <a:lnTo>
                    <a:pt x="56541" y="114688"/>
                  </a:lnTo>
                  <a:lnTo>
                    <a:pt x="65842" y="110504"/>
                  </a:lnTo>
                  <a:lnTo>
                    <a:pt x="78516" y="106825"/>
                  </a:lnTo>
                  <a:lnTo>
                    <a:pt x="98639" y="90715"/>
                  </a:lnTo>
                  <a:lnTo>
                    <a:pt x="103072" y="83092"/>
                  </a:lnTo>
                  <a:lnTo>
                    <a:pt x="105919" y="67419"/>
                  </a:lnTo>
                  <a:lnTo>
                    <a:pt x="106412" y="49227"/>
                  </a:lnTo>
                  <a:lnTo>
                    <a:pt x="102999" y="38195"/>
                  </a:lnTo>
                  <a:lnTo>
                    <a:pt x="8280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2" name="SMARTInkShape-2160"/>
            <p:cNvSpPr/>
            <p:nvPr/>
          </p:nvSpPr>
          <p:spPr>
            <a:xfrm>
              <a:off x="9132094" y="4262990"/>
              <a:ext cx="154782" cy="178042"/>
            </a:xfrm>
            <a:custGeom>
              <a:avLst/>
              <a:gdLst/>
              <a:ahLst/>
              <a:cxnLst/>
              <a:rect l="0" t="0" r="0" b="0"/>
              <a:pathLst>
                <a:path w="154782" h="178042">
                  <a:moveTo>
                    <a:pt x="0" y="82791"/>
                  </a:moveTo>
                  <a:lnTo>
                    <a:pt x="0" y="142159"/>
                  </a:lnTo>
                  <a:lnTo>
                    <a:pt x="6320" y="142274"/>
                  </a:lnTo>
                  <a:lnTo>
                    <a:pt x="8182" y="140968"/>
                  </a:lnTo>
                  <a:lnTo>
                    <a:pt x="9424" y="138773"/>
                  </a:lnTo>
                  <a:lnTo>
                    <a:pt x="11579" y="130194"/>
                  </a:lnTo>
                  <a:lnTo>
                    <a:pt x="13200" y="108882"/>
                  </a:lnTo>
                  <a:lnTo>
                    <a:pt x="21403" y="90375"/>
                  </a:lnTo>
                  <a:lnTo>
                    <a:pt x="30889" y="74602"/>
                  </a:lnTo>
                  <a:lnTo>
                    <a:pt x="35610" y="55082"/>
                  </a:lnTo>
                  <a:lnTo>
                    <a:pt x="48387" y="35965"/>
                  </a:lnTo>
                  <a:lnTo>
                    <a:pt x="54578" y="27584"/>
                  </a:lnTo>
                  <a:lnTo>
                    <a:pt x="57330" y="19449"/>
                  </a:lnTo>
                  <a:lnTo>
                    <a:pt x="59386" y="16750"/>
                  </a:lnTo>
                  <a:lnTo>
                    <a:pt x="67279" y="11630"/>
                  </a:lnTo>
                  <a:lnTo>
                    <a:pt x="69589" y="5744"/>
                  </a:lnTo>
                  <a:lnTo>
                    <a:pt x="71528" y="3645"/>
                  </a:lnTo>
                  <a:lnTo>
                    <a:pt x="81527" y="0"/>
                  </a:lnTo>
                  <a:lnTo>
                    <a:pt x="82132" y="1139"/>
                  </a:lnTo>
                  <a:lnTo>
                    <a:pt x="83184" y="9747"/>
                  </a:lnTo>
                  <a:lnTo>
                    <a:pt x="89617" y="17198"/>
                  </a:lnTo>
                  <a:lnTo>
                    <a:pt x="92746" y="27621"/>
                  </a:lnTo>
                  <a:lnTo>
                    <a:pt x="95460" y="39750"/>
                  </a:lnTo>
                  <a:lnTo>
                    <a:pt x="115779" y="80112"/>
                  </a:lnTo>
                  <a:lnTo>
                    <a:pt x="131725" y="119320"/>
                  </a:lnTo>
                  <a:lnTo>
                    <a:pt x="137920" y="134745"/>
                  </a:lnTo>
                  <a:lnTo>
                    <a:pt x="142729" y="156981"/>
                  </a:lnTo>
                  <a:lnTo>
                    <a:pt x="154781" y="17804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3" name="SMARTInkShape-2161"/>
            <p:cNvSpPr/>
            <p:nvPr/>
          </p:nvSpPr>
          <p:spPr>
            <a:xfrm>
              <a:off x="9442147" y="4298156"/>
              <a:ext cx="130479" cy="142308"/>
            </a:xfrm>
            <a:custGeom>
              <a:avLst/>
              <a:gdLst/>
              <a:ahLst/>
              <a:cxnLst/>
              <a:rect l="0" t="0" r="0" b="0"/>
              <a:pathLst>
                <a:path w="130479" h="142308">
                  <a:moveTo>
                    <a:pt x="11416" y="0"/>
                  </a:moveTo>
                  <a:lnTo>
                    <a:pt x="11416" y="6321"/>
                  </a:lnTo>
                  <a:lnTo>
                    <a:pt x="7888" y="12952"/>
                  </a:lnTo>
                  <a:lnTo>
                    <a:pt x="3233" y="20309"/>
                  </a:lnTo>
                  <a:lnTo>
                    <a:pt x="613" y="33211"/>
                  </a:lnTo>
                  <a:lnTo>
                    <a:pt x="0" y="46069"/>
                  </a:lnTo>
                  <a:lnTo>
                    <a:pt x="3255" y="57076"/>
                  </a:lnTo>
                  <a:lnTo>
                    <a:pt x="7789" y="67701"/>
                  </a:lnTo>
                  <a:lnTo>
                    <a:pt x="21525" y="120843"/>
                  </a:lnTo>
                  <a:lnTo>
                    <a:pt x="23447" y="124219"/>
                  </a:lnTo>
                  <a:lnTo>
                    <a:pt x="26050" y="126468"/>
                  </a:lnTo>
                  <a:lnTo>
                    <a:pt x="29110" y="127969"/>
                  </a:lnTo>
                  <a:lnTo>
                    <a:pt x="31149" y="130292"/>
                  </a:lnTo>
                  <a:lnTo>
                    <a:pt x="33416" y="136400"/>
                  </a:lnTo>
                  <a:lnTo>
                    <a:pt x="35343" y="138559"/>
                  </a:lnTo>
                  <a:lnTo>
                    <a:pt x="41011" y="140957"/>
                  </a:lnTo>
                  <a:lnTo>
                    <a:pt x="51641" y="142307"/>
                  </a:lnTo>
                  <a:lnTo>
                    <a:pt x="54107" y="141173"/>
                  </a:lnTo>
                  <a:lnTo>
                    <a:pt x="55752" y="139095"/>
                  </a:lnTo>
                  <a:lnTo>
                    <a:pt x="56848" y="136386"/>
                  </a:lnTo>
                  <a:lnTo>
                    <a:pt x="58902" y="134581"/>
                  </a:lnTo>
                  <a:lnTo>
                    <a:pt x="71703" y="128154"/>
                  </a:lnTo>
                  <a:lnTo>
                    <a:pt x="86971" y="114538"/>
                  </a:lnTo>
                  <a:lnTo>
                    <a:pt x="91297" y="106909"/>
                  </a:lnTo>
                  <a:lnTo>
                    <a:pt x="94544" y="99109"/>
                  </a:lnTo>
                  <a:lnTo>
                    <a:pt x="113610" y="67214"/>
                  </a:lnTo>
                  <a:lnTo>
                    <a:pt x="117592" y="48359"/>
                  </a:lnTo>
                  <a:lnTo>
                    <a:pt x="117918" y="44146"/>
                  </a:lnTo>
                  <a:lnTo>
                    <a:pt x="121810" y="35937"/>
                  </a:lnTo>
                  <a:lnTo>
                    <a:pt x="126626" y="27878"/>
                  </a:lnTo>
                  <a:lnTo>
                    <a:pt x="130478" y="119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4" name="SMARTInkShape-2162"/>
            <p:cNvSpPr/>
            <p:nvPr/>
          </p:nvSpPr>
          <p:spPr>
            <a:xfrm>
              <a:off x="9596438" y="4310615"/>
              <a:ext cx="95047" cy="142324"/>
            </a:xfrm>
            <a:custGeom>
              <a:avLst/>
              <a:gdLst/>
              <a:ahLst/>
              <a:cxnLst/>
              <a:rect l="0" t="0" r="0" b="0"/>
              <a:pathLst>
                <a:path w="95047" h="142324">
                  <a:moveTo>
                    <a:pt x="0" y="82791"/>
                  </a:moveTo>
                  <a:lnTo>
                    <a:pt x="6320" y="82791"/>
                  </a:lnTo>
                  <a:lnTo>
                    <a:pt x="12951" y="86319"/>
                  </a:lnTo>
                  <a:lnTo>
                    <a:pt x="21666" y="93043"/>
                  </a:lnTo>
                  <a:lnTo>
                    <a:pt x="29497" y="94207"/>
                  </a:lnTo>
                  <a:lnTo>
                    <a:pt x="46516" y="94553"/>
                  </a:lnTo>
                  <a:lnTo>
                    <a:pt x="50855" y="93278"/>
                  </a:lnTo>
                  <a:lnTo>
                    <a:pt x="53747" y="91105"/>
                  </a:lnTo>
                  <a:lnTo>
                    <a:pt x="55674" y="88334"/>
                  </a:lnTo>
                  <a:lnTo>
                    <a:pt x="58283" y="86486"/>
                  </a:lnTo>
                  <a:lnTo>
                    <a:pt x="68274" y="82563"/>
                  </a:lnTo>
                  <a:lnTo>
                    <a:pt x="75764" y="76957"/>
                  </a:lnTo>
                  <a:lnTo>
                    <a:pt x="87419" y="60043"/>
                  </a:lnTo>
                  <a:lnTo>
                    <a:pt x="92929" y="44595"/>
                  </a:lnTo>
                  <a:lnTo>
                    <a:pt x="95046" y="19422"/>
                  </a:lnTo>
                  <a:lnTo>
                    <a:pt x="93791" y="16733"/>
                  </a:lnTo>
                  <a:lnTo>
                    <a:pt x="91632" y="14940"/>
                  </a:lnTo>
                  <a:lnTo>
                    <a:pt x="88868" y="13744"/>
                  </a:lnTo>
                  <a:lnTo>
                    <a:pt x="87027" y="11624"/>
                  </a:lnTo>
                  <a:lnTo>
                    <a:pt x="84980" y="5741"/>
                  </a:lnTo>
                  <a:lnTo>
                    <a:pt x="83112" y="3643"/>
                  </a:lnTo>
                  <a:lnTo>
                    <a:pt x="77508" y="1312"/>
                  </a:lnTo>
                  <a:lnTo>
                    <a:pt x="66915" y="0"/>
                  </a:lnTo>
                  <a:lnTo>
                    <a:pt x="59286" y="3221"/>
                  </a:lnTo>
                  <a:lnTo>
                    <a:pt x="51484" y="7739"/>
                  </a:lnTo>
                  <a:lnTo>
                    <a:pt x="39654" y="11606"/>
                  </a:lnTo>
                  <a:lnTo>
                    <a:pt x="31736" y="17198"/>
                  </a:lnTo>
                  <a:lnTo>
                    <a:pt x="19839" y="34105"/>
                  </a:lnTo>
                  <a:lnTo>
                    <a:pt x="14256" y="49551"/>
                  </a:lnTo>
                  <a:lnTo>
                    <a:pt x="11967" y="104458"/>
                  </a:lnTo>
                  <a:lnTo>
                    <a:pt x="15461" y="115792"/>
                  </a:lnTo>
                  <a:lnTo>
                    <a:pt x="28483" y="133848"/>
                  </a:lnTo>
                  <a:lnTo>
                    <a:pt x="36031" y="138556"/>
                  </a:lnTo>
                  <a:lnTo>
                    <a:pt x="47625" y="1423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5" name="SMARTInkShape-2163"/>
            <p:cNvSpPr/>
            <p:nvPr/>
          </p:nvSpPr>
          <p:spPr>
            <a:xfrm>
              <a:off x="9727406" y="4333894"/>
              <a:ext cx="154784" cy="130951"/>
            </a:xfrm>
            <a:custGeom>
              <a:avLst/>
              <a:gdLst/>
              <a:ahLst/>
              <a:cxnLst/>
              <a:rect l="0" t="0" r="0" b="0"/>
              <a:pathLst>
                <a:path w="154784" h="130951">
                  <a:moveTo>
                    <a:pt x="0" y="130950"/>
                  </a:moveTo>
                  <a:lnTo>
                    <a:pt x="0" y="124629"/>
                  </a:lnTo>
                  <a:lnTo>
                    <a:pt x="1323" y="122767"/>
                  </a:lnTo>
                  <a:lnTo>
                    <a:pt x="3528" y="121526"/>
                  </a:lnTo>
                  <a:lnTo>
                    <a:pt x="6321" y="120698"/>
                  </a:lnTo>
                  <a:lnTo>
                    <a:pt x="8183" y="118824"/>
                  </a:lnTo>
                  <a:lnTo>
                    <a:pt x="10252" y="113213"/>
                  </a:lnTo>
                  <a:lnTo>
                    <a:pt x="11900" y="55978"/>
                  </a:lnTo>
                  <a:lnTo>
                    <a:pt x="13227" y="43389"/>
                  </a:lnTo>
                  <a:lnTo>
                    <a:pt x="22158" y="20315"/>
                  </a:lnTo>
                  <a:lnTo>
                    <a:pt x="23322" y="8063"/>
                  </a:lnTo>
                  <a:lnTo>
                    <a:pt x="24809" y="5369"/>
                  </a:lnTo>
                  <a:lnTo>
                    <a:pt x="27123" y="3573"/>
                  </a:lnTo>
                  <a:lnTo>
                    <a:pt x="34020" y="691"/>
                  </a:lnTo>
                  <a:lnTo>
                    <a:pt x="73914" y="0"/>
                  </a:lnTo>
                  <a:lnTo>
                    <a:pt x="132753" y="21649"/>
                  </a:lnTo>
                  <a:lnTo>
                    <a:pt x="154783" y="237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6" name="SMARTInkShape-2164"/>
            <p:cNvSpPr/>
            <p:nvPr/>
          </p:nvSpPr>
          <p:spPr>
            <a:xfrm>
              <a:off x="9946794" y="4179094"/>
              <a:ext cx="149499" cy="332673"/>
            </a:xfrm>
            <a:custGeom>
              <a:avLst/>
              <a:gdLst/>
              <a:ahLst/>
              <a:cxnLst/>
              <a:rect l="0" t="0" r="0" b="0"/>
              <a:pathLst>
                <a:path w="149499" h="332673">
                  <a:moveTo>
                    <a:pt x="30645" y="0"/>
                  </a:moveTo>
                  <a:lnTo>
                    <a:pt x="20391" y="10251"/>
                  </a:lnTo>
                  <a:lnTo>
                    <a:pt x="17443" y="64850"/>
                  </a:lnTo>
                  <a:lnTo>
                    <a:pt x="8490" y="103365"/>
                  </a:lnTo>
                  <a:lnTo>
                    <a:pt x="6977" y="161079"/>
                  </a:lnTo>
                  <a:lnTo>
                    <a:pt x="0" y="195468"/>
                  </a:lnTo>
                  <a:lnTo>
                    <a:pt x="6057" y="252868"/>
                  </a:lnTo>
                  <a:lnTo>
                    <a:pt x="7924" y="276154"/>
                  </a:lnTo>
                  <a:lnTo>
                    <a:pt x="16269" y="292020"/>
                  </a:lnTo>
                  <a:lnTo>
                    <a:pt x="34809" y="313312"/>
                  </a:lnTo>
                  <a:lnTo>
                    <a:pt x="52898" y="325372"/>
                  </a:lnTo>
                  <a:lnTo>
                    <a:pt x="68694" y="331004"/>
                  </a:lnTo>
                  <a:lnTo>
                    <a:pt x="88074" y="332672"/>
                  </a:lnTo>
                  <a:lnTo>
                    <a:pt x="99382" y="329535"/>
                  </a:lnTo>
                  <a:lnTo>
                    <a:pt x="117423" y="316742"/>
                  </a:lnTo>
                  <a:lnTo>
                    <a:pt x="133727" y="300152"/>
                  </a:lnTo>
                  <a:lnTo>
                    <a:pt x="144383" y="280169"/>
                  </a:lnTo>
                  <a:lnTo>
                    <a:pt x="149498" y="234790"/>
                  </a:lnTo>
                  <a:lnTo>
                    <a:pt x="146086" y="226500"/>
                  </a:lnTo>
                  <a:lnTo>
                    <a:pt x="131964" y="208705"/>
                  </a:lnTo>
                  <a:lnTo>
                    <a:pt x="125064" y="205205"/>
                  </a:lnTo>
                  <a:lnTo>
                    <a:pt x="102008" y="202651"/>
                  </a:lnTo>
                  <a:lnTo>
                    <a:pt x="98064" y="202570"/>
                  </a:lnTo>
                  <a:lnTo>
                    <a:pt x="90154" y="206007"/>
                  </a:lnTo>
                  <a:lnTo>
                    <a:pt x="62146" y="224047"/>
                  </a:lnTo>
                  <a:lnTo>
                    <a:pt x="39071" y="258728"/>
                  </a:lnTo>
                  <a:lnTo>
                    <a:pt x="32310" y="288546"/>
                  </a:lnTo>
                  <a:lnTo>
                    <a:pt x="30645" y="3095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7" name="SMARTInkShape-2165"/>
            <p:cNvSpPr/>
            <p:nvPr/>
          </p:nvSpPr>
          <p:spPr>
            <a:xfrm>
              <a:off x="8441531" y="4607719"/>
              <a:ext cx="83345" cy="154782"/>
            </a:xfrm>
            <a:custGeom>
              <a:avLst/>
              <a:gdLst/>
              <a:ahLst/>
              <a:cxnLst/>
              <a:rect l="0" t="0" r="0" b="0"/>
              <a:pathLst>
                <a:path w="83345" h="154782">
                  <a:moveTo>
                    <a:pt x="83344" y="0"/>
                  </a:moveTo>
                  <a:lnTo>
                    <a:pt x="77023" y="6320"/>
                  </a:lnTo>
                  <a:lnTo>
                    <a:pt x="73920" y="12951"/>
                  </a:lnTo>
                  <a:lnTo>
                    <a:pt x="73093" y="16572"/>
                  </a:lnTo>
                  <a:lnTo>
                    <a:pt x="35646" y="74237"/>
                  </a:lnTo>
                  <a:lnTo>
                    <a:pt x="15429" y="115780"/>
                  </a:lnTo>
                  <a:lnTo>
                    <a:pt x="12149" y="125541"/>
                  </a:lnTo>
                  <a:lnTo>
                    <a:pt x="2792" y="142587"/>
                  </a:lnTo>
                  <a:lnTo>
                    <a:pt x="0" y="1547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8" name="SMARTInkShape-2166"/>
            <p:cNvSpPr/>
            <p:nvPr/>
          </p:nvSpPr>
          <p:spPr>
            <a:xfrm>
              <a:off x="8334375" y="4643971"/>
              <a:ext cx="154782" cy="178000"/>
            </a:xfrm>
            <a:custGeom>
              <a:avLst/>
              <a:gdLst/>
              <a:ahLst/>
              <a:cxnLst/>
              <a:rect l="0" t="0" r="0" b="0"/>
              <a:pathLst>
                <a:path w="154782" h="178000">
                  <a:moveTo>
                    <a:pt x="0" y="23279"/>
                  </a:moveTo>
                  <a:lnTo>
                    <a:pt x="0" y="13028"/>
                  </a:lnTo>
                  <a:lnTo>
                    <a:pt x="11416" y="0"/>
                  </a:lnTo>
                  <a:lnTo>
                    <a:pt x="13221" y="28743"/>
                  </a:lnTo>
                  <a:lnTo>
                    <a:pt x="21328" y="46603"/>
                  </a:lnTo>
                  <a:lnTo>
                    <a:pt x="23769" y="104507"/>
                  </a:lnTo>
                  <a:lnTo>
                    <a:pt x="23812" y="158170"/>
                  </a:lnTo>
                  <a:lnTo>
                    <a:pt x="27340" y="166133"/>
                  </a:lnTo>
                  <a:lnTo>
                    <a:pt x="34064" y="175704"/>
                  </a:lnTo>
                  <a:lnTo>
                    <a:pt x="38511" y="177013"/>
                  </a:lnTo>
                  <a:lnTo>
                    <a:pt x="63664" y="177999"/>
                  </a:lnTo>
                  <a:lnTo>
                    <a:pt x="122906" y="163360"/>
                  </a:lnTo>
                  <a:lnTo>
                    <a:pt x="154781" y="1542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9" name="SMARTInkShape-2167"/>
            <p:cNvSpPr/>
            <p:nvPr/>
          </p:nvSpPr>
          <p:spPr>
            <a:xfrm>
              <a:off x="7870031" y="4691063"/>
              <a:ext cx="166689" cy="307148"/>
            </a:xfrm>
            <a:custGeom>
              <a:avLst/>
              <a:gdLst/>
              <a:ahLst/>
              <a:cxnLst/>
              <a:rect l="0" t="0" r="0" b="0"/>
              <a:pathLst>
                <a:path w="166689" h="307148">
                  <a:moveTo>
                    <a:pt x="23813" y="0"/>
                  </a:moveTo>
                  <a:lnTo>
                    <a:pt x="23813" y="6320"/>
                  </a:lnTo>
                  <a:lnTo>
                    <a:pt x="22490" y="8182"/>
                  </a:lnTo>
                  <a:lnTo>
                    <a:pt x="20285" y="9423"/>
                  </a:lnTo>
                  <a:lnTo>
                    <a:pt x="17492" y="10251"/>
                  </a:lnTo>
                  <a:lnTo>
                    <a:pt x="15630" y="13448"/>
                  </a:lnTo>
                  <a:lnTo>
                    <a:pt x="12397" y="38584"/>
                  </a:lnTo>
                  <a:lnTo>
                    <a:pt x="11950" y="90226"/>
                  </a:lnTo>
                  <a:lnTo>
                    <a:pt x="8384" y="134357"/>
                  </a:lnTo>
                  <a:lnTo>
                    <a:pt x="1104" y="189623"/>
                  </a:lnTo>
                  <a:lnTo>
                    <a:pt x="97" y="241668"/>
                  </a:lnTo>
                  <a:lnTo>
                    <a:pt x="2" y="297338"/>
                  </a:lnTo>
                  <a:lnTo>
                    <a:pt x="1" y="307147"/>
                  </a:lnTo>
                  <a:lnTo>
                    <a:pt x="0" y="292778"/>
                  </a:lnTo>
                  <a:lnTo>
                    <a:pt x="3528" y="285346"/>
                  </a:lnTo>
                  <a:lnTo>
                    <a:pt x="8183" y="277633"/>
                  </a:lnTo>
                  <a:lnTo>
                    <a:pt x="21085" y="245802"/>
                  </a:lnTo>
                  <a:lnTo>
                    <a:pt x="43766" y="211747"/>
                  </a:lnTo>
                  <a:lnTo>
                    <a:pt x="63514" y="197315"/>
                  </a:lnTo>
                  <a:lnTo>
                    <a:pt x="67915" y="190001"/>
                  </a:lnTo>
                  <a:lnTo>
                    <a:pt x="69090" y="186198"/>
                  </a:lnTo>
                  <a:lnTo>
                    <a:pt x="71195" y="183663"/>
                  </a:lnTo>
                  <a:lnTo>
                    <a:pt x="81483" y="179261"/>
                  </a:lnTo>
                  <a:lnTo>
                    <a:pt x="93432" y="178652"/>
                  </a:lnTo>
                  <a:lnTo>
                    <a:pt x="101032" y="184931"/>
                  </a:lnTo>
                  <a:lnTo>
                    <a:pt x="104434" y="191552"/>
                  </a:lnTo>
                  <a:lnTo>
                    <a:pt x="105342" y="195170"/>
                  </a:lnTo>
                  <a:lnTo>
                    <a:pt x="112939" y="206581"/>
                  </a:lnTo>
                  <a:lnTo>
                    <a:pt x="123569" y="218343"/>
                  </a:lnTo>
                  <a:lnTo>
                    <a:pt x="127679" y="229774"/>
                  </a:lnTo>
                  <a:lnTo>
                    <a:pt x="130830" y="242351"/>
                  </a:lnTo>
                  <a:lnTo>
                    <a:pt x="143632" y="261204"/>
                  </a:lnTo>
                  <a:lnTo>
                    <a:pt x="149826" y="269549"/>
                  </a:lnTo>
                  <a:lnTo>
                    <a:pt x="157330" y="285685"/>
                  </a:lnTo>
                  <a:lnTo>
                    <a:pt x="166688" y="2976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0" name="SMARTInkShape-2168"/>
            <p:cNvSpPr/>
            <p:nvPr/>
          </p:nvSpPr>
          <p:spPr>
            <a:xfrm>
              <a:off x="8072450" y="4893470"/>
              <a:ext cx="35707" cy="142876"/>
            </a:xfrm>
            <a:custGeom>
              <a:avLst/>
              <a:gdLst/>
              <a:ahLst/>
              <a:cxnLst/>
              <a:rect l="0" t="0" r="0" b="0"/>
              <a:pathLst>
                <a:path w="35707" h="142876">
                  <a:moveTo>
                    <a:pt x="11894" y="0"/>
                  </a:moveTo>
                  <a:lnTo>
                    <a:pt x="5573" y="0"/>
                  </a:lnTo>
                  <a:lnTo>
                    <a:pt x="3711" y="1322"/>
                  </a:lnTo>
                  <a:lnTo>
                    <a:pt x="2470" y="3526"/>
                  </a:lnTo>
                  <a:lnTo>
                    <a:pt x="315" y="12125"/>
                  </a:lnTo>
                  <a:lnTo>
                    <a:pt x="0" y="46170"/>
                  </a:lnTo>
                  <a:lnTo>
                    <a:pt x="12114" y="98042"/>
                  </a:lnTo>
                  <a:lnTo>
                    <a:pt x="21072" y="113569"/>
                  </a:lnTo>
                  <a:lnTo>
                    <a:pt x="30783" y="126548"/>
                  </a:lnTo>
                  <a:lnTo>
                    <a:pt x="35706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1" name="SMARTInkShape-2169"/>
            <p:cNvSpPr/>
            <p:nvPr/>
          </p:nvSpPr>
          <p:spPr>
            <a:xfrm>
              <a:off x="8060531" y="4798219"/>
              <a:ext cx="11908" cy="11907"/>
            </a:xfrm>
            <a:custGeom>
              <a:avLst/>
              <a:gdLst/>
              <a:ahLst/>
              <a:cxnLst/>
              <a:rect l="0" t="0" r="0" b="0"/>
              <a:pathLst>
                <a:path w="11908" h="11907">
                  <a:moveTo>
                    <a:pt x="11907" y="11906"/>
                  </a:moveTo>
                  <a:lnTo>
                    <a:pt x="5586" y="11906"/>
                  </a:lnTo>
                  <a:lnTo>
                    <a:pt x="3724" y="10583"/>
                  </a:lnTo>
                  <a:lnTo>
                    <a:pt x="2482" y="837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2" name="SMARTInkShape-2170"/>
            <p:cNvSpPr/>
            <p:nvPr/>
          </p:nvSpPr>
          <p:spPr>
            <a:xfrm>
              <a:off x="8203568" y="4893470"/>
              <a:ext cx="47270" cy="154781"/>
            </a:xfrm>
            <a:custGeom>
              <a:avLst/>
              <a:gdLst/>
              <a:ahLst/>
              <a:cxnLst/>
              <a:rect l="0" t="0" r="0" b="0"/>
              <a:pathLst>
                <a:path w="47270" h="154781">
                  <a:moveTo>
                    <a:pt x="35557" y="0"/>
                  </a:moveTo>
                  <a:lnTo>
                    <a:pt x="18985" y="0"/>
                  </a:lnTo>
                  <a:lnTo>
                    <a:pt x="16571" y="1322"/>
                  </a:lnTo>
                  <a:lnTo>
                    <a:pt x="14963" y="3526"/>
                  </a:lnTo>
                  <a:lnTo>
                    <a:pt x="13890" y="6319"/>
                  </a:lnTo>
                  <a:lnTo>
                    <a:pt x="11852" y="8181"/>
                  </a:lnTo>
                  <a:lnTo>
                    <a:pt x="6060" y="10250"/>
                  </a:lnTo>
                  <a:lnTo>
                    <a:pt x="3985" y="12125"/>
                  </a:lnTo>
                  <a:lnTo>
                    <a:pt x="1682" y="17736"/>
                  </a:lnTo>
                  <a:lnTo>
                    <a:pt x="0" y="46170"/>
                  </a:lnTo>
                  <a:lnTo>
                    <a:pt x="3438" y="57120"/>
                  </a:lnTo>
                  <a:lnTo>
                    <a:pt x="20439" y="83132"/>
                  </a:lnTo>
                  <a:lnTo>
                    <a:pt x="23546" y="91185"/>
                  </a:lnTo>
                  <a:lnTo>
                    <a:pt x="45262" y="116706"/>
                  </a:lnTo>
                  <a:lnTo>
                    <a:pt x="46485" y="121542"/>
                  </a:lnTo>
                  <a:lnTo>
                    <a:pt x="47269" y="129106"/>
                  </a:lnTo>
                  <a:lnTo>
                    <a:pt x="37196" y="141054"/>
                  </a:lnTo>
                  <a:lnTo>
                    <a:pt x="32757" y="142066"/>
                  </a:lnTo>
                  <a:lnTo>
                    <a:pt x="29722" y="142335"/>
                  </a:lnTo>
                  <a:lnTo>
                    <a:pt x="27699" y="143838"/>
                  </a:lnTo>
                  <a:lnTo>
                    <a:pt x="25449" y="149035"/>
                  </a:lnTo>
                  <a:lnTo>
                    <a:pt x="23527" y="150950"/>
                  </a:lnTo>
                  <a:lnTo>
                    <a:pt x="11745" y="1547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3" name="SMARTInkShape-2171"/>
            <p:cNvSpPr/>
            <p:nvPr/>
          </p:nvSpPr>
          <p:spPr>
            <a:xfrm>
              <a:off x="7274719" y="3976688"/>
              <a:ext cx="107157" cy="71438"/>
            </a:xfrm>
            <a:custGeom>
              <a:avLst/>
              <a:gdLst/>
              <a:ahLst/>
              <a:cxnLst/>
              <a:rect l="0" t="0" r="0" b="0"/>
              <a:pathLst>
                <a:path w="107157" h="71438">
                  <a:moveTo>
                    <a:pt x="0" y="0"/>
                  </a:moveTo>
                  <a:lnTo>
                    <a:pt x="6320" y="6320"/>
                  </a:lnTo>
                  <a:lnTo>
                    <a:pt x="9424" y="12951"/>
                  </a:lnTo>
                  <a:lnTo>
                    <a:pt x="10251" y="16571"/>
                  </a:lnTo>
                  <a:lnTo>
                    <a:pt x="12126" y="18985"/>
                  </a:lnTo>
                  <a:lnTo>
                    <a:pt x="47698" y="44323"/>
                  </a:lnTo>
                  <a:lnTo>
                    <a:pt x="90180" y="59621"/>
                  </a:lnTo>
                  <a:lnTo>
                    <a:pt x="107156" y="714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4" name="SMARTInkShape-2172"/>
            <p:cNvSpPr/>
            <p:nvPr/>
          </p:nvSpPr>
          <p:spPr>
            <a:xfrm>
              <a:off x="7405688" y="3964781"/>
              <a:ext cx="59532" cy="47626"/>
            </a:xfrm>
            <a:custGeom>
              <a:avLst/>
              <a:gdLst/>
              <a:ahLst/>
              <a:cxnLst/>
              <a:rect l="0" t="0" r="0" b="0"/>
              <a:pathLst>
                <a:path w="59532" h="47626">
                  <a:moveTo>
                    <a:pt x="0" y="0"/>
                  </a:moveTo>
                  <a:lnTo>
                    <a:pt x="0" y="6321"/>
                  </a:lnTo>
                  <a:lnTo>
                    <a:pt x="1323" y="8183"/>
                  </a:lnTo>
                  <a:lnTo>
                    <a:pt x="3527" y="9424"/>
                  </a:lnTo>
                  <a:lnTo>
                    <a:pt x="6320" y="10252"/>
                  </a:lnTo>
                  <a:lnTo>
                    <a:pt x="8182" y="12126"/>
                  </a:lnTo>
                  <a:lnTo>
                    <a:pt x="14698" y="24640"/>
                  </a:lnTo>
                  <a:lnTo>
                    <a:pt x="17736" y="28333"/>
                  </a:lnTo>
                  <a:lnTo>
                    <a:pt x="24639" y="32436"/>
                  </a:lnTo>
                  <a:lnTo>
                    <a:pt x="32117" y="35583"/>
                  </a:lnTo>
                  <a:lnTo>
                    <a:pt x="43765" y="43469"/>
                  </a:lnTo>
                  <a:lnTo>
                    <a:pt x="59531" y="47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5" name="SMARTInkShape-2173"/>
            <p:cNvSpPr/>
            <p:nvPr/>
          </p:nvSpPr>
          <p:spPr>
            <a:xfrm>
              <a:off x="7822406" y="3940969"/>
              <a:ext cx="35720" cy="83345"/>
            </a:xfrm>
            <a:custGeom>
              <a:avLst/>
              <a:gdLst/>
              <a:ahLst/>
              <a:cxnLst/>
              <a:rect l="0" t="0" r="0" b="0"/>
              <a:pathLst>
                <a:path w="35720" h="83345">
                  <a:moveTo>
                    <a:pt x="35719" y="0"/>
                  </a:moveTo>
                  <a:lnTo>
                    <a:pt x="35719" y="10251"/>
                  </a:lnTo>
                  <a:lnTo>
                    <a:pt x="29398" y="17736"/>
                  </a:lnTo>
                  <a:lnTo>
                    <a:pt x="26295" y="28167"/>
                  </a:lnTo>
                  <a:lnTo>
                    <a:pt x="23593" y="40300"/>
                  </a:lnTo>
                  <a:lnTo>
                    <a:pt x="14606" y="58868"/>
                  </a:lnTo>
                  <a:lnTo>
                    <a:pt x="13706" y="63058"/>
                  </a:lnTo>
                  <a:lnTo>
                    <a:pt x="0" y="833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6" name="SMARTInkShape-2174"/>
            <p:cNvSpPr/>
            <p:nvPr/>
          </p:nvSpPr>
          <p:spPr>
            <a:xfrm>
              <a:off x="7858125" y="3964781"/>
              <a:ext cx="11907" cy="59533"/>
            </a:xfrm>
            <a:custGeom>
              <a:avLst/>
              <a:gdLst/>
              <a:ahLst/>
              <a:cxnLst/>
              <a:rect l="0" t="0" r="0" b="0"/>
              <a:pathLst>
                <a:path w="11907" h="59533">
                  <a:moveTo>
                    <a:pt x="11906" y="0"/>
                  </a:moveTo>
                  <a:lnTo>
                    <a:pt x="11906" y="39749"/>
                  </a:lnTo>
                  <a:lnTo>
                    <a:pt x="8379" y="47652"/>
                  </a:lnTo>
                  <a:lnTo>
                    <a:pt x="0" y="595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78" name="SMARTInkShape-Group398"/>
          <p:cNvGrpSpPr/>
          <p:nvPr/>
        </p:nvGrpSpPr>
        <p:grpSpPr>
          <a:xfrm>
            <a:off x="8099703" y="4881563"/>
            <a:ext cx="1234798" cy="333376"/>
            <a:chOff x="8099703" y="4881563"/>
            <a:chExt cx="1234798" cy="333376"/>
          </a:xfrm>
        </p:grpSpPr>
        <p:sp>
          <p:nvSpPr>
            <p:cNvPr id="1368" name="SMARTInkShape-2175"/>
            <p:cNvSpPr/>
            <p:nvPr/>
          </p:nvSpPr>
          <p:spPr>
            <a:xfrm>
              <a:off x="8596313" y="4976813"/>
              <a:ext cx="1" cy="11908"/>
            </a:xfrm>
            <a:custGeom>
              <a:avLst/>
              <a:gdLst/>
              <a:ahLst/>
              <a:cxnLst/>
              <a:rect l="0" t="0" r="0" b="0"/>
              <a:pathLst>
                <a:path w="1" h="11908">
                  <a:moveTo>
                    <a:pt x="0" y="11907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9" name="SMARTInkShape-2176"/>
            <p:cNvSpPr/>
            <p:nvPr/>
          </p:nvSpPr>
          <p:spPr>
            <a:xfrm>
              <a:off x="8548748" y="4964905"/>
              <a:ext cx="83284" cy="154784"/>
            </a:xfrm>
            <a:custGeom>
              <a:avLst/>
              <a:gdLst/>
              <a:ahLst/>
              <a:cxnLst/>
              <a:rect l="0" t="0" r="0" b="0"/>
              <a:pathLst>
                <a:path w="83284" h="154784">
                  <a:moveTo>
                    <a:pt x="83283" y="0"/>
                  </a:moveTo>
                  <a:lnTo>
                    <a:pt x="65202" y="0"/>
                  </a:lnTo>
                  <a:lnTo>
                    <a:pt x="58490" y="3529"/>
                  </a:lnTo>
                  <a:lnTo>
                    <a:pt x="54849" y="6323"/>
                  </a:lnTo>
                  <a:lnTo>
                    <a:pt x="50802" y="12953"/>
                  </a:lnTo>
                  <a:lnTo>
                    <a:pt x="49723" y="16573"/>
                  </a:lnTo>
                  <a:lnTo>
                    <a:pt x="47681" y="18987"/>
                  </a:lnTo>
                  <a:lnTo>
                    <a:pt x="31183" y="29499"/>
                  </a:lnTo>
                  <a:lnTo>
                    <a:pt x="5201" y="66467"/>
                  </a:lnTo>
                  <a:lnTo>
                    <a:pt x="1499" y="79079"/>
                  </a:lnTo>
                  <a:lnTo>
                    <a:pt x="0" y="104794"/>
                  </a:lnTo>
                  <a:lnTo>
                    <a:pt x="10196" y="117201"/>
                  </a:lnTo>
                  <a:lnTo>
                    <a:pt x="12069" y="116500"/>
                  </a:lnTo>
                  <a:lnTo>
                    <a:pt x="21025" y="110513"/>
                  </a:lnTo>
                  <a:lnTo>
                    <a:pt x="28273" y="108649"/>
                  </a:lnTo>
                  <a:lnTo>
                    <a:pt x="30735" y="106829"/>
                  </a:lnTo>
                  <a:lnTo>
                    <a:pt x="32376" y="104293"/>
                  </a:lnTo>
                  <a:lnTo>
                    <a:pt x="35522" y="97947"/>
                  </a:lnTo>
                  <a:lnTo>
                    <a:pt x="59457" y="71453"/>
                  </a:lnTo>
                  <a:lnTo>
                    <a:pt x="59469" y="88011"/>
                  </a:lnTo>
                  <a:lnTo>
                    <a:pt x="62998" y="95561"/>
                  </a:lnTo>
                  <a:lnTo>
                    <a:pt x="67653" y="103326"/>
                  </a:lnTo>
                  <a:lnTo>
                    <a:pt x="71596" y="115135"/>
                  </a:lnTo>
                  <a:lnTo>
                    <a:pt x="79232" y="127013"/>
                  </a:lnTo>
                  <a:lnTo>
                    <a:pt x="82083" y="138911"/>
                  </a:lnTo>
                  <a:lnTo>
                    <a:pt x="83283" y="1547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0" name="SMARTInkShape-2177"/>
            <p:cNvSpPr/>
            <p:nvPr/>
          </p:nvSpPr>
          <p:spPr>
            <a:xfrm>
              <a:off x="8715391" y="4990374"/>
              <a:ext cx="35704" cy="117407"/>
            </a:xfrm>
            <a:custGeom>
              <a:avLst/>
              <a:gdLst/>
              <a:ahLst/>
              <a:cxnLst/>
              <a:rect l="0" t="0" r="0" b="0"/>
              <a:pathLst>
                <a:path w="35704" h="117407">
                  <a:moveTo>
                    <a:pt x="23797" y="10251"/>
                  </a:moveTo>
                  <a:lnTo>
                    <a:pt x="23797" y="0"/>
                  </a:lnTo>
                  <a:lnTo>
                    <a:pt x="10845" y="7986"/>
                  </a:lnTo>
                  <a:lnTo>
                    <a:pt x="7225" y="8741"/>
                  </a:lnTo>
                  <a:lnTo>
                    <a:pt x="4811" y="11890"/>
                  </a:lnTo>
                  <a:lnTo>
                    <a:pt x="1414" y="27641"/>
                  </a:lnTo>
                  <a:lnTo>
                    <a:pt x="0" y="83974"/>
                  </a:lnTo>
                  <a:lnTo>
                    <a:pt x="3519" y="92847"/>
                  </a:lnTo>
                  <a:lnTo>
                    <a:pt x="21651" y="115011"/>
                  </a:lnTo>
                  <a:lnTo>
                    <a:pt x="26371" y="116343"/>
                  </a:lnTo>
                  <a:lnTo>
                    <a:pt x="35703" y="1174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1" name="SMARTInkShape-2178"/>
            <p:cNvSpPr/>
            <p:nvPr/>
          </p:nvSpPr>
          <p:spPr>
            <a:xfrm>
              <a:off x="8822531" y="4895124"/>
              <a:ext cx="71439" cy="236472"/>
            </a:xfrm>
            <a:custGeom>
              <a:avLst/>
              <a:gdLst/>
              <a:ahLst/>
              <a:cxnLst/>
              <a:rect l="0" t="0" r="0" b="0"/>
              <a:pathLst>
                <a:path w="71439" h="236472">
                  <a:moveTo>
                    <a:pt x="71438" y="10251"/>
                  </a:moveTo>
                  <a:lnTo>
                    <a:pt x="71438" y="0"/>
                  </a:lnTo>
                  <a:lnTo>
                    <a:pt x="71438" y="5156"/>
                  </a:lnTo>
                  <a:lnTo>
                    <a:pt x="70115" y="6854"/>
                  </a:lnTo>
                  <a:lnTo>
                    <a:pt x="65117" y="8741"/>
                  </a:lnTo>
                  <a:lnTo>
                    <a:pt x="63255" y="11890"/>
                  </a:lnTo>
                  <a:lnTo>
                    <a:pt x="43105" y="66187"/>
                  </a:lnTo>
                  <a:lnTo>
                    <a:pt x="30046" y="119792"/>
                  </a:lnTo>
                  <a:lnTo>
                    <a:pt x="14109" y="172482"/>
                  </a:lnTo>
                  <a:lnTo>
                    <a:pt x="548" y="231753"/>
                  </a:lnTo>
                  <a:lnTo>
                    <a:pt x="0" y="2364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2" name="SMARTInkShape-2179"/>
            <p:cNvSpPr/>
            <p:nvPr/>
          </p:nvSpPr>
          <p:spPr>
            <a:xfrm>
              <a:off x="8774906" y="4988738"/>
              <a:ext cx="166674" cy="95233"/>
            </a:xfrm>
            <a:custGeom>
              <a:avLst/>
              <a:gdLst/>
              <a:ahLst/>
              <a:cxnLst/>
              <a:rect l="0" t="0" r="0" b="0"/>
              <a:pathLst>
                <a:path w="166674" h="95233">
                  <a:moveTo>
                    <a:pt x="0" y="11887"/>
                  </a:moveTo>
                  <a:lnTo>
                    <a:pt x="0" y="1636"/>
                  </a:lnTo>
                  <a:lnTo>
                    <a:pt x="1323" y="1084"/>
                  </a:lnTo>
                  <a:lnTo>
                    <a:pt x="59933" y="0"/>
                  </a:lnTo>
                  <a:lnTo>
                    <a:pt x="75585" y="1312"/>
                  </a:lnTo>
                  <a:lnTo>
                    <a:pt x="121556" y="11152"/>
                  </a:lnTo>
                  <a:lnTo>
                    <a:pt x="134723" y="12883"/>
                  </a:lnTo>
                  <a:lnTo>
                    <a:pt x="144984" y="18062"/>
                  </a:lnTo>
                  <a:lnTo>
                    <a:pt x="148250" y="21297"/>
                  </a:lnTo>
                  <a:lnTo>
                    <a:pt x="154169" y="30843"/>
                  </a:lnTo>
                  <a:lnTo>
                    <a:pt x="160242" y="33541"/>
                  </a:lnTo>
                  <a:lnTo>
                    <a:pt x="162390" y="35582"/>
                  </a:lnTo>
                  <a:lnTo>
                    <a:pt x="166122" y="45761"/>
                  </a:lnTo>
                  <a:lnTo>
                    <a:pt x="166673" y="75545"/>
                  </a:lnTo>
                  <a:lnTo>
                    <a:pt x="165355" y="78140"/>
                  </a:lnTo>
                  <a:lnTo>
                    <a:pt x="163154" y="79867"/>
                  </a:lnTo>
                  <a:lnTo>
                    <a:pt x="160363" y="81020"/>
                  </a:lnTo>
                  <a:lnTo>
                    <a:pt x="158502" y="83111"/>
                  </a:lnTo>
                  <a:lnTo>
                    <a:pt x="154782" y="952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3" name="SMARTInkShape-2180"/>
            <p:cNvSpPr/>
            <p:nvPr/>
          </p:nvSpPr>
          <p:spPr>
            <a:xfrm>
              <a:off x="8953500" y="4881563"/>
              <a:ext cx="1" cy="11908"/>
            </a:xfrm>
            <a:custGeom>
              <a:avLst/>
              <a:gdLst/>
              <a:ahLst/>
              <a:cxnLst/>
              <a:rect l="0" t="0" r="0" b="0"/>
              <a:pathLst>
                <a:path w="1" h="11908">
                  <a:moveTo>
                    <a:pt x="0" y="0"/>
                  </a:moveTo>
                  <a:lnTo>
                    <a:pt x="0" y="119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4" name="SMARTInkShape-2181"/>
            <p:cNvSpPr/>
            <p:nvPr/>
          </p:nvSpPr>
          <p:spPr>
            <a:xfrm>
              <a:off x="8965954" y="4964905"/>
              <a:ext cx="92496" cy="125459"/>
            </a:xfrm>
            <a:custGeom>
              <a:avLst/>
              <a:gdLst/>
              <a:ahLst/>
              <a:cxnLst/>
              <a:rect l="0" t="0" r="0" b="0"/>
              <a:pathLst>
                <a:path w="92496" h="125459">
                  <a:moveTo>
                    <a:pt x="47077" y="0"/>
                  </a:moveTo>
                  <a:lnTo>
                    <a:pt x="47077" y="6323"/>
                  </a:lnTo>
                  <a:lnTo>
                    <a:pt x="45754" y="8184"/>
                  </a:lnTo>
                  <a:lnTo>
                    <a:pt x="43550" y="9425"/>
                  </a:lnTo>
                  <a:lnTo>
                    <a:pt x="40757" y="10253"/>
                  </a:lnTo>
                  <a:lnTo>
                    <a:pt x="38895" y="13450"/>
                  </a:lnTo>
                  <a:lnTo>
                    <a:pt x="34951" y="27945"/>
                  </a:lnTo>
                  <a:lnTo>
                    <a:pt x="32379" y="30537"/>
                  </a:lnTo>
                  <a:lnTo>
                    <a:pt x="29340" y="32264"/>
                  </a:lnTo>
                  <a:lnTo>
                    <a:pt x="18744" y="47337"/>
                  </a:lnTo>
                  <a:lnTo>
                    <a:pt x="1299" y="87203"/>
                  </a:lnTo>
                  <a:lnTo>
                    <a:pt x="0" y="99187"/>
                  </a:lnTo>
                  <a:lnTo>
                    <a:pt x="3223" y="107142"/>
                  </a:lnTo>
                  <a:lnTo>
                    <a:pt x="5935" y="111117"/>
                  </a:lnTo>
                  <a:lnTo>
                    <a:pt x="9066" y="113765"/>
                  </a:lnTo>
                  <a:lnTo>
                    <a:pt x="27454" y="124687"/>
                  </a:lnTo>
                  <a:lnTo>
                    <a:pt x="31350" y="125458"/>
                  </a:lnTo>
                  <a:lnTo>
                    <a:pt x="35269" y="124649"/>
                  </a:lnTo>
                  <a:lnTo>
                    <a:pt x="43152" y="121546"/>
                  </a:lnTo>
                  <a:lnTo>
                    <a:pt x="55028" y="118477"/>
                  </a:lnTo>
                  <a:lnTo>
                    <a:pt x="76514" y="101356"/>
                  </a:lnTo>
                  <a:lnTo>
                    <a:pt x="89737" y="78769"/>
                  </a:lnTo>
                  <a:lnTo>
                    <a:pt x="92495" y="68964"/>
                  </a:lnTo>
                  <a:lnTo>
                    <a:pt x="91909" y="64497"/>
                  </a:lnTo>
                  <a:lnTo>
                    <a:pt x="79918" y="35778"/>
                  </a:lnTo>
                  <a:lnTo>
                    <a:pt x="74902" y="27808"/>
                  </a:lnTo>
                  <a:lnTo>
                    <a:pt x="70890" y="119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5" name="SMARTInkShape-2182"/>
            <p:cNvSpPr/>
            <p:nvPr/>
          </p:nvSpPr>
          <p:spPr>
            <a:xfrm>
              <a:off x="9048750" y="4989271"/>
              <a:ext cx="166689" cy="101194"/>
            </a:xfrm>
            <a:custGeom>
              <a:avLst/>
              <a:gdLst/>
              <a:ahLst/>
              <a:cxnLst/>
              <a:rect l="0" t="0" r="0" b="0"/>
              <a:pathLst>
                <a:path w="166689" h="101194">
                  <a:moveTo>
                    <a:pt x="0" y="58979"/>
                  </a:moveTo>
                  <a:lnTo>
                    <a:pt x="0" y="80646"/>
                  </a:lnTo>
                  <a:lnTo>
                    <a:pt x="17737" y="100473"/>
                  </a:lnTo>
                  <a:lnTo>
                    <a:pt x="19762" y="101193"/>
                  </a:lnTo>
                  <a:lnTo>
                    <a:pt x="21113" y="100351"/>
                  </a:lnTo>
                  <a:lnTo>
                    <a:pt x="23279" y="95815"/>
                  </a:lnTo>
                  <a:lnTo>
                    <a:pt x="23765" y="84545"/>
                  </a:lnTo>
                  <a:lnTo>
                    <a:pt x="38509" y="47567"/>
                  </a:lnTo>
                  <a:lnTo>
                    <a:pt x="63663" y="19320"/>
                  </a:lnTo>
                  <a:lnTo>
                    <a:pt x="71510" y="14894"/>
                  </a:lnTo>
                  <a:lnTo>
                    <a:pt x="79408" y="11604"/>
                  </a:lnTo>
                  <a:lnTo>
                    <a:pt x="91291" y="3637"/>
                  </a:lnTo>
                  <a:lnTo>
                    <a:pt x="103191" y="689"/>
                  </a:lnTo>
                  <a:lnTo>
                    <a:pt x="111127" y="0"/>
                  </a:lnTo>
                  <a:lnTo>
                    <a:pt x="119063" y="3221"/>
                  </a:lnTo>
                  <a:lnTo>
                    <a:pt x="136592" y="17199"/>
                  </a:lnTo>
                  <a:lnTo>
                    <a:pt x="140083" y="24094"/>
                  </a:lnTo>
                  <a:lnTo>
                    <a:pt x="142766" y="46860"/>
                  </a:lnTo>
                  <a:lnTo>
                    <a:pt x="142871" y="75001"/>
                  </a:lnTo>
                  <a:lnTo>
                    <a:pt x="144195" y="77598"/>
                  </a:lnTo>
                  <a:lnTo>
                    <a:pt x="146400" y="79328"/>
                  </a:lnTo>
                  <a:lnTo>
                    <a:pt x="149194" y="80483"/>
                  </a:lnTo>
                  <a:lnTo>
                    <a:pt x="151057" y="82574"/>
                  </a:lnTo>
                  <a:lnTo>
                    <a:pt x="153126" y="88428"/>
                  </a:lnTo>
                  <a:lnTo>
                    <a:pt x="155001" y="90518"/>
                  </a:lnTo>
                  <a:lnTo>
                    <a:pt x="166688" y="946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6" name="SMARTInkShape-2183"/>
            <p:cNvSpPr/>
            <p:nvPr/>
          </p:nvSpPr>
          <p:spPr>
            <a:xfrm>
              <a:off x="9274969" y="4953636"/>
              <a:ext cx="59532" cy="177960"/>
            </a:xfrm>
            <a:custGeom>
              <a:avLst/>
              <a:gdLst/>
              <a:ahLst/>
              <a:cxnLst/>
              <a:rect l="0" t="0" r="0" b="0"/>
              <a:pathLst>
                <a:path w="59532" h="177960">
                  <a:moveTo>
                    <a:pt x="59531" y="23177"/>
                  </a:moveTo>
                  <a:lnTo>
                    <a:pt x="37864" y="1509"/>
                  </a:lnTo>
                  <a:lnTo>
                    <a:pt x="33144" y="317"/>
                  </a:lnTo>
                  <a:lnTo>
                    <a:pt x="30034" y="0"/>
                  </a:lnTo>
                  <a:lnTo>
                    <a:pt x="27959" y="1110"/>
                  </a:lnTo>
                  <a:lnTo>
                    <a:pt x="26578" y="3174"/>
                  </a:lnTo>
                  <a:lnTo>
                    <a:pt x="25656" y="5873"/>
                  </a:lnTo>
                  <a:lnTo>
                    <a:pt x="15994" y="21032"/>
                  </a:lnTo>
                  <a:lnTo>
                    <a:pt x="12444" y="49369"/>
                  </a:lnTo>
                  <a:lnTo>
                    <a:pt x="29657" y="104372"/>
                  </a:lnTo>
                  <a:lnTo>
                    <a:pt x="34521" y="125156"/>
                  </a:lnTo>
                  <a:lnTo>
                    <a:pt x="35672" y="158067"/>
                  </a:lnTo>
                  <a:lnTo>
                    <a:pt x="34364" y="160729"/>
                  </a:lnTo>
                  <a:lnTo>
                    <a:pt x="32171" y="162503"/>
                  </a:lnTo>
                  <a:lnTo>
                    <a:pt x="0" y="1779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7" name="SMARTInkShape-2184"/>
            <p:cNvSpPr/>
            <p:nvPr/>
          </p:nvSpPr>
          <p:spPr>
            <a:xfrm>
              <a:off x="8099703" y="5119688"/>
              <a:ext cx="1187173" cy="95251"/>
            </a:xfrm>
            <a:custGeom>
              <a:avLst/>
              <a:gdLst/>
              <a:ahLst/>
              <a:cxnLst/>
              <a:rect l="0" t="0" r="0" b="0"/>
              <a:pathLst>
                <a:path w="1187173" h="95251">
                  <a:moveTo>
                    <a:pt x="222766" y="0"/>
                  </a:moveTo>
                  <a:lnTo>
                    <a:pt x="210615" y="1323"/>
                  </a:lnTo>
                  <a:lnTo>
                    <a:pt x="155314" y="10251"/>
                  </a:lnTo>
                  <a:lnTo>
                    <a:pt x="110470" y="17736"/>
                  </a:lnTo>
                  <a:lnTo>
                    <a:pt x="63668" y="22012"/>
                  </a:lnTo>
                  <a:lnTo>
                    <a:pt x="4316" y="34510"/>
                  </a:lnTo>
                  <a:lnTo>
                    <a:pt x="0" y="35181"/>
                  </a:lnTo>
                  <a:lnTo>
                    <a:pt x="172" y="35360"/>
                  </a:lnTo>
                  <a:lnTo>
                    <a:pt x="59214" y="35714"/>
                  </a:lnTo>
                  <a:lnTo>
                    <a:pt x="106969" y="35717"/>
                  </a:lnTo>
                  <a:lnTo>
                    <a:pt x="158616" y="35717"/>
                  </a:lnTo>
                  <a:lnTo>
                    <a:pt x="215812" y="34395"/>
                  </a:lnTo>
                  <a:lnTo>
                    <a:pt x="254953" y="29398"/>
                  </a:lnTo>
                  <a:lnTo>
                    <a:pt x="297926" y="26294"/>
                  </a:lnTo>
                  <a:lnTo>
                    <a:pt x="343482" y="24915"/>
                  </a:lnTo>
                  <a:lnTo>
                    <a:pt x="390188" y="24303"/>
                  </a:lnTo>
                  <a:lnTo>
                    <a:pt x="440932" y="27558"/>
                  </a:lnTo>
                  <a:lnTo>
                    <a:pt x="494354" y="32091"/>
                  </a:lnTo>
                  <a:lnTo>
                    <a:pt x="548964" y="34106"/>
                  </a:lnTo>
                  <a:lnTo>
                    <a:pt x="607632" y="38530"/>
                  </a:lnTo>
                  <a:lnTo>
                    <a:pt x="638093" y="41561"/>
                  </a:lnTo>
                  <a:lnTo>
                    <a:pt x="696633" y="48457"/>
                  </a:lnTo>
                  <a:lnTo>
                    <a:pt x="754843" y="54609"/>
                  </a:lnTo>
                  <a:lnTo>
                    <a:pt x="785181" y="56250"/>
                  </a:lnTo>
                  <a:lnTo>
                    <a:pt x="844468" y="60718"/>
                  </a:lnTo>
                  <a:lnTo>
                    <a:pt x="897276" y="71524"/>
                  </a:lnTo>
                  <a:lnTo>
                    <a:pt x="947204" y="78090"/>
                  </a:lnTo>
                  <a:lnTo>
                    <a:pt x="994530" y="82332"/>
                  </a:lnTo>
                  <a:lnTo>
                    <a:pt x="1037612" y="88626"/>
                  </a:lnTo>
                  <a:lnTo>
                    <a:pt x="1092734" y="93287"/>
                  </a:lnTo>
                  <a:lnTo>
                    <a:pt x="1148947" y="94991"/>
                  </a:lnTo>
                  <a:lnTo>
                    <a:pt x="1187172" y="952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04" name="SMARTInkShape-Group399"/>
          <p:cNvGrpSpPr/>
          <p:nvPr/>
        </p:nvGrpSpPr>
        <p:grpSpPr>
          <a:xfrm>
            <a:off x="7405688" y="5167313"/>
            <a:ext cx="3131344" cy="1012014"/>
            <a:chOff x="7405688" y="5167313"/>
            <a:chExt cx="3131344" cy="1012014"/>
          </a:xfrm>
        </p:grpSpPr>
        <p:sp>
          <p:nvSpPr>
            <p:cNvPr id="1379" name="SMARTInkShape-2185"/>
            <p:cNvSpPr/>
            <p:nvPr/>
          </p:nvSpPr>
          <p:spPr>
            <a:xfrm>
              <a:off x="8989219" y="5512595"/>
              <a:ext cx="464345" cy="119061"/>
            </a:xfrm>
            <a:custGeom>
              <a:avLst/>
              <a:gdLst/>
              <a:ahLst/>
              <a:cxnLst/>
              <a:rect l="0" t="0" r="0" b="0"/>
              <a:pathLst>
                <a:path w="464345" h="119061">
                  <a:moveTo>
                    <a:pt x="0" y="23810"/>
                  </a:moveTo>
                  <a:lnTo>
                    <a:pt x="52426" y="23810"/>
                  </a:lnTo>
                  <a:lnTo>
                    <a:pt x="108797" y="23810"/>
                  </a:lnTo>
                  <a:lnTo>
                    <a:pt x="160583" y="23810"/>
                  </a:lnTo>
                  <a:lnTo>
                    <a:pt x="211548" y="14387"/>
                  </a:lnTo>
                  <a:lnTo>
                    <a:pt x="245453" y="10909"/>
                  </a:lnTo>
                  <a:lnTo>
                    <a:pt x="275478" y="753"/>
                  </a:lnTo>
                  <a:lnTo>
                    <a:pt x="285697" y="3"/>
                  </a:lnTo>
                  <a:lnTo>
                    <a:pt x="275494" y="0"/>
                  </a:lnTo>
                  <a:lnTo>
                    <a:pt x="238615" y="14697"/>
                  </a:lnTo>
                  <a:lnTo>
                    <a:pt x="210372" y="39851"/>
                  </a:lnTo>
                  <a:lnTo>
                    <a:pt x="205947" y="47697"/>
                  </a:lnTo>
                  <a:lnTo>
                    <a:pt x="203105" y="63513"/>
                  </a:lnTo>
                  <a:lnTo>
                    <a:pt x="206245" y="71442"/>
                  </a:lnTo>
                  <a:lnTo>
                    <a:pt x="208934" y="75409"/>
                  </a:lnTo>
                  <a:lnTo>
                    <a:pt x="212050" y="78054"/>
                  </a:lnTo>
                  <a:lnTo>
                    <a:pt x="243811" y="91061"/>
                  </a:lnTo>
                  <a:lnTo>
                    <a:pt x="282007" y="94697"/>
                  </a:lnTo>
                  <a:lnTo>
                    <a:pt x="305661" y="88765"/>
                  </a:lnTo>
                  <a:lnTo>
                    <a:pt x="341762" y="71105"/>
                  </a:lnTo>
                  <a:lnTo>
                    <a:pt x="366536" y="49956"/>
                  </a:lnTo>
                  <a:lnTo>
                    <a:pt x="367956" y="45132"/>
                  </a:lnTo>
                  <a:lnTo>
                    <a:pt x="368869" y="31257"/>
                  </a:lnTo>
                  <a:lnTo>
                    <a:pt x="367621" y="28775"/>
                  </a:lnTo>
                  <a:lnTo>
                    <a:pt x="365466" y="27120"/>
                  </a:lnTo>
                  <a:lnTo>
                    <a:pt x="358823" y="24465"/>
                  </a:lnTo>
                  <a:lnTo>
                    <a:pt x="340759" y="23869"/>
                  </a:lnTo>
                  <a:lnTo>
                    <a:pt x="338298" y="25172"/>
                  </a:lnTo>
                  <a:lnTo>
                    <a:pt x="336657" y="27365"/>
                  </a:lnTo>
                  <a:lnTo>
                    <a:pt x="334834" y="33328"/>
                  </a:lnTo>
                  <a:lnTo>
                    <a:pt x="333432" y="53309"/>
                  </a:lnTo>
                  <a:lnTo>
                    <a:pt x="336927" y="60294"/>
                  </a:lnTo>
                  <a:lnTo>
                    <a:pt x="339712" y="64007"/>
                  </a:lnTo>
                  <a:lnTo>
                    <a:pt x="346334" y="68135"/>
                  </a:lnTo>
                  <a:lnTo>
                    <a:pt x="353687" y="71292"/>
                  </a:lnTo>
                  <a:lnTo>
                    <a:pt x="361364" y="77105"/>
                  </a:lnTo>
                  <a:lnTo>
                    <a:pt x="372713" y="80570"/>
                  </a:lnTo>
                  <a:lnTo>
                    <a:pt x="426230" y="83329"/>
                  </a:lnTo>
                  <a:lnTo>
                    <a:pt x="438666" y="93592"/>
                  </a:lnTo>
                  <a:lnTo>
                    <a:pt x="446299" y="94758"/>
                  </a:lnTo>
                  <a:lnTo>
                    <a:pt x="448345" y="96245"/>
                  </a:lnTo>
                  <a:lnTo>
                    <a:pt x="449710" y="98559"/>
                  </a:lnTo>
                  <a:lnTo>
                    <a:pt x="450619" y="101424"/>
                  </a:lnTo>
                  <a:lnTo>
                    <a:pt x="452547" y="103334"/>
                  </a:lnTo>
                  <a:lnTo>
                    <a:pt x="458219" y="105457"/>
                  </a:lnTo>
                  <a:lnTo>
                    <a:pt x="460261" y="107346"/>
                  </a:lnTo>
                  <a:lnTo>
                    <a:pt x="464344" y="1190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0" name="SMARTInkShape-2186"/>
            <p:cNvSpPr/>
            <p:nvPr/>
          </p:nvSpPr>
          <p:spPr>
            <a:xfrm>
              <a:off x="9608344" y="5453063"/>
              <a:ext cx="1" cy="23813"/>
            </a:xfrm>
            <a:custGeom>
              <a:avLst/>
              <a:gdLst/>
              <a:ahLst/>
              <a:cxnLst/>
              <a:rect l="0" t="0" r="0" b="0"/>
              <a:pathLst>
                <a:path w="1" h="23813">
                  <a:moveTo>
                    <a:pt x="0" y="0"/>
                  </a:moveTo>
                  <a:lnTo>
                    <a:pt x="0" y="238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1" name="SMARTInkShape-2187"/>
            <p:cNvSpPr/>
            <p:nvPr/>
          </p:nvSpPr>
          <p:spPr>
            <a:xfrm>
              <a:off x="9691688" y="5476875"/>
              <a:ext cx="11907" cy="47626"/>
            </a:xfrm>
            <a:custGeom>
              <a:avLst/>
              <a:gdLst/>
              <a:ahLst/>
              <a:cxnLst/>
              <a:rect l="0" t="0" r="0" b="0"/>
              <a:pathLst>
                <a:path w="11907" h="47626">
                  <a:moveTo>
                    <a:pt x="11906" y="0"/>
                  </a:moveTo>
                  <a:lnTo>
                    <a:pt x="11906" y="6321"/>
                  </a:lnTo>
                  <a:lnTo>
                    <a:pt x="8378" y="12952"/>
                  </a:lnTo>
                  <a:lnTo>
                    <a:pt x="3723" y="20308"/>
                  </a:lnTo>
                  <a:lnTo>
                    <a:pt x="736" y="35811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2" name="SMARTInkShape-2188"/>
            <p:cNvSpPr/>
            <p:nvPr/>
          </p:nvSpPr>
          <p:spPr>
            <a:xfrm>
              <a:off x="7405688" y="5214938"/>
              <a:ext cx="23813" cy="1"/>
            </a:xfrm>
            <a:custGeom>
              <a:avLst/>
              <a:gdLst/>
              <a:ahLst/>
              <a:cxnLst/>
              <a:rect l="0" t="0" r="0" b="0"/>
              <a:pathLst>
                <a:path w="23813" h="1">
                  <a:moveTo>
                    <a:pt x="0" y="0"/>
                  </a:moveTo>
                  <a:lnTo>
                    <a:pt x="2381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3" name="SMARTInkShape-2189"/>
            <p:cNvSpPr/>
            <p:nvPr/>
          </p:nvSpPr>
          <p:spPr>
            <a:xfrm>
              <a:off x="8286750" y="5446655"/>
              <a:ext cx="59532" cy="137376"/>
            </a:xfrm>
            <a:custGeom>
              <a:avLst/>
              <a:gdLst/>
              <a:ahLst/>
              <a:cxnLst/>
              <a:rect l="0" t="0" r="0" b="0"/>
              <a:pathLst>
                <a:path w="59532" h="137376">
                  <a:moveTo>
                    <a:pt x="59531" y="42125"/>
                  </a:moveTo>
                  <a:lnTo>
                    <a:pt x="53211" y="35806"/>
                  </a:lnTo>
                  <a:lnTo>
                    <a:pt x="50107" y="29175"/>
                  </a:lnTo>
                  <a:lnTo>
                    <a:pt x="48116" y="14139"/>
                  </a:lnTo>
                  <a:lnTo>
                    <a:pt x="46629" y="11562"/>
                  </a:lnTo>
                  <a:lnTo>
                    <a:pt x="44315" y="9843"/>
                  </a:lnTo>
                  <a:lnTo>
                    <a:pt x="38216" y="6611"/>
                  </a:lnTo>
                  <a:lnTo>
                    <a:pt x="31097" y="766"/>
                  </a:lnTo>
                  <a:lnTo>
                    <a:pt x="28669" y="0"/>
                  </a:lnTo>
                  <a:lnTo>
                    <a:pt x="27050" y="814"/>
                  </a:lnTo>
                  <a:lnTo>
                    <a:pt x="24452" y="5302"/>
                  </a:lnTo>
                  <a:lnTo>
                    <a:pt x="23816" y="62224"/>
                  </a:lnTo>
                  <a:lnTo>
                    <a:pt x="23813" y="120073"/>
                  </a:lnTo>
                  <a:lnTo>
                    <a:pt x="23813" y="123071"/>
                  </a:lnTo>
                  <a:lnTo>
                    <a:pt x="17492" y="131080"/>
                  </a:lnTo>
                  <a:lnTo>
                    <a:pt x="10861" y="134578"/>
                  </a:lnTo>
                  <a:lnTo>
                    <a:pt x="0" y="1373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4" name="SMARTInkShape-2190"/>
            <p:cNvSpPr/>
            <p:nvPr/>
          </p:nvSpPr>
          <p:spPr>
            <a:xfrm>
              <a:off x="8077977" y="5429250"/>
              <a:ext cx="161149" cy="107156"/>
            </a:xfrm>
            <a:custGeom>
              <a:avLst/>
              <a:gdLst/>
              <a:ahLst/>
              <a:cxnLst/>
              <a:rect l="0" t="0" r="0" b="0"/>
              <a:pathLst>
                <a:path w="161149" h="107156">
                  <a:moveTo>
                    <a:pt x="89711" y="0"/>
                  </a:moveTo>
                  <a:lnTo>
                    <a:pt x="83390" y="0"/>
                  </a:lnTo>
                  <a:lnTo>
                    <a:pt x="76759" y="3528"/>
                  </a:lnTo>
                  <a:lnTo>
                    <a:pt x="19000" y="47652"/>
                  </a:lnTo>
                  <a:lnTo>
                    <a:pt x="11982" y="55575"/>
                  </a:lnTo>
                  <a:lnTo>
                    <a:pt x="3948" y="71440"/>
                  </a:lnTo>
                  <a:lnTo>
                    <a:pt x="786" y="75408"/>
                  </a:lnTo>
                  <a:lnTo>
                    <a:pt x="0" y="79376"/>
                  </a:lnTo>
                  <a:lnTo>
                    <a:pt x="799" y="83345"/>
                  </a:lnTo>
                  <a:lnTo>
                    <a:pt x="3892" y="91282"/>
                  </a:lnTo>
                  <a:lnTo>
                    <a:pt x="5267" y="99219"/>
                  </a:lnTo>
                  <a:lnTo>
                    <a:pt x="6956" y="101865"/>
                  </a:lnTo>
                  <a:lnTo>
                    <a:pt x="9406" y="103629"/>
                  </a:lnTo>
                  <a:lnTo>
                    <a:pt x="12362" y="104804"/>
                  </a:lnTo>
                  <a:lnTo>
                    <a:pt x="15655" y="104267"/>
                  </a:lnTo>
                  <a:lnTo>
                    <a:pt x="30446" y="97423"/>
                  </a:lnTo>
                  <a:lnTo>
                    <a:pt x="34326" y="96700"/>
                  </a:lnTo>
                  <a:lnTo>
                    <a:pt x="46107" y="89358"/>
                  </a:lnTo>
                  <a:lnTo>
                    <a:pt x="87359" y="49962"/>
                  </a:lnTo>
                  <a:lnTo>
                    <a:pt x="88666" y="45136"/>
                  </a:lnTo>
                  <a:lnTo>
                    <a:pt x="89649" y="36270"/>
                  </a:lnTo>
                  <a:lnTo>
                    <a:pt x="89711" y="87332"/>
                  </a:lnTo>
                  <a:lnTo>
                    <a:pt x="93238" y="95258"/>
                  </a:lnTo>
                  <a:lnTo>
                    <a:pt x="96031" y="99224"/>
                  </a:lnTo>
                  <a:lnTo>
                    <a:pt x="102662" y="103632"/>
                  </a:lnTo>
                  <a:lnTo>
                    <a:pt x="111342" y="105590"/>
                  </a:lnTo>
                  <a:lnTo>
                    <a:pt x="161148" y="1071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5" name="SMARTInkShape-2191"/>
            <p:cNvSpPr/>
            <p:nvPr/>
          </p:nvSpPr>
          <p:spPr>
            <a:xfrm>
              <a:off x="7798637" y="5393530"/>
              <a:ext cx="226177" cy="118887"/>
            </a:xfrm>
            <a:custGeom>
              <a:avLst/>
              <a:gdLst/>
              <a:ahLst/>
              <a:cxnLst/>
              <a:rect l="0" t="0" r="0" b="0"/>
              <a:pathLst>
                <a:path w="226177" h="118887">
                  <a:moveTo>
                    <a:pt x="11863" y="0"/>
                  </a:moveTo>
                  <a:lnTo>
                    <a:pt x="11863" y="6323"/>
                  </a:lnTo>
                  <a:lnTo>
                    <a:pt x="8335" y="12953"/>
                  </a:lnTo>
                  <a:lnTo>
                    <a:pt x="5542" y="16573"/>
                  </a:lnTo>
                  <a:lnTo>
                    <a:pt x="2439" y="27652"/>
                  </a:lnTo>
                  <a:lnTo>
                    <a:pt x="21" y="85927"/>
                  </a:lnTo>
                  <a:lnTo>
                    <a:pt x="0" y="93004"/>
                  </a:lnTo>
                  <a:lnTo>
                    <a:pt x="1309" y="97722"/>
                  </a:lnTo>
                  <a:lnTo>
                    <a:pt x="3504" y="100867"/>
                  </a:lnTo>
                  <a:lnTo>
                    <a:pt x="6290" y="102964"/>
                  </a:lnTo>
                  <a:lnTo>
                    <a:pt x="9386" y="108821"/>
                  </a:lnTo>
                  <a:lnTo>
                    <a:pt x="10212" y="112235"/>
                  </a:lnTo>
                  <a:lnTo>
                    <a:pt x="12085" y="114512"/>
                  </a:lnTo>
                  <a:lnTo>
                    <a:pt x="17694" y="117041"/>
                  </a:lnTo>
                  <a:lnTo>
                    <a:pt x="39808" y="118886"/>
                  </a:lnTo>
                  <a:lnTo>
                    <a:pt x="57919" y="112691"/>
                  </a:lnTo>
                  <a:lnTo>
                    <a:pt x="82572" y="94935"/>
                  </a:lnTo>
                  <a:lnTo>
                    <a:pt x="103048" y="76689"/>
                  </a:lnTo>
                  <a:lnTo>
                    <a:pt x="115022" y="72994"/>
                  </a:lnTo>
                  <a:lnTo>
                    <a:pt x="130719" y="71457"/>
                  </a:lnTo>
                  <a:lnTo>
                    <a:pt x="130924" y="93451"/>
                  </a:lnTo>
                  <a:lnTo>
                    <a:pt x="141177" y="105344"/>
                  </a:lnTo>
                  <a:lnTo>
                    <a:pt x="148662" y="106620"/>
                  </a:lnTo>
                  <a:lnTo>
                    <a:pt x="172317" y="107144"/>
                  </a:lnTo>
                  <a:lnTo>
                    <a:pt x="179307" y="103624"/>
                  </a:lnTo>
                  <a:lnTo>
                    <a:pt x="206376" y="79170"/>
                  </a:lnTo>
                  <a:lnTo>
                    <a:pt x="210761" y="71347"/>
                  </a:lnTo>
                  <a:lnTo>
                    <a:pt x="214034" y="63461"/>
                  </a:lnTo>
                  <a:lnTo>
                    <a:pt x="226176" y="47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6" name="SMARTInkShape-2192"/>
            <p:cNvSpPr/>
            <p:nvPr/>
          </p:nvSpPr>
          <p:spPr>
            <a:xfrm>
              <a:off x="7572375" y="5250655"/>
              <a:ext cx="35720" cy="261941"/>
            </a:xfrm>
            <a:custGeom>
              <a:avLst/>
              <a:gdLst/>
              <a:ahLst/>
              <a:cxnLst/>
              <a:rect l="0" t="0" r="0" b="0"/>
              <a:pathLst>
                <a:path w="35720" h="261941">
                  <a:moveTo>
                    <a:pt x="35719" y="0"/>
                  </a:moveTo>
                  <a:lnTo>
                    <a:pt x="35719" y="34310"/>
                  </a:lnTo>
                  <a:lnTo>
                    <a:pt x="32191" y="45236"/>
                  </a:lnTo>
                  <a:lnTo>
                    <a:pt x="27536" y="55824"/>
                  </a:lnTo>
                  <a:lnTo>
                    <a:pt x="17638" y="115260"/>
                  </a:lnTo>
                  <a:lnTo>
                    <a:pt x="4059" y="170667"/>
                  </a:lnTo>
                  <a:lnTo>
                    <a:pt x="238" y="226221"/>
                  </a:lnTo>
                  <a:lnTo>
                    <a:pt x="0" y="2619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7" name="SMARTInkShape-2193"/>
            <p:cNvSpPr/>
            <p:nvPr/>
          </p:nvSpPr>
          <p:spPr>
            <a:xfrm>
              <a:off x="8810625" y="5358038"/>
              <a:ext cx="166689" cy="273618"/>
            </a:xfrm>
            <a:custGeom>
              <a:avLst/>
              <a:gdLst/>
              <a:ahLst/>
              <a:cxnLst/>
              <a:rect l="0" t="0" r="0" b="0"/>
              <a:pathLst>
                <a:path w="166689" h="273618">
                  <a:moveTo>
                    <a:pt x="0" y="273617"/>
                  </a:moveTo>
                  <a:lnTo>
                    <a:pt x="0" y="217298"/>
                  </a:lnTo>
                  <a:lnTo>
                    <a:pt x="9424" y="165317"/>
                  </a:lnTo>
                  <a:lnTo>
                    <a:pt x="12902" y="114962"/>
                  </a:lnTo>
                  <a:lnTo>
                    <a:pt x="32186" y="56565"/>
                  </a:lnTo>
                  <a:lnTo>
                    <a:pt x="51651" y="22132"/>
                  </a:lnTo>
                  <a:lnTo>
                    <a:pt x="63517" y="8457"/>
                  </a:lnTo>
                  <a:lnTo>
                    <a:pt x="74973" y="3634"/>
                  </a:lnTo>
                  <a:lnTo>
                    <a:pt x="127208" y="0"/>
                  </a:lnTo>
                  <a:lnTo>
                    <a:pt x="139440" y="3403"/>
                  </a:lnTo>
                  <a:lnTo>
                    <a:pt x="149285" y="8002"/>
                  </a:lnTo>
                  <a:lnTo>
                    <a:pt x="166688" y="116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8" name="SMARTInkShape-2194"/>
            <p:cNvSpPr/>
            <p:nvPr/>
          </p:nvSpPr>
          <p:spPr>
            <a:xfrm>
              <a:off x="9679943" y="5857875"/>
              <a:ext cx="47464" cy="117202"/>
            </a:xfrm>
            <a:custGeom>
              <a:avLst/>
              <a:gdLst/>
              <a:ahLst/>
              <a:cxnLst/>
              <a:rect l="0" t="0" r="0" b="0"/>
              <a:pathLst>
                <a:path w="47464" h="117202">
                  <a:moveTo>
                    <a:pt x="47463" y="23813"/>
                  </a:moveTo>
                  <a:lnTo>
                    <a:pt x="37212" y="34064"/>
                  </a:lnTo>
                  <a:lnTo>
                    <a:pt x="36048" y="41549"/>
                  </a:lnTo>
                  <a:lnTo>
                    <a:pt x="34561" y="43575"/>
                  </a:lnTo>
                  <a:lnTo>
                    <a:pt x="19029" y="53412"/>
                  </a:lnTo>
                  <a:lnTo>
                    <a:pt x="14982" y="60339"/>
                  </a:lnTo>
                  <a:lnTo>
                    <a:pt x="11861" y="67828"/>
                  </a:lnTo>
                  <a:lnTo>
                    <a:pt x="3988" y="79482"/>
                  </a:lnTo>
                  <a:lnTo>
                    <a:pt x="1068" y="91313"/>
                  </a:lnTo>
                  <a:lnTo>
                    <a:pt x="0" y="104808"/>
                  </a:lnTo>
                  <a:lnTo>
                    <a:pt x="6207" y="112781"/>
                  </a:lnTo>
                  <a:lnTo>
                    <a:pt x="12811" y="116271"/>
                  </a:lnTo>
                  <a:lnTo>
                    <a:pt x="16425" y="117201"/>
                  </a:lnTo>
                  <a:lnTo>
                    <a:pt x="18833" y="116499"/>
                  </a:lnTo>
                  <a:lnTo>
                    <a:pt x="20439" y="114708"/>
                  </a:lnTo>
                  <a:lnTo>
                    <a:pt x="21510" y="112190"/>
                  </a:lnTo>
                  <a:lnTo>
                    <a:pt x="23546" y="110513"/>
                  </a:lnTo>
                  <a:lnTo>
                    <a:pt x="29337" y="108648"/>
                  </a:lnTo>
                  <a:lnTo>
                    <a:pt x="31410" y="105505"/>
                  </a:lnTo>
                  <a:lnTo>
                    <a:pt x="38265" y="84977"/>
                  </a:lnTo>
                  <a:lnTo>
                    <a:pt x="43375" y="76133"/>
                  </a:lnTo>
                  <a:lnTo>
                    <a:pt x="46656" y="59675"/>
                  </a:lnTo>
                  <a:lnTo>
                    <a:pt x="4746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9" name="SMARTInkShape-2195"/>
            <p:cNvSpPr/>
            <p:nvPr/>
          </p:nvSpPr>
          <p:spPr>
            <a:xfrm>
              <a:off x="9870281" y="5834063"/>
              <a:ext cx="190336" cy="321468"/>
            </a:xfrm>
            <a:custGeom>
              <a:avLst/>
              <a:gdLst/>
              <a:ahLst/>
              <a:cxnLst/>
              <a:rect l="0" t="0" r="0" b="0"/>
              <a:pathLst>
                <a:path w="190336" h="321468">
                  <a:moveTo>
                    <a:pt x="0" y="0"/>
                  </a:moveTo>
                  <a:lnTo>
                    <a:pt x="0" y="55595"/>
                  </a:lnTo>
                  <a:lnTo>
                    <a:pt x="0" y="75410"/>
                  </a:lnTo>
                  <a:lnTo>
                    <a:pt x="3528" y="83345"/>
                  </a:lnTo>
                  <a:lnTo>
                    <a:pt x="16573" y="99218"/>
                  </a:lnTo>
                  <a:lnTo>
                    <a:pt x="24122" y="103628"/>
                  </a:lnTo>
                  <a:lnTo>
                    <a:pt x="39749" y="106459"/>
                  </a:lnTo>
                  <a:lnTo>
                    <a:pt x="57933" y="106950"/>
                  </a:lnTo>
                  <a:lnTo>
                    <a:pt x="68962" y="103536"/>
                  </a:lnTo>
                  <a:lnTo>
                    <a:pt x="123400" y="75265"/>
                  </a:lnTo>
                  <a:lnTo>
                    <a:pt x="145630" y="62134"/>
                  </a:lnTo>
                  <a:lnTo>
                    <a:pt x="172848" y="28880"/>
                  </a:lnTo>
                  <a:lnTo>
                    <a:pt x="176039" y="20332"/>
                  </a:lnTo>
                  <a:lnTo>
                    <a:pt x="178214" y="17523"/>
                  </a:lnTo>
                  <a:lnTo>
                    <a:pt x="186271" y="12248"/>
                  </a:lnTo>
                  <a:lnTo>
                    <a:pt x="189247" y="5539"/>
                  </a:lnTo>
                  <a:lnTo>
                    <a:pt x="189665" y="6339"/>
                  </a:lnTo>
                  <a:lnTo>
                    <a:pt x="190335" y="10807"/>
                  </a:lnTo>
                  <a:lnTo>
                    <a:pt x="146803" y="65103"/>
                  </a:lnTo>
                  <a:lnTo>
                    <a:pt x="109637" y="122684"/>
                  </a:lnTo>
                  <a:lnTo>
                    <a:pt x="86316" y="177748"/>
                  </a:lnTo>
                  <a:lnTo>
                    <a:pt x="57260" y="227936"/>
                  </a:lnTo>
                  <a:lnTo>
                    <a:pt x="42150" y="281235"/>
                  </a:lnTo>
                  <a:lnTo>
                    <a:pt x="35719" y="3214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0" name="SMARTInkShape-2196"/>
            <p:cNvSpPr/>
            <p:nvPr/>
          </p:nvSpPr>
          <p:spPr>
            <a:xfrm>
              <a:off x="10049438" y="5893641"/>
              <a:ext cx="392344" cy="130923"/>
            </a:xfrm>
            <a:custGeom>
              <a:avLst/>
              <a:gdLst/>
              <a:ahLst/>
              <a:cxnLst/>
              <a:rect l="0" t="0" r="0" b="0"/>
              <a:pathLst>
                <a:path w="392344" h="130923">
                  <a:moveTo>
                    <a:pt x="58968" y="35672"/>
                  </a:moveTo>
                  <a:lnTo>
                    <a:pt x="58968" y="19100"/>
                  </a:lnTo>
                  <a:lnTo>
                    <a:pt x="60291" y="16686"/>
                  </a:lnTo>
                  <a:lnTo>
                    <a:pt x="62496" y="15077"/>
                  </a:lnTo>
                  <a:lnTo>
                    <a:pt x="65289" y="14004"/>
                  </a:lnTo>
                  <a:lnTo>
                    <a:pt x="67151" y="11967"/>
                  </a:lnTo>
                  <a:lnTo>
                    <a:pt x="70729" y="498"/>
                  </a:lnTo>
                  <a:lnTo>
                    <a:pt x="60612" y="0"/>
                  </a:lnTo>
                  <a:lnTo>
                    <a:pt x="53134" y="6286"/>
                  </a:lnTo>
                  <a:lnTo>
                    <a:pt x="42706" y="9383"/>
                  </a:lnTo>
                  <a:lnTo>
                    <a:pt x="36219" y="10209"/>
                  </a:lnTo>
                  <a:lnTo>
                    <a:pt x="30573" y="13404"/>
                  </a:lnTo>
                  <a:lnTo>
                    <a:pt x="20772" y="24011"/>
                  </a:lnTo>
                  <a:lnTo>
                    <a:pt x="15534" y="34017"/>
                  </a:lnTo>
                  <a:lnTo>
                    <a:pt x="11883" y="42874"/>
                  </a:lnTo>
                  <a:lnTo>
                    <a:pt x="3713" y="55297"/>
                  </a:lnTo>
                  <a:lnTo>
                    <a:pt x="704" y="67357"/>
                  </a:lnTo>
                  <a:lnTo>
                    <a:pt x="0" y="75330"/>
                  </a:lnTo>
                  <a:lnTo>
                    <a:pt x="1136" y="77986"/>
                  </a:lnTo>
                  <a:lnTo>
                    <a:pt x="3215" y="79756"/>
                  </a:lnTo>
                  <a:lnTo>
                    <a:pt x="9053" y="83046"/>
                  </a:lnTo>
                  <a:lnTo>
                    <a:pt x="19778" y="91013"/>
                  </a:lnTo>
                  <a:lnTo>
                    <a:pt x="27438" y="93341"/>
                  </a:lnTo>
                  <a:lnTo>
                    <a:pt x="31334" y="92639"/>
                  </a:lnTo>
                  <a:lnTo>
                    <a:pt x="47091" y="85534"/>
                  </a:lnTo>
                  <a:lnTo>
                    <a:pt x="51050" y="84788"/>
                  </a:lnTo>
                  <a:lnTo>
                    <a:pt x="53691" y="82968"/>
                  </a:lnTo>
                  <a:lnTo>
                    <a:pt x="55449" y="80432"/>
                  </a:lnTo>
                  <a:lnTo>
                    <a:pt x="58728" y="74086"/>
                  </a:lnTo>
                  <a:lnTo>
                    <a:pt x="80574" y="49880"/>
                  </a:lnTo>
                  <a:lnTo>
                    <a:pt x="81801" y="45072"/>
                  </a:lnTo>
                  <a:lnTo>
                    <a:pt x="82776" y="35720"/>
                  </a:lnTo>
                  <a:lnTo>
                    <a:pt x="82781" y="64005"/>
                  </a:lnTo>
                  <a:lnTo>
                    <a:pt x="86308" y="71636"/>
                  </a:lnTo>
                  <a:lnTo>
                    <a:pt x="99353" y="87314"/>
                  </a:lnTo>
                  <a:lnTo>
                    <a:pt x="106903" y="91697"/>
                  </a:lnTo>
                  <a:lnTo>
                    <a:pt x="114669" y="94967"/>
                  </a:lnTo>
                  <a:lnTo>
                    <a:pt x="128073" y="105249"/>
                  </a:lnTo>
                  <a:lnTo>
                    <a:pt x="130173" y="104546"/>
                  </a:lnTo>
                  <a:lnTo>
                    <a:pt x="139450" y="98559"/>
                  </a:lnTo>
                  <a:lnTo>
                    <a:pt x="150578" y="94874"/>
                  </a:lnTo>
                  <a:lnTo>
                    <a:pt x="199995" y="49425"/>
                  </a:lnTo>
                  <a:lnTo>
                    <a:pt x="211933" y="47740"/>
                  </a:lnTo>
                  <a:lnTo>
                    <a:pt x="212538" y="49009"/>
                  </a:lnTo>
                  <a:lnTo>
                    <a:pt x="213737" y="69591"/>
                  </a:lnTo>
                  <a:lnTo>
                    <a:pt x="215063" y="70191"/>
                  </a:lnTo>
                  <a:lnTo>
                    <a:pt x="220067" y="70857"/>
                  </a:lnTo>
                  <a:lnTo>
                    <a:pt x="221929" y="72358"/>
                  </a:lnTo>
                  <a:lnTo>
                    <a:pt x="224000" y="77553"/>
                  </a:lnTo>
                  <a:lnTo>
                    <a:pt x="225656" y="95197"/>
                  </a:lnTo>
                  <a:lnTo>
                    <a:pt x="265148" y="59239"/>
                  </a:lnTo>
                  <a:lnTo>
                    <a:pt x="296379" y="39177"/>
                  </a:lnTo>
                  <a:lnTo>
                    <a:pt x="316843" y="36133"/>
                  </a:lnTo>
                  <a:lnTo>
                    <a:pt x="336768" y="35732"/>
                  </a:lnTo>
                  <a:lnTo>
                    <a:pt x="344712" y="39226"/>
                  </a:lnTo>
                  <a:lnTo>
                    <a:pt x="362246" y="53409"/>
                  </a:lnTo>
                  <a:lnTo>
                    <a:pt x="365738" y="60312"/>
                  </a:lnTo>
                  <a:lnTo>
                    <a:pt x="380625" y="113954"/>
                  </a:lnTo>
                  <a:lnTo>
                    <a:pt x="392343" y="1309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1" name="SMARTInkShape-2197"/>
            <p:cNvSpPr/>
            <p:nvPr/>
          </p:nvSpPr>
          <p:spPr>
            <a:xfrm>
              <a:off x="10477500" y="6012655"/>
              <a:ext cx="59532" cy="35721"/>
            </a:xfrm>
            <a:custGeom>
              <a:avLst/>
              <a:gdLst/>
              <a:ahLst/>
              <a:cxnLst/>
              <a:rect l="0" t="0" r="0" b="0"/>
              <a:pathLst>
                <a:path w="59532" h="35721">
                  <a:moveTo>
                    <a:pt x="59531" y="0"/>
                  </a:moveTo>
                  <a:lnTo>
                    <a:pt x="41795" y="0"/>
                  </a:lnTo>
                  <a:lnTo>
                    <a:pt x="39770" y="1324"/>
                  </a:lnTo>
                  <a:lnTo>
                    <a:pt x="38419" y="3529"/>
                  </a:lnTo>
                  <a:lnTo>
                    <a:pt x="37519" y="6323"/>
                  </a:lnTo>
                  <a:lnTo>
                    <a:pt x="29932" y="16573"/>
                  </a:lnTo>
                  <a:lnTo>
                    <a:pt x="23005" y="20595"/>
                  </a:lnTo>
                  <a:lnTo>
                    <a:pt x="15515" y="23706"/>
                  </a:lnTo>
                  <a:lnTo>
                    <a:pt x="0" y="357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2" name="SMARTInkShape-2198"/>
            <p:cNvSpPr/>
            <p:nvPr/>
          </p:nvSpPr>
          <p:spPr>
            <a:xfrm>
              <a:off x="10382250" y="6072188"/>
              <a:ext cx="119065" cy="107139"/>
            </a:xfrm>
            <a:custGeom>
              <a:avLst/>
              <a:gdLst/>
              <a:ahLst/>
              <a:cxnLst/>
              <a:rect l="0" t="0" r="0" b="0"/>
              <a:pathLst>
                <a:path w="119065" h="107139">
                  <a:moveTo>
                    <a:pt x="119064" y="0"/>
                  </a:moveTo>
                  <a:lnTo>
                    <a:pt x="119064" y="6320"/>
                  </a:lnTo>
                  <a:lnTo>
                    <a:pt x="115535" y="12951"/>
                  </a:lnTo>
                  <a:lnTo>
                    <a:pt x="110880" y="20308"/>
                  </a:lnTo>
                  <a:lnTo>
                    <a:pt x="108260" y="33210"/>
                  </a:lnTo>
                  <a:lnTo>
                    <a:pt x="106159" y="51879"/>
                  </a:lnTo>
                  <a:lnTo>
                    <a:pt x="96949" y="68600"/>
                  </a:lnTo>
                  <a:lnTo>
                    <a:pt x="87402" y="80382"/>
                  </a:lnTo>
                  <a:lnTo>
                    <a:pt x="83224" y="91579"/>
                  </a:lnTo>
                  <a:lnTo>
                    <a:pt x="77558" y="99351"/>
                  </a:lnTo>
                  <a:lnTo>
                    <a:pt x="70631" y="103687"/>
                  </a:lnTo>
                  <a:lnTo>
                    <a:pt x="59669" y="106699"/>
                  </a:lnTo>
                  <a:lnTo>
                    <a:pt x="31600" y="107138"/>
                  </a:lnTo>
                  <a:lnTo>
                    <a:pt x="23746" y="103620"/>
                  </a:lnTo>
                  <a:lnTo>
                    <a:pt x="15847" y="98969"/>
                  </a:lnTo>
                  <a:lnTo>
                    <a:pt x="7924" y="96903"/>
                  </a:lnTo>
                  <a:lnTo>
                    <a:pt x="5282" y="95029"/>
                  </a:lnTo>
                  <a:lnTo>
                    <a:pt x="3522" y="92457"/>
                  </a:lnTo>
                  <a:lnTo>
                    <a:pt x="0" y="833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3" name="SMARTInkShape-2199"/>
            <p:cNvSpPr/>
            <p:nvPr/>
          </p:nvSpPr>
          <p:spPr>
            <a:xfrm>
              <a:off x="8717739" y="5822199"/>
              <a:ext cx="128606" cy="142832"/>
            </a:xfrm>
            <a:custGeom>
              <a:avLst/>
              <a:gdLst/>
              <a:ahLst/>
              <a:cxnLst/>
              <a:rect l="0" t="0" r="0" b="0"/>
              <a:pathLst>
                <a:path w="128606" h="142832">
                  <a:moveTo>
                    <a:pt x="116699" y="11864"/>
                  </a:moveTo>
                  <a:lnTo>
                    <a:pt x="110378" y="11864"/>
                  </a:lnTo>
                  <a:lnTo>
                    <a:pt x="108516" y="10540"/>
                  </a:lnTo>
                  <a:lnTo>
                    <a:pt x="107274" y="8336"/>
                  </a:lnTo>
                  <a:lnTo>
                    <a:pt x="106447" y="5543"/>
                  </a:lnTo>
                  <a:lnTo>
                    <a:pt x="104572" y="3681"/>
                  </a:lnTo>
                  <a:lnTo>
                    <a:pt x="94686" y="448"/>
                  </a:lnTo>
                  <a:lnTo>
                    <a:pt x="76472" y="0"/>
                  </a:lnTo>
                  <a:lnTo>
                    <a:pt x="58625" y="6291"/>
                  </a:lnTo>
                  <a:lnTo>
                    <a:pt x="42900" y="16533"/>
                  </a:lnTo>
                  <a:lnTo>
                    <a:pt x="2955" y="67111"/>
                  </a:lnTo>
                  <a:lnTo>
                    <a:pt x="0" y="75224"/>
                  </a:lnTo>
                  <a:lnTo>
                    <a:pt x="535" y="79239"/>
                  </a:lnTo>
                  <a:lnTo>
                    <a:pt x="8094" y="99164"/>
                  </a:lnTo>
                  <a:lnTo>
                    <a:pt x="11223" y="101814"/>
                  </a:lnTo>
                  <a:lnTo>
                    <a:pt x="26944" y="105543"/>
                  </a:lnTo>
                  <a:lnTo>
                    <a:pt x="36238" y="106415"/>
                  </a:lnTo>
                  <a:lnTo>
                    <a:pt x="84027" y="94948"/>
                  </a:lnTo>
                  <a:lnTo>
                    <a:pt x="99375" y="86016"/>
                  </a:lnTo>
                  <a:lnTo>
                    <a:pt x="128586" y="59506"/>
                  </a:lnTo>
                  <a:lnTo>
                    <a:pt x="128605" y="118311"/>
                  </a:lnTo>
                  <a:lnTo>
                    <a:pt x="128605" y="1428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4" name="SMARTInkShape-2200"/>
            <p:cNvSpPr/>
            <p:nvPr/>
          </p:nvSpPr>
          <p:spPr>
            <a:xfrm>
              <a:off x="8239125" y="5691188"/>
              <a:ext cx="178595" cy="130968"/>
            </a:xfrm>
            <a:custGeom>
              <a:avLst/>
              <a:gdLst/>
              <a:ahLst/>
              <a:cxnLst/>
              <a:rect l="0" t="0" r="0" b="0"/>
              <a:pathLst>
                <a:path w="178595" h="130968">
                  <a:moveTo>
                    <a:pt x="0" y="0"/>
                  </a:moveTo>
                  <a:lnTo>
                    <a:pt x="6321" y="0"/>
                  </a:lnTo>
                  <a:lnTo>
                    <a:pt x="8182" y="1323"/>
                  </a:lnTo>
                  <a:lnTo>
                    <a:pt x="9424" y="3527"/>
                  </a:lnTo>
                  <a:lnTo>
                    <a:pt x="10251" y="6320"/>
                  </a:lnTo>
                  <a:lnTo>
                    <a:pt x="12126" y="8182"/>
                  </a:lnTo>
                  <a:lnTo>
                    <a:pt x="24640" y="14698"/>
                  </a:lnTo>
                  <a:lnTo>
                    <a:pt x="80087" y="61893"/>
                  </a:lnTo>
                  <a:lnTo>
                    <a:pt x="134979" y="99369"/>
                  </a:lnTo>
                  <a:lnTo>
                    <a:pt x="178594" y="1309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5" name="SMARTInkShape-2201"/>
            <p:cNvSpPr/>
            <p:nvPr/>
          </p:nvSpPr>
          <p:spPr>
            <a:xfrm>
              <a:off x="8477250" y="5726905"/>
              <a:ext cx="104797" cy="238126"/>
            </a:xfrm>
            <a:custGeom>
              <a:avLst/>
              <a:gdLst/>
              <a:ahLst/>
              <a:cxnLst/>
              <a:rect l="0" t="0" r="0" b="0"/>
              <a:pathLst>
                <a:path w="104797" h="238126">
                  <a:moveTo>
                    <a:pt x="47625" y="0"/>
                  </a:moveTo>
                  <a:lnTo>
                    <a:pt x="36209" y="0"/>
                  </a:lnTo>
                  <a:lnTo>
                    <a:pt x="25511" y="10253"/>
                  </a:lnTo>
                  <a:lnTo>
                    <a:pt x="26267" y="12127"/>
                  </a:lnTo>
                  <a:lnTo>
                    <a:pt x="30637" y="17738"/>
                  </a:lnTo>
                  <a:lnTo>
                    <a:pt x="33460" y="28169"/>
                  </a:lnTo>
                  <a:lnTo>
                    <a:pt x="34213" y="34654"/>
                  </a:lnTo>
                  <a:lnTo>
                    <a:pt x="42106" y="48917"/>
                  </a:lnTo>
                  <a:lnTo>
                    <a:pt x="75083" y="103264"/>
                  </a:lnTo>
                  <a:lnTo>
                    <a:pt x="101846" y="146630"/>
                  </a:lnTo>
                  <a:lnTo>
                    <a:pt x="104796" y="156892"/>
                  </a:lnTo>
                  <a:lnTo>
                    <a:pt x="104260" y="161481"/>
                  </a:lnTo>
                  <a:lnTo>
                    <a:pt x="100137" y="170106"/>
                  </a:lnTo>
                  <a:lnTo>
                    <a:pt x="79108" y="194422"/>
                  </a:lnTo>
                  <a:lnTo>
                    <a:pt x="38967" y="218278"/>
                  </a:lnTo>
                  <a:lnTo>
                    <a:pt x="12857" y="228702"/>
                  </a:lnTo>
                  <a:lnTo>
                    <a:pt x="0" y="2381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6" name="SMARTInkShape-2202"/>
            <p:cNvSpPr/>
            <p:nvPr/>
          </p:nvSpPr>
          <p:spPr>
            <a:xfrm>
              <a:off x="7548563" y="5167313"/>
              <a:ext cx="23813" cy="83343"/>
            </a:xfrm>
            <a:custGeom>
              <a:avLst/>
              <a:gdLst/>
              <a:ahLst/>
              <a:cxnLst/>
              <a:rect l="0" t="0" r="0" b="0"/>
              <a:pathLst>
                <a:path w="23813" h="83343">
                  <a:moveTo>
                    <a:pt x="0" y="0"/>
                  </a:moveTo>
                  <a:lnTo>
                    <a:pt x="0" y="39747"/>
                  </a:lnTo>
                  <a:lnTo>
                    <a:pt x="6320" y="57932"/>
                  </a:lnTo>
                  <a:lnTo>
                    <a:pt x="23812" y="833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7" name="SMARTInkShape-2203"/>
            <p:cNvSpPr/>
            <p:nvPr/>
          </p:nvSpPr>
          <p:spPr>
            <a:xfrm>
              <a:off x="8536781" y="5287139"/>
              <a:ext cx="178595" cy="392142"/>
            </a:xfrm>
            <a:custGeom>
              <a:avLst/>
              <a:gdLst/>
              <a:ahLst/>
              <a:cxnLst/>
              <a:rect l="0" t="0" r="0" b="0"/>
              <a:pathLst>
                <a:path w="178595" h="392142">
                  <a:moveTo>
                    <a:pt x="0" y="392141"/>
                  </a:moveTo>
                  <a:lnTo>
                    <a:pt x="0" y="339852"/>
                  </a:lnTo>
                  <a:lnTo>
                    <a:pt x="1323" y="284371"/>
                  </a:lnTo>
                  <a:lnTo>
                    <a:pt x="9424" y="233712"/>
                  </a:lnTo>
                  <a:lnTo>
                    <a:pt x="11416" y="179461"/>
                  </a:lnTo>
                  <a:lnTo>
                    <a:pt x="19992" y="122346"/>
                  </a:lnTo>
                  <a:lnTo>
                    <a:pt x="23310" y="65621"/>
                  </a:lnTo>
                  <a:lnTo>
                    <a:pt x="35909" y="16848"/>
                  </a:lnTo>
                  <a:lnTo>
                    <a:pt x="41536" y="7946"/>
                  </a:lnTo>
                  <a:lnTo>
                    <a:pt x="48447" y="3107"/>
                  </a:lnTo>
                  <a:lnTo>
                    <a:pt x="57251" y="956"/>
                  </a:lnTo>
                  <a:lnTo>
                    <a:pt x="69984" y="0"/>
                  </a:lnTo>
                  <a:lnTo>
                    <a:pt x="123179" y="11407"/>
                  </a:lnTo>
                  <a:lnTo>
                    <a:pt x="145565" y="20334"/>
                  </a:lnTo>
                  <a:lnTo>
                    <a:pt x="178594" y="468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8" name="SMARTInkShape-2204"/>
            <p:cNvSpPr/>
            <p:nvPr/>
          </p:nvSpPr>
          <p:spPr>
            <a:xfrm>
              <a:off x="8460012" y="5357813"/>
              <a:ext cx="291083" cy="166688"/>
            </a:xfrm>
            <a:custGeom>
              <a:avLst/>
              <a:gdLst/>
              <a:ahLst/>
              <a:cxnLst/>
              <a:rect l="0" t="0" r="0" b="0"/>
              <a:pathLst>
                <a:path w="291083" h="166688">
                  <a:moveTo>
                    <a:pt x="41051" y="0"/>
                  </a:moveTo>
                  <a:lnTo>
                    <a:pt x="24479" y="0"/>
                  </a:lnTo>
                  <a:lnTo>
                    <a:pt x="16929" y="3527"/>
                  </a:lnTo>
                  <a:lnTo>
                    <a:pt x="9163" y="8182"/>
                  </a:lnTo>
                  <a:lnTo>
                    <a:pt x="1302" y="10251"/>
                  </a:lnTo>
                  <a:lnTo>
                    <a:pt x="0" y="12126"/>
                  </a:lnTo>
                  <a:lnTo>
                    <a:pt x="455" y="14698"/>
                  </a:lnTo>
                  <a:lnTo>
                    <a:pt x="2080" y="17736"/>
                  </a:lnTo>
                  <a:lnTo>
                    <a:pt x="23700" y="32117"/>
                  </a:lnTo>
                  <a:lnTo>
                    <a:pt x="47081" y="42442"/>
                  </a:lnTo>
                  <a:lnTo>
                    <a:pt x="93395" y="50128"/>
                  </a:lnTo>
                  <a:lnTo>
                    <a:pt x="137698" y="60273"/>
                  </a:lnTo>
                  <a:lnTo>
                    <a:pt x="193756" y="75552"/>
                  </a:lnTo>
                  <a:lnTo>
                    <a:pt x="250515" y="99231"/>
                  </a:lnTo>
                  <a:lnTo>
                    <a:pt x="282371" y="123032"/>
                  </a:lnTo>
                  <a:lnTo>
                    <a:pt x="287210" y="130969"/>
                  </a:lnTo>
                  <a:lnTo>
                    <a:pt x="290855" y="152429"/>
                  </a:lnTo>
                  <a:lnTo>
                    <a:pt x="291082" y="1666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9" name="SMARTInkShape-2205"/>
            <p:cNvSpPr/>
            <p:nvPr/>
          </p:nvSpPr>
          <p:spPr>
            <a:xfrm>
              <a:off x="9048750" y="5310188"/>
              <a:ext cx="107157" cy="261938"/>
            </a:xfrm>
            <a:custGeom>
              <a:avLst/>
              <a:gdLst/>
              <a:ahLst/>
              <a:cxnLst/>
              <a:rect l="0" t="0" r="0" b="0"/>
              <a:pathLst>
                <a:path w="107157" h="261938">
                  <a:moveTo>
                    <a:pt x="107156" y="0"/>
                  </a:moveTo>
                  <a:lnTo>
                    <a:pt x="96905" y="0"/>
                  </a:lnTo>
                  <a:lnTo>
                    <a:pt x="89419" y="6320"/>
                  </a:lnTo>
                  <a:lnTo>
                    <a:pt x="86044" y="12951"/>
                  </a:lnTo>
                  <a:lnTo>
                    <a:pt x="85144" y="16571"/>
                  </a:lnTo>
                  <a:lnTo>
                    <a:pt x="55403" y="74503"/>
                  </a:lnTo>
                  <a:lnTo>
                    <a:pt x="31736" y="132893"/>
                  </a:lnTo>
                  <a:lnTo>
                    <a:pt x="15432" y="177801"/>
                  </a:lnTo>
                  <a:lnTo>
                    <a:pt x="9423" y="202172"/>
                  </a:lnTo>
                  <a:lnTo>
                    <a:pt x="1861" y="227789"/>
                  </a:lnTo>
                  <a:lnTo>
                    <a:pt x="0" y="2619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0" name="SMARTInkShape-2206"/>
            <p:cNvSpPr/>
            <p:nvPr/>
          </p:nvSpPr>
          <p:spPr>
            <a:xfrm>
              <a:off x="8751094" y="5381625"/>
              <a:ext cx="166688" cy="107156"/>
            </a:xfrm>
            <a:custGeom>
              <a:avLst/>
              <a:gdLst/>
              <a:ahLst/>
              <a:cxnLst/>
              <a:rect l="0" t="0" r="0" b="0"/>
              <a:pathLst>
                <a:path w="166688" h="107156">
                  <a:moveTo>
                    <a:pt x="0" y="0"/>
                  </a:moveTo>
                  <a:lnTo>
                    <a:pt x="0" y="17737"/>
                  </a:lnTo>
                  <a:lnTo>
                    <a:pt x="6320" y="34653"/>
                  </a:lnTo>
                  <a:lnTo>
                    <a:pt x="16479" y="45387"/>
                  </a:lnTo>
                  <a:lnTo>
                    <a:pt x="40601" y="58868"/>
                  </a:lnTo>
                  <a:lnTo>
                    <a:pt x="95893" y="79287"/>
                  </a:lnTo>
                  <a:lnTo>
                    <a:pt x="154593" y="101857"/>
                  </a:lnTo>
                  <a:lnTo>
                    <a:pt x="166687" y="1071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1" name="SMARTInkShape-2207"/>
            <p:cNvSpPr/>
            <p:nvPr/>
          </p:nvSpPr>
          <p:spPr>
            <a:xfrm>
              <a:off x="9429750" y="5834063"/>
              <a:ext cx="237920" cy="95193"/>
            </a:xfrm>
            <a:custGeom>
              <a:avLst/>
              <a:gdLst/>
              <a:ahLst/>
              <a:cxnLst/>
              <a:rect l="0" t="0" r="0" b="0"/>
              <a:pathLst>
                <a:path w="237920" h="95193">
                  <a:moveTo>
                    <a:pt x="0" y="11907"/>
                  </a:moveTo>
                  <a:lnTo>
                    <a:pt x="56321" y="11907"/>
                  </a:lnTo>
                  <a:lnTo>
                    <a:pt x="95645" y="13229"/>
                  </a:lnTo>
                  <a:lnTo>
                    <a:pt x="151044" y="23076"/>
                  </a:lnTo>
                  <a:lnTo>
                    <a:pt x="163598" y="23667"/>
                  </a:lnTo>
                  <a:lnTo>
                    <a:pt x="178425" y="35573"/>
                  </a:lnTo>
                  <a:lnTo>
                    <a:pt x="170378" y="45195"/>
                  </a:lnTo>
                  <a:lnTo>
                    <a:pt x="167781" y="56018"/>
                  </a:lnTo>
                  <a:lnTo>
                    <a:pt x="166730" y="77079"/>
                  </a:lnTo>
                  <a:lnTo>
                    <a:pt x="170235" y="84087"/>
                  </a:lnTo>
                  <a:lnTo>
                    <a:pt x="173020" y="87807"/>
                  </a:lnTo>
                  <a:lnTo>
                    <a:pt x="179645" y="91942"/>
                  </a:lnTo>
                  <a:lnTo>
                    <a:pt x="194676" y="94596"/>
                  </a:lnTo>
                  <a:lnTo>
                    <a:pt x="218300" y="95192"/>
                  </a:lnTo>
                  <a:lnTo>
                    <a:pt x="226227" y="91695"/>
                  </a:lnTo>
                  <a:lnTo>
                    <a:pt x="230193" y="88912"/>
                  </a:lnTo>
                  <a:lnTo>
                    <a:pt x="234600" y="82291"/>
                  </a:lnTo>
                  <a:lnTo>
                    <a:pt x="237080" y="71125"/>
                  </a:lnTo>
                  <a:lnTo>
                    <a:pt x="237919" y="55500"/>
                  </a:lnTo>
                  <a:lnTo>
                    <a:pt x="225219" y="15097"/>
                  </a:lnTo>
                  <a:lnTo>
                    <a:pt x="21431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2" name="SMARTInkShape-2208"/>
            <p:cNvSpPr/>
            <p:nvPr/>
          </p:nvSpPr>
          <p:spPr>
            <a:xfrm>
              <a:off x="9465474" y="5762625"/>
              <a:ext cx="35715" cy="236246"/>
            </a:xfrm>
            <a:custGeom>
              <a:avLst/>
              <a:gdLst/>
              <a:ahLst/>
              <a:cxnLst/>
              <a:rect l="0" t="0" r="0" b="0"/>
              <a:pathLst>
                <a:path w="35715" h="236246">
                  <a:moveTo>
                    <a:pt x="35714" y="0"/>
                  </a:moveTo>
                  <a:lnTo>
                    <a:pt x="35714" y="27987"/>
                  </a:lnTo>
                  <a:lnTo>
                    <a:pt x="21015" y="83662"/>
                  </a:lnTo>
                  <a:lnTo>
                    <a:pt x="3277" y="130997"/>
                  </a:lnTo>
                  <a:lnTo>
                    <a:pt x="187" y="186534"/>
                  </a:lnTo>
                  <a:lnTo>
                    <a:pt x="0" y="223660"/>
                  </a:lnTo>
                  <a:lnTo>
                    <a:pt x="10247" y="236245"/>
                  </a:lnTo>
                  <a:lnTo>
                    <a:pt x="10798" y="235549"/>
                  </a:lnTo>
                  <a:lnTo>
                    <a:pt x="11901" y="2262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3" name="SMARTInkShape-2209"/>
            <p:cNvSpPr/>
            <p:nvPr/>
          </p:nvSpPr>
          <p:spPr>
            <a:xfrm>
              <a:off x="8955313" y="5822708"/>
              <a:ext cx="236313" cy="213700"/>
            </a:xfrm>
            <a:custGeom>
              <a:avLst/>
              <a:gdLst/>
              <a:ahLst/>
              <a:cxnLst/>
              <a:rect l="0" t="0" r="0" b="0"/>
              <a:pathLst>
                <a:path w="236313" h="213700">
                  <a:moveTo>
                    <a:pt x="33906" y="23262"/>
                  </a:moveTo>
                  <a:lnTo>
                    <a:pt x="33906" y="16939"/>
                  </a:lnTo>
                  <a:lnTo>
                    <a:pt x="32583" y="15078"/>
                  </a:lnTo>
                  <a:lnTo>
                    <a:pt x="30378" y="13837"/>
                  </a:lnTo>
                  <a:lnTo>
                    <a:pt x="23654" y="11845"/>
                  </a:lnTo>
                  <a:lnTo>
                    <a:pt x="16169" y="17820"/>
                  </a:lnTo>
                  <a:lnTo>
                    <a:pt x="12793" y="24371"/>
                  </a:lnTo>
                  <a:lnTo>
                    <a:pt x="11893" y="27969"/>
                  </a:lnTo>
                  <a:lnTo>
                    <a:pt x="0" y="44786"/>
                  </a:lnTo>
                  <a:lnTo>
                    <a:pt x="719" y="46872"/>
                  </a:lnTo>
                  <a:lnTo>
                    <a:pt x="15970" y="64750"/>
                  </a:lnTo>
                  <a:lnTo>
                    <a:pt x="22848" y="68159"/>
                  </a:lnTo>
                  <a:lnTo>
                    <a:pt x="38042" y="70347"/>
                  </a:lnTo>
                  <a:lnTo>
                    <a:pt x="40632" y="71850"/>
                  </a:lnTo>
                  <a:lnTo>
                    <a:pt x="42359" y="74175"/>
                  </a:lnTo>
                  <a:lnTo>
                    <a:pt x="43510" y="77047"/>
                  </a:lnTo>
                  <a:lnTo>
                    <a:pt x="45600" y="78962"/>
                  </a:lnTo>
                  <a:lnTo>
                    <a:pt x="51450" y="81091"/>
                  </a:lnTo>
                  <a:lnTo>
                    <a:pt x="53539" y="82980"/>
                  </a:lnTo>
                  <a:lnTo>
                    <a:pt x="55861" y="88608"/>
                  </a:lnTo>
                  <a:lnTo>
                    <a:pt x="57704" y="144651"/>
                  </a:lnTo>
                  <a:lnTo>
                    <a:pt x="56393" y="170025"/>
                  </a:lnTo>
                  <a:lnTo>
                    <a:pt x="43020" y="201617"/>
                  </a:lnTo>
                  <a:lnTo>
                    <a:pt x="35706" y="211362"/>
                  </a:lnTo>
                  <a:lnTo>
                    <a:pt x="31178" y="212695"/>
                  </a:lnTo>
                  <a:lnTo>
                    <a:pt x="22537" y="213699"/>
                  </a:lnTo>
                  <a:lnTo>
                    <a:pt x="15838" y="207422"/>
                  </a:lnTo>
                  <a:lnTo>
                    <a:pt x="12647" y="200801"/>
                  </a:lnTo>
                  <a:lnTo>
                    <a:pt x="11795" y="197183"/>
                  </a:lnTo>
                  <a:lnTo>
                    <a:pt x="12551" y="193449"/>
                  </a:lnTo>
                  <a:lnTo>
                    <a:pt x="19741" y="177950"/>
                  </a:lnTo>
                  <a:lnTo>
                    <a:pt x="20494" y="174011"/>
                  </a:lnTo>
                  <a:lnTo>
                    <a:pt x="27874" y="162149"/>
                  </a:lnTo>
                  <a:lnTo>
                    <a:pt x="43542" y="146289"/>
                  </a:lnTo>
                  <a:lnTo>
                    <a:pt x="101595" y="104291"/>
                  </a:lnTo>
                  <a:lnTo>
                    <a:pt x="155339" y="72648"/>
                  </a:lnTo>
                  <a:lnTo>
                    <a:pt x="214462" y="31347"/>
                  </a:lnTo>
                  <a:lnTo>
                    <a:pt x="219986" y="23327"/>
                  </a:lnTo>
                  <a:lnTo>
                    <a:pt x="223824" y="11609"/>
                  </a:lnTo>
                  <a:lnTo>
                    <a:pt x="224329" y="1311"/>
                  </a:lnTo>
                  <a:lnTo>
                    <a:pt x="223032" y="690"/>
                  </a:lnTo>
                  <a:lnTo>
                    <a:pt x="218063" y="0"/>
                  </a:lnTo>
                  <a:lnTo>
                    <a:pt x="211444" y="3221"/>
                  </a:lnTo>
                  <a:lnTo>
                    <a:pt x="207827" y="5932"/>
                  </a:lnTo>
                  <a:lnTo>
                    <a:pt x="203809" y="12472"/>
                  </a:lnTo>
                  <a:lnTo>
                    <a:pt x="200699" y="19789"/>
                  </a:lnTo>
                  <a:lnTo>
                    <a:pt x="192834" y="31346"/>
                  </a:lnTo>
                  <a:lnTo>
                    <a:pt x="189916" y="43148"/>
                  </a:lnTo>
                  <a:lnTo>
                    <a:pt x="188849" y="62954"/>
                  </a:lnTo>
                  <a:lnTo>
                    <a:pt x="192287" y="70888"/>
                  </a:lnTo>
                  <a:lnTo>
                    <a:pt x="216679" y="98667"/>
                  </a:lnTo>
                  <a:lnTo>
                    <a:pt x="224500" y="103077"/>
                  </a:lnTo>
                  <a:lnTo>
                    <a:pt x="236312" y="1066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05" name="SMARTInkShape-2210"/>
          <p:cNvSpPr/>
          <p:nvPr/>
        </p:nvSpPr>
        <p:spPr>
          <a:xfrm>
            <a:off x="4150913" y="4281446"/>
            <a:ext cx="1217880" cy="421365"/>
          </a:xfrm>
          <a:custGeom>
            <a:avLst/>
            <a:gdLst/>
            <a:ahLst/>
            <a:cxnLst/>
            <a:rect l="0" t="0" r="0" b="0"/>
            <a:pathLst>
              <a:path w="1217880" h="421365">
                <a:moveTo>
                  <a:pt x="75806" y="385804"/>
                </a:moveTo>
                <a:lnTo>
                  <a:pt x="134171" y="385804"/>
                </a:lnTo>
                <a:lnTo>
                  <a:pt x="177031" y="385804"/>
                </a:lnTo>
                <a:lnTo>
                  <a:pt x="235885" y="385804"/>
                </a:lnTo>
                <a:lnTo>
                  <a:pt x="280567" y="389332"/>
                </a:lnTo>
                <a:lnTo>
                  <a:pt x="326883" y="393986"/>
                </a:lnTo>
                <a:lnTo>
                  <a:pt x="373927" y="396055"/>
                </a:lnTo>
                <a:lnTo>
                  <a:pt x="424822" y="400503"/>
                </a:lnTo>
                <a:lnTo>
                  <a:pt x="478309" y="405566"/>
                </a:lnTo>
                <a:lnTo>
                  <a:pt x="532950" y="407816"/>
                </a:lnTo>
                <a:lnTo>
                  <a:pt x="588102" y="412344"/>
                </a:lnTo>
                <a:lnTo>
                  <a:pt x="643483" y="417443"/>
                </a:lnTo>
                <a:lnTo>
                  <a:pt x="698964" y="419710"/>
                </a:lnTo>
                <a:lnTo>
                  <a:pt x="750963" y="420717"/>
                </a:lnTo>
                <a:lnTo>
                  <a:pt x="801855" y="421165"/>
                </a:lnTo>
                <a:lnTo>
                  <a:pt x="855341" y="421364"/>
                </a:lnTo>
                <a:lnTo>
                  <a:pt x="902926" y="417924"/>
                </a:lnTo>
                <a:lnTo>
                  <a:pt x="946123" y="411986"/>
                </a:lnTo>
                <a:lnTo>
                  <a:pt x="987370" y="404937"/>
                </a:lnTo>
                <a:lnTo>
                  <a:pt x="1041459" y="393531"/>
                </a:lnTo>
                <a:lnTo>
                  <a:pt x="1091000" y="375452"/>
                </a:lnTo>
                <a:lnTo>
                  <a:pt x="1144318" y="353822"/>
                </a:lnTo>
                <a:lnTo>
                  <a:pt x="1190100" y="317782"/>
                </a:lnTo>
                <a:lnTo>
                  <a:pt x="1208242" y="294359"/>
                </a:lnTo>
                <a:lnTo>
                  <a:pt x="1215676" y="264341"/>
                </a:lnTo>
                <a:lnTo>
                  <a:pt x="1217879" y="236632"/>
                </a:lnTo>
                <a:lnTo>
                  <a:pt x="1211338" y="216318"/>
                </a:lnTo>
                <a:lnTo>
                  <a:pt x="1185581" y="170939"/>
                </a:lnTo>
                <a:lnTo>
                  <a:pt x="1156486" y="141930"/>
                </a:lnTo>
                <a:lnTo>
                  <a:pt x="1100270" y="108424"/>
                </a:lnTo>
                <a:lnTo>
                  <a:pt x="1044631" y="82984"/>
                </a:lnTo>
                <a:lnTo>
                  <a:pt x="1001166" y="62040"/>
                </a:lnTo>
                <a:lnTo>
                  <a:pt x="955388" y="46558"/>
                </a:lnTo>
                <a:lnTo>
                  <a:pt x="907263" y="35268"/>
                </a:lnTo>
                <a:lnTo>
                  <a:pt x="855006" y="25840"/>
                </a:lnTo>
                <a:lnTo>
                  <a:pt x="800912" y="17240"/>
                </a:lnTo>
                <a:lnTo>
                  <a:pt x="746002" y="9008"/>
                </a:lnTo>
                <a:lnTo>
                  <a:pt x="690730" y="940"/>
                </a:lnTo>
                <a:lnTo>
                  <a:pt x="635296" y="0"/>
                </a:lnTo>
                <a:lnTo>
                  <a:pt x="579791" y="2669"/>
                </a:lnTo>
                <a:lnTo>
                  <a:pt x="524254" y="3855"/>
                </a:lnTo>
                <a:lnTo>
                  <a:pt x="468703" y="7910"/>
                </a:lnTo>
                <a:lnTo>
                  <a:pt x="414468" y="14122"/>
                </a:lnTo>
                <a:lnTo>
                  <a:pt x="363906" y="21293"/>
                </a:lnTo>
                <a:lnTo>
                  <a:pt x="314975" y="32417"/>
                </a:lnTo>
                <a:lnTo>
                  <a:pt x="268093" y="46181"/>
                </a:lnTo>
                <a:lnTo>
                  <a:pt x="225207" y="61117"/>
                </a:lnTo>
                <a:lnTo>
                  <a:pt x="184099" y="76575"/>
                </a:lnTo>
                <a:lnTo>
                  <a:pt x="130823" y="100153"/>
                </a:lnTo>
                <a:lnTo>
                  <a:pt x="86374" y="127424"/>
                </a:lnTo>
                <a:lnTo>
                  <a:pt x="36589" y="165874"/>
                </a:lnTo>
                <a:lnTo>
                  <a:pt x="15973" y="197167"/>
                </a:lnTo>
                <a:lnTo>
                  <a:pt x="1486" y="231575"/>
                </a:lnTo>
                <a:lnTo>
                  <a:pt x="0" y="251553"/>
                </a:lnTo>
                <a:lnTo>
                  <a:pt x="14622" y="304919"/>
                </a:lnTo>
                <a:lnTo>
                  <a:pt x="35335" y="345375"/>
                </a:lnTo>
                <a:lnTo>
                  <a:pt x="73691" y="380562"/>
                </a:lnTo>
                <a:lnTo>
                  <a:pt x="99618" y="39771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6" name="SMARTInkShape-2211"/>
          <p:cNvSpPr/>
          <p:nvPr/>
        </p:nvSpPr>
        <p:spPr>
          <a:xfrm>
            <a:off x="1464469" y="6441280"/>
            <a:ext cx="23813" cy="1"/>
          </a:xfrm>
          <a:custGeom>
            <a:avLst/>
            <a:gdLst/>
            <a:ahLst/>
            <a:cxnLst/>
            <a:rect l="0" t="0" r="0" b="0"/>
            <a:pathLst>
              <a:path w="23813" h="1">
                <a:moveTo>
                  <a:pt x="0" y="0"/>
                </a:moveTo>
                <a:lnTo>
                  <a:pt x="23812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40" name="SMARTInkShape-Group402"/>
          <p:cNvGrpSpPr/>
          <p:nvPr/>
        </p:nvGrpSpPr>
        <p:grpSpPr>
          <a:xfrm>
            <a:off x="4251069" y="4667250"/>
            <a:ext cx="2854399" cy="1381126"/>
            <a:chOff x="4251069" y="4667250"/>
            <a:chExt cx="2854399" cy="1381126"/>
          </a:xfrm>
        </p:grpSpPr>
        <p:sp>
          <p:nvSpPr>
            <p:cNvPr id="1407" name="SMARTInkShape-2212"/>
            <p:cNvSpPr/>
            <p:nvPr/>
          </p:nvSpPr>
          <p:spPr>
            <a:xfrm>
              <a:off x="6441280" y="5179726"/>
              <a:ext cx="117202" cy="130463"/>
            </a:xfrm>
            <a:custGeom>
              <a:avLst/>
              <a:gdLst/>
              <a:ahLst/>
              <a:cxnLst/>
              <a:rect l="0" t="0" r="0" b="0"/>
              <a:pathLst>
                <a:path w="117202" h="130463">
                  <a:moveTo>
                    <a:pt x="0" y="70929"/>
                  </a:moveTo>
                  <a:lnTo>
                    <a:pt x="51881" y="69607"/>
                  </a:lnTo>
                  <a:lnTo>
                    <a:pt x="74923" y="60679"/>
                  </a:lnTo>
                  <a:lnTo>
                    <a:pt x="91186" y="58028"/>
                  </a:lnTo>
                  <a:lnTo>
                    <a:pt x="99177" y="52849"/>
                  </a:lnTo>
                  <a:lnTo>
                    <a:pt x="103610" y="46137"/>
                  </a:lnTo>
                  <a:lnTo>
                    <a:pt x="104793" y="42496"/>
                  </a:lnTo>
                  <a:lnTo>
                    <a:pt x="106904" y="40068"/>
                  </a:lnTo>
                  <a:lnTo>
                    <a:pt x="112777" y="37370"/>
                  </a:lnTo>
                  <a:lnTo>
                    <a:pt x="114873" y="35329"/>
                  </a:lnTo>
                  <a:lnTo>
                    <a:pt x="117201" y="29530"/>
                  </a:lnTo>
                  <a:lnTo>
                    <a:pt x="116500" y="26132"/>
                  </a:lnTo>
                  <a:lnTo>
                    <a:pt x="108649" y="13600"/>
                  </a:lnTo>
                  <a:lnTo>
                    <a:pt x="104293" y="12377"/>
                  </a:lnTo>
                  <a:lnTo>
                    <a:pt x="101279" y="12051"/>
                  </a:lnTo>
                  <a:lnTo>
                    <a:pt x="94402" y="8161"/>
                  </a:lnTo>
                  <a:lnTo>
                    <a:pt x="86937" y="3345"/>
                  </a:lnTo>
                  <a:lnTo>
                    <a:pt x="73973" y="634"/>
                  </a:lnTo>
                  <a:lnTo>
                    <a:pt x="61100" y="0"/>
                  </a:lnTo>
                  <a:lnTo>
                    <a:pt x="50087" y="3246"/>
                  </a:lnTo>
                  <a:lnTo>
                    <a:pt x="28107" y="19830"/>
                  </a:lnTo>
                  <a:lnTo>
                    <a:pt x="17296" y="31389"/>
                  </a:lnTo>
                  <a:lnTo>
                    <a:pt x="6295" y="57426"/>
                  </a:lnTo>
                  <a:lnTo>
                    <a:pt x="5521" y="63250"/>
                  </a:lnTo>
                  <a:lnTo>
                    <a:pt x="19872" y="120247"/>
                  </a:lnTo>
                  <a:lnTo>
                    <a:pt x="23815" y="1304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8" name="SMARTInkShape-2213"/>
            <p:cNvSpPr/>
            <p:nvPr/>
          </p:nvSpPr>
          <p:spPr>
            <a:xfrm>
              <a:off x="5072063" y="5476875"/>
              <a:ext cx="11864" cy="154781"/>
            </a:xfrm>
            <a:custGeom>
              <a:avLst/>
              <a:gdLst/>
              <a:ahLst/>
              <a:cxnLst/>
              <a:rect l="0" t="0" r="0" b="0"/>
              <a:pathLst>
                <a:path w="11864" h="154781">
                  <a:moveTo>
                    <a:pt x="0" y="0"/>
                  </a:moveTo>
                  <a:lnTo>
                    <a:pt x="0" y="6321"/>
                  </a:lnTo>
                  <a:lnTo>
                    <a:pt x="3527" y="12952"/>
                  </a:lnTo>
                  <a:lnTo>
                    <a:pt x="8182" y="20308"/>
                  </a:lnTo>
                  <a:lnTo>
                    <a:pt x="10802" y="33210"/>
                  </a:lnTo>
                  <a:lnTo>
                    <a:pt x="11863" y="91493"/>
                  </a:lnTo>
                  <a:lnTo>
                    <a:pt x="0" y="1547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9" name="SMARTInkShape-2214"/>
            <p:cNvSpPr/>
            <p:nvPr/>
          </p:nvSpPr>
          <p:spPr>
            <a:xfrm>
              <a:off x="7012781" y="5191125"/>
              <a:ext cx="92687" cy="214301"/>
            </a:xfrm>
            <a:custGeom>
              <a:avLst/>
              <a:gdLst/>
              <a:ahLst/>
              <a:cxnLst/>
              <a:rect l="0" t="0" r="0" b="0"/>
              <a:pathLst>
                <a:path w="92687" h="214301">
                  <a:moveTo>
                    <a:pt x="0" y="202405"/>
                  </a:moveTo>
                  <a:lnTo>
                    <a:pt x="10252" y="202405"/>
                  </a:lnTo>
                  <a:lnTo>
                    <a:pt x="1510" y="202405"/>
                  </a:lnTo>
                  <a:lnTo>
                    <a:pt x="672" y="205934"/>
                  </a:lnTo>
                  <a:lnTo>
                    <a:pt x="12" y="214167"/>
                  </a:lnTo>
                  <a:lnTo>
                    <a:pt x="16573" y="214300"/>
                  </a:lnTo>
                  <a:lnTo>
                    <a:pt x="24123" y="210779"/>
                  </a:lnTo>
                  <a:lnTo>
                    <a:pt x="27988" y="207988"/>
                  </a:lnTo>
                  <a:lnTo>
                    <a:pt x="67472" y="149530"/>
                  </a:lnTo>
                  <a:lnTo>
                    <a:pt x="78054" y="126620"/>
                  </a:lnTo>
                  <a:lnTo>
                    <a:pt x="92458" y="71415"/>
                  </a:lnTo>
                  <a:lnTo>
                    <a:pt x="92686" y="55553"/>
                  </a:lnTo>
                  <a:lnTo>
                    <a:pt x="83786" y="8634"/>
                  </a:lnTo>
                  <a:lnTo>
                    <a:pt x="82315" y="5756"/>
                  </a:lnTo>
                  <a:lnTo>
                    <a:pt x="80012" y="3837"/>
                  </a:lnTo>
                  <a:lnTo>
                    <a:pt x="7143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0" name="SMARTInkShape-2215"/>
            <p:cNvSpPr/>
            <p:nvPr/>
          </p:nvSpPr>
          <p:spPr>
            <a:xfrm>
              <a:off x="6715172" y="5095942"/>
              <a:ext cx="226013" cy="297589"/>
            </a:xfrm>
            <a:custGeom>
              <a:avLst/>
              <a:gdLst/>
              <a:ahLst/>
              <a:cxnLst/>
              <a:rect l="0" t="0" r="0" b="0"/>
              <a:pathLst>
                <a:path w="226013" h="297589">
                  <a:moveTo>
                    <a:pt x="23766" y="190433"/>
                  </a:moveTo>
                  <a:lnTo>
                    <a:pt x="35181" y="179017"/>
                  </a:lnTo>
                  <a:lnTo>
                    <a:pt x="24243" y="178540"/>
                  </a:lnTo>
                  <a:lnTo>
                    <a:pt x="6042" y="196264"/>
                  </a:lnTo>
                  <a:lnTo>
                    <a:pt x="2658" y="203166"/>
                  </a:lnTo>
                  <a:lnTo>
                    <a:pt x="58" y="223319"/>
                  </a:lnTo>
                  <a:lnTo>
                    <a:pt x="0" y="230625"/>
                  </a:lnTo>
                  <a:lnTo>
                    <a:pt x="1307" y="233103"/>
                  </a:lnTo>
                  <a:lnTo>
                    <a:pt x="3502" y="234755"/>
                  </a:lnTo>
                  <a:lnTo>
                    <a:pt x="9467" y="236590"/>
                  </a:lnTo>
                  <a:lnTo>
                    <a:pt x="16530" y="237406"/>
                  </a:lnTo>
                  <a:lnTo>
                    <a:pt x="24077" y="234240"/>
                  </a:lnTo>
                  <a:lnTo>
                    <a:pt x="27942" y="231544"/>
                  </a:lnTo>
                  <a:lnTo>
                    <a:pt x="51833" y="224571"/>
                  </a:lnTo>
                  <a:lnTo>
                    <a:pt x="66330" y="207456"/>
                  </a:lnTo>
                  <a:lnTo>
                    <a:pt x="89816" y="162404"/>
                  </a:lnTo>
                  <a:lnTo>
                    <a:pt x="104312" y="103547"/>
                  </a:lnTo>
                  <a:lnTo>
                    <a:pt x="106864" y="48292"/>
                  </a:lnTo>
                  <a:lnTo>
                    <a:pt x="107060" y="22273"/>
                  </a:lnTo>
                  <a:lnTo>
                    <a:pt x="103559" y="12949"/>
                  </a:lnTo>
                  <a:lnTo>
                    <a:pt x="96853" y="2504"/>
                  </a:lnTo>
                  <a:lnTo>
                    <a:pt x="92409" y="1076"/>
                  </a:lnTo>
                  <a:lnTo>
                    <a:pt x="77510" y="0"/>
                  </a:lnTo>
                  <a:lnTo>
                    <a:pt x="75470" y="1300"/>
                  </a:lnTo>
                  <a:lnTo>
                    <a:pt x="74110" y="3490"/>
                  </a:lnTo>
                  <a:lnTo>
                    <a:pt x="72197" y="12893"/>
                  </a:lnTo>
                  <a:lnTo>
                    <a:pt x="71549" y="34243"/>
                  </a:lnTo>
                  <a:lnTo>
                    <a:pt x="83526" y="87395"/>
                  </a:lnTo>
                  <a:lnTo>
                    <a:pt x="103509" y="143066"/>
                  </a:lnTo>
                  <a:lnTo>
                    <a:pt x="130943" y="202122"/>
                  </a:lnTo>
                  <a:lnTo>
                    <a:pt x="158705" y="257889"/>
                  </a:lnTo>
                  <a:lnTo>
                    <a:pt x="170609" y="275390"/>
                  </a:lnTo>
                  <a:lnTo>
                    <a:pt x="178547" y="281108"/>
                  </a:lnTo>
                  <a:lnTo>
                    <a:pt x="186484" y="284973"/>
                  </a:lnTo>
                  <a:lnTo>
                    <a:pt x="194422" y="291100"/>
                  </a:lnTo>
                  <a:lnTo>
                    <a:pt x="197068" y="291940"/>
                  </a:lnTo>
                  <a:lnTo>
                    <a:pt x="198832" y="291177"/>
                  </a:lnTo>
                  <a:lnTo>
                    <a:pt x="200007" y="289346"/>
                  </a:lnTo>
                  <a:lnTo>
                    <a:pt x="202114" y="288125"/>
                  </a:lnTo>
                  <a:lnTo>
                    <a:pt x="207983" y="286768"/>
                  </a:lnTo>
                  <a:lnTo>
                    <a:pt x="210077" y="285084"/>
                  </a:lnTo>
                  <a:lnTo>
                    <a:pt x="222081" y="264115"/>
                  </a:lnTo>
                  <a:lnTo>
                    <a:pt x="226012" y="222658"/>
                  </a:lnTo>
                  <a:lnTo>
                    <a:pt x="222574" y="214456"/>
                  </a:lnTo>
                  <a:lnTo>
                    <a:pt x="217958" y="206403"/>
                  </a:lnTo>
                  <a:lnTo>
                    <a:pt x="215906" y="198412"/>
                  </a:lnTo>
                  <a:lnTo>
                    <a:pt x="214036" y="195752"/>
                  </a:lnTo>
                  <a:lnTo>
                    <a:pt x="211467" y="193979"/>
                  </a:lnTo>
                  <a:lnTo>
                    <a:pt x="205084" y="192009"/>
                  </a:lnTo>
                  <a:lnTo>
                    <a:pt x="186321" y="190641"/>
                  </a:lnTo>
                  <a:lnTo>
                    <a:pt x="178474" y="194053"/>
                  </a:lnTo>
                  <a:lnTo>
                    <a:pt x="174530" y="196815"/>
                  </a:lnTo>
                  <a:lnTo>
                    <a:pt x="170146" y="203411"/>
                  </a:lnTo>
                  <a:lnTo>
                    <a:pt x="165779" y="222324"/>
                  </a:lnTo>
                  <a:lnTo>
                    <a:pt x="160525" y="230183"/>
                  </a:lnTo>
                  <a:lnTo>
                    <a:pt x="159918" y="234131"/>
                  </a:lnTo>
                  <a:lnTo>
                    <a:pt x="160836" y="238086"/>
                  </a:lnTo>
                  <a:lnTo>
                    <a:pt x="164061" y="246008"/>
                  </a:lnTo>
                  <a:lnTo>
                    <a:pt x="167199" y="257906"/>
                  </a:lnTo>
                  <a:lnTo>
                    <a:pt x="183112" y="277746"/>
                  </a:lnTo>
                  <a:lnTo>
                    <a:pt x="190718" y="282155"/>
                  </a:lnTo>
                  <a:lnTo>
                    <a:pt x="194598" y="283331"/>
                  </a:lnTo>
                  <a:lnTo>
                    <a:pt x="197185" y="285438"/>
                  </a:lnTo>
                  <a:lnTo>
                    <a:pt x="202359" y="2975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1" name="SMARTInkShape-2216"/>
            <p:cNvSpPr/>
            <p:nvPr/>
          </p:nvSpPr>
          <p:spPr>
            <a:xfrm>
              <a:off x="6560344" y="5227038"/>
              <a:ext cx="142669" cy="95058"/>
            </a:xfrm>
            <a:custGeom>
              <a:avLst/>
              <a:gdLst/>
              <a:ahLst/>
              <a:cxnLst/>
              <a:rect l="0" t="0" r="0" b="0"/>
              <a:pathLst>
                <a:path w="142669" h="95058">
                  <a:moveTo>
                    <a:pt x="0" y="35525"/>
                  </a:moveTo>
                  <a:lnTo>
                    <a:pt x="16572" y="35525"/>
                  </a:lnTo>
                  <a:lnTo>
                    <a:pt x="24122" y="39052"/>
                  </a:lnTo>
                  <a:lnTo>
                    <a:pt x="27987" y="41845"/>
                  </a:lnTo>
                  <a:lnTo>
                    <a:pt x="85173" y="57537"/>
                  </a:lnTo>
                  <a:lnTo>
                    <a:pt x="122975" y="59290"/>
                  </a:lnTo>
                  <a:lnTo>
                    <a:pt x="130944" y="55788"/>
                  </a:lnTo>
                  <a:lnTo>
                    <a:pt x="134921" y="53003"/>
                  </a:lnTo>
                  <a:lnTo>
                    <a:pt x="139339" y="46379"/>
                  </a:lnTo>
                  <a:lnTo>
                    <a:pt x="141827" y="35213"/>
                  </a:lnTo>
                  <a:lnTo>
                    <a:pt x="142668" y="25909"/>
                  </a:lnTo>
                  <a:lnTo>
                    <a:pt x="129896" y="10969"/>
                  </a:lnTo>
                  <a:lnTo>
                    <a:pt x="122554" y="4767"/>
                  </a:lnTo>
                  <a:lnTo>
                    <a:pt x="110984" y="1275"/>
                  </a:lnTo>
                  <a:lnTo>
                    <a:pt x="91262" y="0"/>
                  </a:lnTo>
                  <a:lnTo>
                    <a:pt x="73049" y="6183"/>
                  </a:lnTo>
                  <a:lnTo>
                    <a:pt x="57216" y="16394"/>
                  </a:lnTo>
                  <a:lnTo>
                    <a:pt x="51887" y="23936"/>
                  </a:lnTo>
                  <a:lnTo>
                    <a:pt x="48196" y="31697"/>
                  </a:lnTo>
                  <a:lnTo>
                    <a:pt x="40004" y="43504"/>
                  </a:lnTo>
                  <a:lnTo>
                    <a:pt x="36988" y="55381"/>
                  </a:lnTo>
                  <a:lnTo>
                    <a:pt x="36283" y="63311"/>
                  </a:lnTo>
                  <a:lnTo>
                    <a:pt x="39497" y="71246"/>
                  </a:lnTo>
                  <a:lnTo>
                    <a:pt x="44013" y="79182"/>
                  </a:lnTo>
                  <a:lnTo>
                    <a:pt x="47625" y="950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2" name="SMARTInkShape-2217"/>
            <p:cNvSpPr/>
            <p:nvPr/>
          </p:nvSpPr>
          <p:spPr>
            <a:xfrm>
              <a:off x="6203169" y="5191125"/>
              <a:ext cx="190487" cy="154781"/>
            </a:xfrm>
            <a:custGeom>
              <a:avLst/>
              <a:gdLst/>
              <a:ahLst/>
              <a:cxnLst/>
              <a:rect l="0" t="0" r="0" b="0"/>
              <a:pathLst>
                <a:path w="190487" h="154781">
                  <a:moveTo>
                    <a:pt x="11894" y="0"/>
                  </a:moveTo>
                  <a:lnTo>
                    <a:pt x="11894" y="29497"/>
                  </a:lnTo>
                  <a:lnTo>
                    <a:pt x="8366" y="36481"/>
                  </a:lnTo>
                  <a:lnTo>
                    <a:pt x="0" y="47608"/>
                  </a:lnTo>
                  <a:lnTo>
                    <a:pt x="6312" y="47620"/>
                  </a:lnTo>
                  <a:lnTo>
                    <a:pt x="8172" y="46299"/>
                  </a:lnTo>
                  <a:lnTo>
                    <a:pt x="9411" y="44095"/>
                  </a:lnTo>
                  <a:lnTo>
                    <a:pt x="10239" y="41303"/>
                  </a:lnTo>
                  <a:lnTo>
                    <a:pt x="18214" y="34673"/>
                  </a:lnTo>
                  <a:lnTo>
                    <a:pt x="29254" y="28639"/>
                  </a:lnTo>
                  <a:lnTo>
                    <a:pt x="42908" y="23920"/>
                  </a:lnTo>
                  <a:lnTo>
                    <a:pt x="71382" y="3301"/>
                  </a:lnTo>
                  <a:lnTo>
                    <a:pt x="87290" y="652"/>
                  </a:lnTo>
                  <a:lnTo>
                    <a:pt x="140612" y="2"/>
                  </a:lnTo>
                  <a:lnTo>
                    <a:pt x="141362" y="1324"/>
                  </a:lnTo>
                  <a:lnTo>
                    <a:pt x="155788" y="48762"/>
                  </a:lnTo>
                  <a:lnTo>
                    <a:pt x="161836" y="64005"/>
                  </a:lnTo>
                  <a:lnTo>
                    <a:pt x="179343" y="119092"/>
                  </a:lnTo>
                  <a:lnTo>
                    <a:pt x="187185" y="139356"/>
                  </a:lnTo>
                  <a:lnTo>
                    <a:pt x="190486" y="1547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3" name="SMARTInkShape-2218"/>
            <p:cNvSpPr/>
            <p:nvPr/>
          </p:nvSpPr>
          <p:spPr>
            <a:xfrm>
              <a:off x="6024563" y="5121501"/>
              <a:ext cx="95251" cy="162420"/>
            </a:xfrm>
            <a:custGeom>
              <a:avLst/>
              <a:gdLst/>
              <a:ahLst/>
              <a:cxnLst/>
              <a:rect l="0" t="0" r="0" b="0"/>
              <a:pathLst>
                <a:path w="95251" h="162420">
                  <a:moveTo>
                    <a:pt x="95250" y="33904"/>
                  </a:moveTo>
                  <a:lnTo>
                    <a:pt x="88929" y="33904"/>
                  </a:lnTo>
                  <a:lnTo>
                    <a:pt x="87067" y="32582"/>
                  </a:lnTo>
                  <a:lnTo>
                    <a:pt x="85826" y="30378"/>
                  </a:lnTo>
                  <a:lnTo>
                    <a:pt x="83834" y="23654"/>
                  </a:lnTo>
                  <a:lnTo>
                    <a:pt x="61335" y="0"/>
                  </a:lnTo>
                  <a:lnTo>
                    <a:pt x="59411" y="718"/>
                  </a:lnTo>
                  <a:lnTo>
                    <a:pt x="53744" y="5043"/>
                  </a:lnTo>
                  <a:lnTo>
                    <a:pt x="50344" y="14905"/>
                  </a:lnTo>
                  <a:lnTo>
                    <a:pt x="48162" y="36473"/>
                  </a:lnTo>
                  <a:lnTo>
                    <a:pt x="59782" y="87204"/>
                  </a:lnTo>
                  <a:lnTo>
                    <a:pt x="72270" y="123220"/>
                  </a:lnTo>
                  <a:lnTo>
                    <a:pt x="78422" y="134455"/>
                  </a:lnTo>
                  <a:lnTo>
                    <a:pt x="81156" y="143858"/>
                  </a:lnTo>
                  <a:lnTo>
                    <a:pt x="80562" y="148218"/>
                  </a:lnTo>
                  <a:lnTo>
                    <a:pt x="72900" y="162419"/>
                  </a:lnTo>
                  <a:lnTo>
                    <a:pt x="25031" y="138909"/>
                  </a:lnTo>
                  <a:lnTo>
                    <a:pt x="0" y="1172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4" name="SMARTInkShape-2219"/>
            <p:cNvSpPr/>
            <p:nvPr/>
          </p:nvSpPr>
          <p:spPr>
            <a:xfrm>
              <a:off x="5857875" y="5155408"/>
              <a:ext cx="130971" cy="83343"/>
            </a:xfrm>
            <a:custGeom>
              <a:avLst/>
              <a:gdLst/>
              <a:ahLst/>
              <a:cxnLst/>
              <a:rect l="0" t="0" r="0" b="0"/>
              <a:pathLst>
                <a:path w="130971" h="83343">
                  <a:moveTo>
                    <a:pt x="0" y="47622"/>
                  </a:moveTo>
                  <a:lnTo>
                    <a:pt x="0" y="59517"/>
                  </a:lnTo>
                  <a:lnTo>
                    <a:pt x="10251" y="49277"/>
                  </a:lnTo>
                  <a:lnTo>
                    <a:pt x="12902" y="38446"/>
                  </a:lnTo>
                  <a:lnTo>
                    <a:pt x="19993" y="27412"/>
                  </a:lnTo>
                  <a:lnTo>
                    <a:pt x="24003" y="15764"/>
                  </a:lnTo>
                  <a:lnTo>
                    <a:pt x="29630" y="7887"/>
                  </a:lnTo>
                  <a:lnTo>
                    <a:pt x="36540" y="3504"/>
                  </a:lnTo>
                  <a:lnTo>
                    <a:pt x="51396" y="1037"/>
                  </a:lnTo>
                  <a:lnTo>
                    <a:pt x="94584" y="0"/>
                  </a:lnTo>
                  <a:lnTo>
                    <a:pt x="96572" y="43994"/>
                  </a:lnTo>
                  <a:lnTo>
                    <a:pt x="111822" y="63542"/>
                  </a:lnTo>
                  <a:lnTo>
                    <a:pt x="130970" y="833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5" name="SMARTInkShape-2220"/>
            <p:cNvSpPr/>
            <p:nvPr/>
          </p:nvSpPr>
          <p:spPr>
            <a:xfrm>
              <a:off x="5738860" y="5131595"/>
              <a:ext cx="59282" cy="95201"/>
            </a:xfrm>
            <a:custGeom>
              <a:avLst/>
              <a:gdLst/>
              <a:ahLst/>
              <a:cxnLst/>
              <a:rect l="0" t="0" r="0" b="0"/>
              <a:pathLst>
                <a:path w="59282" h="95201">
                  <a:moveTo>
                    <a:pt x="23765" y="0"/>
                  </a:moveTo>
                  <a:lnTo>
                    <a:pt x="23765" y="10250"/>
                  </a:lnTo>
                  <a:lnTo>
                    <a:pt x="15583" y="21084"/>
                  </a:lnTo>
                  <a:lnTo>
                    <a:pt x="11639" y="32117"/>
                  </a:lnTo>
                  <a:lnTo>
                    <a:pt x="4003" y="43764"/>
                  </a:lnTo>
                  <a:lnTo>
                    <a:pt x="1152" y="55594"/>
                  </a:lnTo>
                  <a:lnTo>
                    <a:pt x="0" y="80992"/>
                  </a:lnTo>
                  <a:lnTo>
                    <a:pt x="6287" y="88967"/>
                  </a:lnTo>
                  <a:lnTo>
                    <a:pt x="12911" y="92457"/>
                  </a:lnTo>
                  <a:lnTo>
                    <a:pt x="26340" y="95003"/>
                  </a:lnTo>
                  <a:lnTo>
                    <a:pt x="40148" y="95200"/>
                  </a:lnTo>
                  <a:lnTo>
                    <a:pt x="47804" y="91699"/>
                  </a:lnTo>
                  <a:lnTo>
                    <a:pt x="51697" y="88913"/>
                  </a:lnTo>
                  <a:lnTo>
                    <a:pt x="56023" y="82291"/>
                  </a:lnTo>
                  <a:lnTo>
                    <a:pt x="58800" y="67261"/>
                  </a:lnTo>
                  <a:lnTo>
                    <a:pt x="59281" y="55499"/>
                  </a:lnTo>
                  <a:lnTo>
                    <a:pt x="49215" y="27813"/>
                  </a:lnTo>
                  <a:lnTo>
                    <a:pt x="35670" y="119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6" name="SMARTInkShape-2221"/>
            <p:cNvSpPr/>
            <p:nvPr/>
          </p:nvSpPr>
          <p:spPr>
            <a:xfrm>
              <a:off x="5667375" y="5060155"/>
              <a:ext cx="1" cy="23816"/>
            </a:xfrm>
            <a:custGeom>
              <a:avLst/>
              <a:gdLst/>
              <a:ahLst/>
              <a:cxnLst/>
              <a:rect l="0" t="0" r="0" b="0"/>
              <a:pathLst>
                <a:path w="1" h="23816">
                  <a:moveTo>
                    <a:pt x="0" y="23815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7" name="SMARTInkShape-2222"/>
            <p:cNvSpPr/>
            <p:nvPr/>
          </p:nvSpPr>
          <p:spPr>
            <a:xfrm>
              <a:off x="6250987" y="5822302"/>
              <a:ext cx="237919" cy="226074"/>
            </a:xfrm>
            <a:custGeom>
              <a:avLst/>
              <a:gdLst/>
              <a:ahLst/>
              <a:cxnLst/>
              <a:rect l="0" t="0" r="0" b="0"/>
              <a:pathLst>
                <a:path w="237919" h="226074">
                  <a:moveTo>
                    <a:pt x="71233" y="11761"/>
                  </a:moveTo>
                  <a:lnTo>
                    <a:pt x="82647" y="345"/>
                  </a:lnTo>
                  <a:lnTo>
                    <a:pt x="76672" y="0"/>
                  </a:lnTo>
                  <a:lnTo>
                    <a:pt x="70122" y="3446"/>
                  </a:lnTo>
                  <a:lnTo>
                    <a:pt x="39438" y="30421"/>
                  </a:lnTo>
                  <a:lnTo>
                    <a:pt x="23599" y="38083"/>
                  </a:lnTo>
                  <a:lnTo>
                    <a:pt x="7730" y="51943"/>
                  </a:lnTo>
                  <a:lnTo>
                    <a:pt x="3321" y="59606"/>
                  </a:lnTo>
                  <a:lnTo>
                    <a:pt x="0" y="80859"/>
                  </a:lnTo>
                  <a:lnTo>
                    <a:pt x="1255" y="81639"/>
                  </a:lnTo>
                  <a:lnTo>
                    <a:pt x="20115" y="83062"/>
                  </a:lnTo>
                  <a:lnTo>
                    <a:pt x="27787" y="83138"/>
                  </a:lnTo>
                  <a:lnTo>
                    <a:pt x="35607" y="79644"/>
                  </a:lnTo>
                  <a:lnTo>
                    <a:pt x="43492" y="75004"/>
                  </a:lnTo>
                  <a:lnTo>
                    <a:pt x="55369" y="71069"/>
                  </a:lnTo>
                  <a:lnTo>
                    <a:pt x="67267" y="63435"/>
                  </a:lnTo>
                  <a:lnTo>
                    <a:pt x="80787" y="59919"/>
                  </a:lnTo>
                  <a:lnTo>
                    <a:pt x="81571" y="58418"/>
                  </a:lnTo>
                  <a:lnTo>
                    <a:pt x="82932" y="49181"/>
                  </a:lnTo>
                  <a:lnTo>
                    <a:pt x="83138" y="106358"/>
                  </a:lnTo>
                  <a:lnTo>
                    <a:pt x="93389" y="106953"/>
                  </a:lnTo>
                  <a:lnTo>
                    <a:pt x="130836" y="74727"/>
                  </a:lnTo>
                  <a:lnTo>
                    <a:pt x="138733" y="71496"/>
                  </a:lnTo>
                  <a:lnTo>
                    <a:pt x="150616" y="63561"/>
                  </a:lnTo>
                  <a:lnTo>
                    <a:pt x="163839" y="60623"/>
                  </a:lnTo>
                  <a:lnTo>
                    <a:pt x="176773" y="59935"/>
                  </a:lnTo>
                  <a:lnTo>
                    <a:pt x="187812" y="63158"/>
                  </a:lnTo>
                  <a:lnTo>
                    <a:pt x="192609" y="65870"/>
                  </a:lnTo>
                  <a:lnTo>
                    <a:pt x="195806" y="69000"/>
                  </a:lnTo>
                  <a:lnTo>
                    <a:pt x="221020" y="112591"/>
                  </a:lnTo>
                  <a:lnTo>
                    <a:pt x="233757" y="168251"/>
                  </a:lnTo>
                  <a:lnTo>
                    <a:pt x="237918" y="22607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8" name="SMARTInkShape-2223"/>
            <p:cNvSpPr/>
            <p:nvPr/>
          </p:nvSpPr>
          <p:spPr>
            <a:xfrm>
              <a:off x="5905500" y="5786486"/>
              <a:ext cx="297656" cy="130920"/>
            </a:xfrm>
            <a:custGeom>
              <a:avLst/>
              <a:gdLst/>
              <a:ahLst/>
              <a:cxnLst/>
              <a:rect l="0" t="0" r="0" b="0"/>
              <a:pathLst>
                <a:path w="297656" h="130920">
                  <a:moveTo>
                    <a:pt x="11905" y="35669"/>
                  </a:moveTo>
                  <a:lnTo>
                    <a:pt x="5586" y="35669"/>
                  </a:lnTo>
                  <a:lnTo>
                    <a:pt x="3724" y="36993"/>
                  </a:lnTo>
                  <a:lnTo>
                    <a:pt x="2482" y="39198"/>
                  </a:lnTo>
                  <a:lnTo>
                    <a:pt x="491" y="52242"/>
                  </a:lnTo>
                  <a:lnTo>
                    <a:pt x="1" y="94650"/>
                  </a:lnTo>
                  <a:lnTo>
                    <a:pt x="0" y="67199"/>
                  </a:lnTo>
                  <a:lnTo>
                    <a:pt x="3528" y="59384"/>
                  </a:lnTo>
                  <a:lnTo>
                    <a:pt x="39750" y="19793"/>
                  </a:lnTo>
                  <a:lnTo>
                    <a:pt x="51179" y="15385"/>
                  </a:lnTo>
                  <a:lnTo>
                    <a:pt x="63757" y="12103"/>
                  </a:lnTo>
                  <a:lnTo>
                    <a:pt x="82610" y="2743"/>
                  </a:lnTo>
                  <a:lnTo>
                    <a:pt x="112768" y="0"/>
                  </a:lnTo>
                  <a:lnTo>
                    <a:pt x="114866" y="1306"/>
                  </a:lnTo>
                  <a:lnTo>
                    <a:pt x="116265" y="3501"/>
                  </a:lnTo>
                  <a:lnTo>
                    <a:pt x="118233" y="12910"/>
                  </a:lnTo>
                  <a:lnTo>
                    <a:pt x="119049" y="45243"/>
                  </a:lnTo>
                  <a:lnTo>
                    <a:pt x="127242" y="56621"/>
                  </a:lnTo>
                  <a:lnTo>
                    <a:pt x="130926" y="71195"/>
                  </a:lnTo>
                  <a:lnTo>
                    <a:pt x="147537" y="71372"/>
                  </a:lnTo>
                  <a:lnTo>
                    <a:pt x="155089" y="67854"/>
                  </a:lnTo>
                  <a:lnTo>
                    <a:pt x="170717" y="54816"/>
                  </a:lnTo>
                  <a:lnTo>
                    <a:pt x="174665" y="53726"/>
                  </a:lnTo>
                  <a:lnTo>
                    <a:pt x="178621" y="54321"/>
                  </a:lnTo>
                  <a:lnTo>
                    <a:pt x="190508" y="57954"/>
                  </a:lnTo>
                  <a:lnTo>
                    <a:pt x="194474" y="58463"/>
                  </a:lnTo>
                  <a:lnTo>
                    <a:pt x="197117" y="57481"/>
                  </a:lnTo>
                  <a:lnTo>
                    <a:pt x="198881" y="55502"/>
                  </a:lnTo>
                  <a:lnTo>
                    <a:pt x="200056" y="52860"/>
                  </a:lnTo>
                  <a:lnTo>
                    <a:pt x="202162" y="51099"/>
                  </a:lnTo>
                  <a:lnTo>
                    <a:pt x="208030" y="49142"/>
                  </a:lnTo>
                  <a:lnTo>
                    <a:pt x="218772" y="48040"/>
                  </a:lnTo>
                  <a:lnTo>
                    <a:pt x="221254" y="49208"/>
                  </a:lnTo>
                  <a:lnTo>
                    <a:pt x="222909" y="51310"/>
                  </a:lnTo>
                  <a:lnTo>
                    <a:pt x="224012" y="54033"/>
                  </a:lnTo>
                  <a:lnTo>
                    <a:pt x="226071" y="55850"/>
                  </a:lnTo>
                  <a:lnTo>
                    <a:pt x="231885" y="57868"/>
                  </a:lnTo>
                  <a:lnTo>
                    <a:pt x="233966" y="59728"/>
                  </a:lnTo>
                  <a:lnTo>
                    <a:pt x="236276" y="65325"/>
                  </a:lnTo>
                  <a:lnTo>
                    <a:pt x="239340" y="91342"/>
                  </a:lnTo>
                  <a:lnTo>
                    <a:pt x="250241" y="106872"/>
                  </a:lnTo>
                  <a:lnTo>
                    <a:pt x="255857" y="112736"/>
                  </a:lnTo>
                  <a:lnTo>
                    <a:pt x="262763" y="116223"/>
                  </a:lnTo>
                  <a:lnTo>
                    <a:pt x="266457" y="117154"/>
                  </a:lnTo>
                  <a:lnTo>
                    <a:pt x="285822" y="128193"/>
                  </a:lnTo>
                  <a:lnTo>
                    <a:pt x="297655" y="1309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9" name="SMARTInkShape-2224"/>
            <p:cNvSpPr/>
            <p:nvPr/>
          </p:nvSpPr>
          <p:spPr>
            <a:xfrm>
              <a:off x="5667581" y="5679280"/>
              <a:ext cx="83140" cy="189938"/>
            </a:xfrm>
            <a:custGeom>
              <a:avLst/>
              <a:gdLst/>
              <a:ahLst/>
              <a:cxnLst/>
              <a:rect l="0" t="0" r="0" b="0"/>
              <a:pathLst>
                <a:path w="83140" h="189938">
                  <a:moveTo>
                    <a:pt x="71232" y="95250"/>
                  </a:moveTo>
                  <a:lnTo>
                    <a:pt x="64911" y="95250"/>
                  </a:lnTo>
                  <a:lnTo>
                    <a:pt x="58280" y="98779"/>
                  </a:lnTo>
                  <a:lnTo>
                    <a:pt x="50923" y="103434"/>
                  </a:lnTo>
                  <a:lnTo>
                    <a:pt x="39344" y="107377"/>
                  </a:lnTo>
                  <a:lnTo>
                    <a:pt x="7726" y="135102"/>
                  </a:lnTo>
                  <a:lnTo>
                    <a:pt x="3319" y="146477"/>
                  </a:lnTo>
                  <a:lnTo>
                    <a:pt x="0" y="175757"/>
                  </a:lnTo>
                  <a:lnTo>
                    <a:pt x="6176" y="184075"/>
                  </a:lnTo>
                  <a:lnTo>
                    <a:pt x="12772" y="187645"/>
                  </a:lnTo>
                  <a:lnTo>
                    <a:pt x="27787" y="189937"/>
                  </a:lnTo>
                  <a:lnTo>
                    <a:pt x="35607" y="186723"/>
                  </a:lnTo>
                  <a:lnTo>
                    <a:pt x="63299" y="162499"/>
                  </a:lnTo>
                  <a:lnTo>
                    <a:pt x="67707" y="151156"/>
                  </a:lnTo>
                  <a:lnTo>
                    <a:pt x="80563" y="94421"/>
                  </a:lnTo>
                  <a:lnTo>
                    <a:pt x="83070" y="36744"/>
                  </a:lnTo>
                  <a:lnTo>
                    <a:pt x="8313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0" name="SMARTInkShape-2225"/>
            <p:cNvSpPr/>
            <p:nvPr/>
          </p:nvSpPr>
          <p:spPr>
            <a:xfrm>
              <a:off x="5548964" y="5774530"/>
              <a:ext cx="82487" cy="106951"/>
            </a:xfrm>
            <a:custGeom>
              <a:avLst/>
              <a:gdLst/>
              <a:ahLst/>
              <a:cxnLst/>
              <a:rect l="0" t="0" r="0" b="0"/>
              <a:pathLst>
                <a:path w="82487" h="106951">
                  <a:moveTo>
                    <a:pt x="46974" y="11908"/>
                  </a:moveTo>
                  <a:lnTo>
                    <a:pt x="30402" y="11908"/>
                  </a:lnTo>
                  <a:lnTo>
                    <a:pt x="27988" y="13231"/>
                  </a:lnTo>
                  <a:lnTo>
                    <a:pt x="26379" y="15435"/>
                  </a:lnTo>
                  <a:lnTo>
                    <a:pt x="23269" y="21413"/>
                  </a:lnTo>
                  <a:lnTo>
                    <a:pt x="6778" y="46216"/>
                  </a:lnTo>
                  <a:lnTo>
                    <a:pt x="1550" y="61908"/>
                  </a:lnTo>
                  <a:lnTo>
                    <a:pt x="0" y="74935"/>
                  </a:lnTo>
                  <a:lnTo>
                    <a:pt x="3166" y="83135"/>
                  </a:lnTo>
                  <a:lnTo>
                    <a:pt x="15978" y="99179"/>
                  </a:lnTo>
                  <a:lnTo>
                    <a:pt x="23497" y="103610"/>
                  </a:lnTo>
                  <a:lnTo>
                    <a:pt x="39103" y="106457"/>
                  </a:lnTo>
                  <a:lnTo>
                    <a:pt x="50962" y="106950"/>
                  </a:lnTo>
                  <a:lnTo>
                    <a:pt x="58889" y="103538"/>
                  </a:lnTo>
                  <a:lnTo>
                    <a:pt x="74757" y="90568"/>
                  </a:lnTo>
                  <a:lnTo>
                    <a:pt x="79165" y="83027"/>
                  </a:lnTo>
                  <a:lnTo>
                    <a:pt x="81995" y="67407"/>
                  </a:lnTo>
                  <a:lnTo>
                    <a:pt x="82486" y="49225"/>
                  </a:lnTo>
                  <a:lnTo>
                    <a:pt x="79073" y="38193"/>
                  </a:lnTo>
                  <a:lnTo>
                    <a:pt x="74469" y="28882"/>
                  </a:lnTo>
                  <a:lnTo>
                    <a:pt x="71108" y="12249"/>
                  </a:lnTo>
                  <a:lnTo>
                    <a:pt x="7078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1" name="SMARTInkShape-2226"/>
            <p:cNvSpPr/>
            <p:nvPr/>
          </p:nvSpPr>
          <p:spPr>
            <a:xfrm>
              <a:off x="5191869" y="5798884"/>
              <a:ext cx="332465" cy="218928"/>
            </a:xfrm>
            <a:custGeom>
              <a:avLst/>
              <a:gdLst/>
              <a:ahLst/>
              <a:cxnLst/>
              <a:rect l="0" t="0" r="0" b="0"/>
              <a:pathLst>
                <a:path w="332465" h="218928">
                  <a:moveTo>
                    <a:pt x="118319" y="11366"/>
                  </a:moveTo>
                  <a:lnTo>
                    <a:pt x="111998" y="11366"/>
                  </a:lnTo>
                  <a:lnTo>
                    <a:pt x="105367" y="14894"/>
                  </a:lnTo>
                  <a:lnTo>
                    <a:pt x="101747" y="17687"/>
                  </a:lnTo>
                  <a:lnTo>
                    <a:pt x="90668" y="20790"/>
                  </a:lnTo>
                  <a:lnTo>
                    <a:pt x="46545" y="26582"/>
                  </a:lnTo>
                  <a:lnTo>
                    <a:pt x="26497" y="36159"/>
                  </a:lnTo>
                  <a:lnTo>
                    <a:pt x="16654" y="42228"/>
                  </a:lnTo>
                  <a:lnTo>
                    <a:pt x="7871" y="44926"/>
                  </a:lnTo>
                  <a:lnTo>
                    <a:pt x="4999" y="46968"/>
                  </a:lnTo>
                  <a:lnTo>
                    <a:pt x="3085" y="49653"/>
                  </a:lnTo>
                  <a:lnTo>
                    <a:pt x="13" y="57146"/>
                  </a:lnTo>
                  <a:lnTo>
                    <a:pt x="1083" y="57762"/>
                  </a:lnTo>
                  <a:lnTo>
                    <a:pt x="5801" y="58445"/>
                  </a:lnTo>
                  <a:lnTo>
                    <a:pt x="12307" y="55220"/>
                  </a:lnTo>
                  <a:lnTo>
                    <a:pt x="15895" y="52509"/>
                  </a:lnTo>
                  <a:lnTo>
                    <a:pt x="26936" y="49495"/>
                  </a:lnTo>
                  <a:lnTo>
                    <a:pt x="48027" y="44271"/>
                  </a:lnTo>
                  <a:lnTo>
                    <a:pt x="104030" y="26553"/>
                  </a:lnTo>
                  <a:lnTo>
                    <a:pt x="129519" y="20717"/>
                  </a:lnTo>
                  <a:lnTo>
                    <a:pt x="155515" y="13213"/>
                  </a:lnTo>
                  <a:lnTo>
                    <a:pt x="160314" y="13920"/>
                  </a:lnTo>
                  <a:lnTo>
                    <a:pt x="184318" y="23599"/>
                  </a:lnTo>
                  <a:lnTo>
                    <a:pt x="186131" y="26136"/>
                  </a:lnTo>
                  <a:lnTo>
                    <a:pt x="188145" y="33806"/>
                  </a:lnTo>
                  <a:lnTo>
                    <a:pt x="189544" y="61471"/>
                  </a:lnTo>
                  <a:lnTo>
                    <a:pt x="176777" y="95559"/>
                  </a:lnTo>
                  <a:lnTo>
                    <a:pt x="162098" y="118774"/>
                  </a:lnTo>
                  <a:lnTo>
                    <a:pt x="126728" y="174099"/>
                  </a:lnTo>
                  <a:lnTo>
                    <a:pt x="115001" y="186438"/>
                  </a:lnTo>
                  <a:lnTo>
                    <a:pt x="72813" y="217535"/>
                  </a:lnTo>
                  <a:lnTo>
                    <a:pt x="66815" y="218927"/>
                  </a:lnTo>
                  <a:lnTo>
                    <a:pt x="61493" y="218531"/>
                  </a:lnTo>
                  <a:lnTo>
                    <a:pt x="44155" y="215183"/>
                  </a:lnTo>
                  <a:lnTo>
                    <a:pt x="31118" y="213076"/>
                  </a:lnTo>
                  <a:lnTo>
                    <a:pt x="16340" y="204453"/>
                  </a:lnTo>
                  <a:lnTo>
                    <a:pt x="7731" y="197283"/>
                  </a:lnTo>
                  <a:lnTo>
                    <a:pt x="3022" y="189687"/>
                  </a:lnTo>
                  <a:lnTo>
                    <a:pt x="0" y="174031"/>
                  </a:lnTo>
                  <a:lnTo>
                    <a:pt x="5797" y="155842"/>
                  </a:lnTo>
                  <a:lnTo>
                    <a:pt x="38603" y="105788"/>
                  </a:lnTo>
                  <a:lnTo>
                    <a:pt x="53784" y="91696"/>
                  </a:lnTo>
                  <a:lnTo>
                    <a:pt x="107321" y="67577"/>
                  </a:lnTo>
                  <a:lnTo>
                    <a:pt x="166063" y="37747"/>
                  </a:lnTo>
                  <a:lnTo>
                    <a:pt x="201698" y="27561"/>
                  </a:lnTo>
                  <a:lnTo>
                    <a:pt x="258553" y="15655"/>
                  </a:lnTo>
                  <a:lnTo>
                    <a:pt x="277903" y="11314"/>
                  </a:lnTo>
                  <a:lnTo>
                    <a:pt x="296293" y="2193"/>
                  </a:lnTo>
                  <a:lnTo>
                    <a:pt x="306343" y="0"/>
                  </a:lnTo>
                  <a:lnTo>
                    <a:pt x="307169" y="1143"/>
                  </a:lnTo>
                  <a:lnTo>
                    <a:pt x="308085" y="5940"/>
                  </a:lnTo>
                  <a:lnTo>
                    <a:pt x="307007" y="7749"/>
                  </a:lnTo>
                  <a:lnTo>
                    <a:pt x="304964" y="8955"/>
                  </a:lnTo>
                  <a:lnTo>
                    <a:pt x="302281" y="9758"/>
                  </a:lnTo>
                  <a:lnTo>
                    <a:pt x="284668" y="24106"/>
                  </a:lnTo>
                  <a:lnTo>
                    <a:pt x="276918" y="32903"/>
                  </a:lnTo>
                  <a:lnTo>
                    <a:pt x="252806" y="70183"/>
                  </a:lnTo>
                  <a:lnTo>
                    <a:pt x="249983" y="86631"/>
                  </a:lnTo>
                  <a:lnTo>
                    <a:pt x="251074" y="89324"/>
                  </a:lnTo>
                  <a:lnTo>
                    <a:pt x="253123" y="91118"/>
                  </a:lnTo>
                  <a:lnTo>
                    <a:pt x="258930" y="94437"/>
                  </a:lnTo>
                  <a:lnTo>
                    <a:pt x="269636" y="102420"/>
                  </a:lnTo>
                  <a:lnTo>
                    <a:pt x="277293" y="104751"/>
                  </a:lnTo>
                  <a:lnTo>
                    <a:pt x="288634" y="102259"/>
                  </a:lnTo>
                  <a:lnTo>
                    <a:pt x="314343" y="94381"/>
                  </a:lnTo>
                  <a:lnTo>
                    <a:pt x="316470" y="91845"/>
                  </a:lnTo>
                  <a:lnTo>
                    <a:pt x="320157" y="85499"/>
                  </a:lnTo>
                  <a:lnTo>
                    <a:pt x="328347" y="74489"/>
                  </a:lnTo>
                  <a:lnTo>
                    <a:pt x="331362" y="62848"/>
                  </a:lnTo>
                  <a:lnTo>
                    <a:pt x="332464" y="43100"/>
                  </a:lnTo>
                  <a:lnTo>
                    <a:pt x="329029" y="35172"/>
                  </a:lnTo>
                  <a:lnTo>
                    <a:pt x="321212" y="23969"/>
                  </a:lnTo>
                  <a:lnTo>
                    <a:pt x="320726" y="1136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2" name="SMARTInkShape-2227"/>
            <p:cNvSpPr/>
            <p:nvPr/>
          </p:nvSpPr>
          <p:spPr>
            <a:xfrm>
              <a:off x="5000625" y="5536762"/>
              <a:ext cx="226028" cy="71077"/>
            </a:xfrm>
            <a:custGeom>
              <a:avLst/>
              <a:gdLst/>
              <a:ahLst/>
              <a:cxnLst/>
              <a:rect l="0" t="0" r="0" b="0"/>
              <a:pathLst>
                <a:path w="226028" h="71077">
                  <a:moveTo>
                    <a:pt x="0" y="23458"/>
                  </a:moveTo>
                  <a:lnTo>
                    <a:pt x="6321" y="17135"/>
                  </a:lnTo>
                  <a:lnTo>
                    <a:pt x="12952" y="14033"/>
                  </a:lnTo>
                  <a:lnTo>
                    <a:pt x="61714" y="2344"/>
                  </a:lnTo>
                  <a:lnTo>
                    <a:pt x="111168" y="0"/>
                  </a:lnTo>
                  <a:lnTo>
                    <a:pt x="142741" y="1073"/>
                  </a:lnTo>
                  <a:lnTo>
                    <a:pt x="179670" y="9910"/>
                  </a:lnTo>
                  <a:lnTo>
                    <a:pt x="183280" y="11780"/>
                  </a:lnTo>
                  <a:lnTo>
                    <a:pt x="185687" y="14349"/>
                  </a:lnTo>
                  <a:lnTo>
                    <a:pt x="189549" y="21658"/>
                  </a:lnTo>
                  <a:lnTo>
                    <a:pt x="190475" y="45077"/>
                  </a:lnTo>
                  <a:lnTo>
                    <a:pt x="184172" y="52940"/>
                  </a:lnTo>
                  <a:lnTo>
                    <a:pt x="183635" y="56342"/>
                  </a:lnTo>
                  <a:lnTo>
                    <a:pt x="189335" y="68880"/>
                  </a:lnTo>
                  <a:lnTo>
                    <a:pt x="193510" y="70104"/>
                  </a:lnTo>
                  <a:lnTo>
                    <a:pt x="224027" y="71076"/>
                  </a:lnTo>
                  <a:lnTo>
                    <a:pt x="224758" y="69755"/>
                  </a:lnTo>
                  <a:lnTo>
                    <a:pt x="226027" y="54510"/>
                  </a:lnTo>
                  <a:lnTo>
                    <a:pt x="224768" y="52096"/>
                  </a:lnTo>
                  <a:lnTo>
                    <a:pt x="222606" y="50488"/>
                  </a:lnTo>
                  <a:lnTo>
                    <a:pt x="219841" y="49414"/>
                  </a:lnTo>
                  <a:lnTo>
                    <a:pt x="217998" y="47377"/>
                  </a:lnTo>
                  <a:lnTo>
                    <a:pt x="214313" y="353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3" name="SMARTInkShape-2228"/>
            <p:cNvSpPr/>
            <p:nvPr/>
          </p:nvSpPr>
          <p:spPr>
            <a:xfrm>
              <a:off x="4251069" y="4738688"/>
              <a:ext cx="189206" cy="213201"/>
            </a:xfrm>
            <a:custGeom>
              <a:avLst/>
              <a:gdLst/>
              <a:ahLst/>
              <a:cxnLst/>
              <a:rect l="0" t="0" r="0" b="0"/>
              <a:pathLst>
                <a:path w="189206" h="213201">
                  <a:moveTo>
                    <a:pt x="58994" y="23812"/>
                  </a:moveTo>
                  <a:lnTo>
                    <a:pt x="52673" y="23812"/>
                  </a:lnTo>
                  <a:lnTo>
                    <a:pt x="50811" y="25135"/>
                  </a:lnTo>
                  <a:lnTo>
                    <a:pt x="49570" y="27340"/>
                  </a:lnTo>
                  <a:lnTo>
                    <a:pt x="46091" y="44120"/>
                  </a:lnTo>
                  <a:lnTo>
                    <a:pt x="39002" y="55700"/>
                  </a:lnTo>
                  <a:lnTo>
                    <a:pt x="34990" y="67509"/>
                  </a:lnTo>
                  <a:lnTo>
                    <a:pt x="27334" y="79387"/>
                  </a:lnTo>
                  <a:lnTo>
                    <a:pt x="23155" y="91284"/>
                  </a:lnTo>
                  <a:lnTo>
                    <a:pt x="15449" y="103188"/>
                  </a:lnTo>
                  <a:lnTo>
                    <a:pt x="672" y="149709"/>
                  </a:lnTo>
                  <a:lnTo>
                    <a:pt x="0" y="158259"/>
                  </a:lnTo>
                  <a:lnTo>
                    <a:pt x="5942" y="176831"/>
                  </a:lnTo>
                  <a:lnTo>
                    <a:pt x="19802" y="197305"/>
                  </a:lnTo>
                  <a:lnTo>
                    <a:pt x="27464" y="205871"/>
                  </a:lnTo>
                  <a:lnTo>
                    <a:pt x="35279" y="210561"/>
                  </a:lnTo>
                  <a:lnTo>
                    <a:pt x="50644" y="213200"/>
                  </a:lnTo>
                  <a:lnTo>
                    <a:pt x="87243" y="212843"/>
                  </a:lnTo>
                  <a:lnTo>
                    <a:pt x="142364" y="190181"/>
                  </a:lnTo>
                  <a:lnTo>
                    <a:pt x="167772" y="174562"/>
                  </a:lnTo>
                  <a:lnTo>
                    <a:pt x="181329" y="156379"/>
                  </a:lnTo>
                  <a:lnTo>
                    <a:pt x="187405" y="140555"/>
                  </a:lnTo>
                  <a:lnTo>
                    <a:pt x="189205" y="121167"/>
                  </a:lnTo>
                  <a:lnTo>
                    <a:pt x="183417" y="98666"/>
                  </a:lnTo>
                  <a:lnTo>
                    <a:pt x="168287" y="67359"/>
                  </a:lnTo>
                  <a:lnTo>
                    <a:pt x="139957" y="34087"/>
                  </a:lnTo>
                  <a:lnTo>
                    <a:pt x="120612" y="20536"/>
                  </a:lnTo>
                  <a:lnTo>
                    <a:pt x="93018" y="12288"/>
                  </a:lnTo>
                  <a:lnTo>
                    <a:pt x="89614" y="9514"/>
                  </a:lnTo>
                  <a:lnTo>
                    <a:pt x="8280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4" name="SMARTInkShape-2229"/>
            <p:cNvSpPr/>
            <p:nvPr/>
          </p:nvSpPr>
          <p:spPr>
            <a:xfrm>
              <a:off x="4500563" y="4857750"/>
              <a:ext cx="154782" cy="142168"/>
            </a:xfrm>
            <a:custGeom>
              <a:avLst/>
              <a:gdLst/>
              <a:ahLst/>
              <a:cxnLst/>
              <a:rect l="0" t="0" r="0" b="0"/>
              <a:pathLst>
                <a:path w="154782" h="142168">
                  <a:moveTo>
                    <a:pt x="0" y="47625"/>
                  </a:moveTo>
                  <a:lnTo>
                    <a:pt x="0" y="104701"/>
                  </a:lnTo>
                  <a:lnTo>
                    <a:pt x="0" y="109488"/>
                  </a:lnTo>
                  <a:lnTo>
                    <a:pt x="3528" y="118335"/>
                  </a:lnTo>
                  <a:lnTo>
                    <a:pt x="16571" y="134793"/>
                  </a:lnTo>
                  <a:lnTo>
                    <a:pt x="24122" y="139283"/>
                  </a:lnTo>
                  <a:lnTo>
                    <a:pt x="39338" y="141811"/>
                  </a:lnTo>
                  <a:lnTo>
                    <a:pt x="46069" y="142167"/>
                  </a:lnTo>
                  <a:lnTo>
                    <a:pt x="57075" y="139032"/>
                  </a:lnTo>
                  <a:lnTo>
                    <a:pt x="97420" y="114869"/>
                  </a:lnTo>
                  <a:lnTo>
                    <a:pt x="136794" y="62740"/>
                  </a:lnTo>
                  <a:lnTo>
                    <a:pt x="140172" y="51697"/>
                  </a:lnTo>
                  <a:lnTo>
                    <a:pt x="143397" y="31928"/>
                  </a:lnTo>
                  <a:lnTo>
                    <a:pt x="152140" y="12726"/>
                  </a:lnTo>
                  <a:lnTo>
                    <a:pt x="15478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5" name="SMARTInkShape-2230"/>
            <p:cNvSpPr/>
            <p:nvPr/>
          </p:nvSpPr>
          <p:spPr>
            <a:xfrm>
              <a:off x="5000628" y="4714942"/>
              <a:ext cx="416702" cy="309435"/>
            </a:xfrm>
            <a:custGeom>
              <a:avLst/>
              <a:gdLst/>
              <a:ahLst/>
              <a:cxnLst/>
              <a:rect l="0" t="0" r="0" b="0"/>
              <a:pathLst>
                <a:path w="416702" h="309435">
                  <a:moveTo>
                    <a:pt x="11902" y="214246"/>
                  </a:moveTo>
                  <a:lnTo>
                    <a:pt x="10" y="214246"/>
                  </a:lnTo>
                  <a:lnTo>
                    <a:pt x="0" y="207925"/>
                  </a:lnTo>
                  <a:lnTo>
                    <a:pt x="3526" y="201294"/>
                  </a:lnTo>
                  <a:lnTo>
                    <a:pt x="6319" y="197674"/>
                  </a:lnTo>
                  <a:lnTo>
                    <a:pt x="9421" y="186595"/>
                  </a:lnTo>
                  <a:lnTo>
                    <a:pt x="11685" y="135416"/>
                  </a:lnTo>
                  <a:lnTo>
                    <a:pt x="11875" y="81471"/>
                  </a:lnTo>
                  <a:lnTo>
                    <a:pt x="11902" y="24092"/>
                  </a:lnTo>
                  <a:lnTo>
                    <a:pt x="11902" y="12052"/>
                  </a:lnTo>
                  <a:lnTo>
                    <a:pt x="18225" y="11902"/>
                  </a:lnTo>
                  <a:lnTo>
                    <a:pt x="24855" y="15395"/>
                  </a:lnTo>
                  <a:lnTo>
                    <a:pt x="32211" y="20034"/>
                  </a:lnTo>
                  <a:lnTo>
                    <a:pt x="43791" y="23969"/>
                  </a:lnTo>
                  <a:lnTo>
                    <a:pt x="69836" y="40173"/>
                  </a:lnTo>
                  <a:lnTo>
                    <a:pt x="123167" y="55308"/>
                  </a:lnTo>
                  <a:lnTo>
                    <a:pt x="178848" y="59100"/>
                  </a:lnTo>
                  <a:lnTo>
                    <a:pt x="205272" y="58033"/>
                  </a:lnTo>
                  <a:lnTo>
                    <a:pt x="244395" y="47329"/>
                  </a:lnTo>
                  <a:lnTo>
                    <a:pt x="253257" y="41724"/>
                  </a:lnTo>
                  <a:lnTo>
                    <a:pt x="258078" y="34822"/>
                  </a:lnTo>
                  <a:lnTo>
                    <a:pt x="261426" y="23881"/>
                  </a:lnTo>
                  <a:lnTo>
                    <a:pt x="261709" y="18073"/>
                  </a:lnTo>
                  <a:lnTo>
                    <a:pt x="258306" y="11082"/>
                  </a:lnTo>
                  <a:lnTo>
                    <a:pt x="255547" y="7366"/>
                  </a:lnTo>
                  <a:lnTo>
                    <a:pt x="248953" y="3236"/>
                  </a:lnTo>
                  <a:lnTo>
                    <a:pt x="233941" y="585"/>
                  </a:lnTo>
                  <a:lnTo>
                    <a:pt x="215864" y="6447"/>
                  </a:lnTo>
                  <a:lnTo>
                    <a:pt x="164514" y="39687"/>
                  </a:lnTo>
                  <a:lnTo>
                    <a:pt x="151342" y="57867"/>
                  </a:lnTo>
                  <a:lnTo>
                    <a:pt x="145382" y="80011"/>
                  </a:lnTo>
                  <a:lnTo>
                    <a:pt x="143092" y="120674"/>
                  </a:lnTo>
                  <a:lnTo>
                    <a:pt x="150025" y="133412"/>
                  </a:lnTo>
                  <a:lnTo>
                    <a:pt x="175319" y="161415"/>
                  </a:lnTo>
                  <a:lnTo>
                    <a:pt x="234335" y="194354"/>
                  </a:lnTo>
                  <a:lnTo>
                    <a:pt x="275474" y="218210"/>
                  </a:lnTo>
                  <a:lnTo>
                    <a:pt x="313467" y="253933"/>
                  </a:lnTo>
                  <a:lnTo>
                    <a:pt x="317911" y="261871"/>
                  </a:lnTo>
                  <a:lnTo>
                    <a:pt x="320763" y="277746"/>
                  </a:lnTo>
                  <a:lnTo>
                    <a:pt x="321465" y="309434"/>
                  </a:lnTo>
                  <a:lnTo>
                    <a:pt x="321467" y="253175"/>
                  </a:lnTo>
                  <a:lnTo>
                    <a:pt x="321467" y="201194"/>
                  </a:lnTo>
                  <a:lnTo>
                    <a:pt x="321467" y="150840"/>
                  </a:lnTo>
                  <a:lnTo>
                    <a:pt x="324993" y="106324"/>
                  </a:lnTo>
                  <a:lnTo>
                    <a:pt x="336164" y="48536"/>
                  </a:lnTo>
                  <a:lnTo>
                    <a:pt x="348006" y="12970"/>
                  </a:lnTo>
                  <a:lnTo>
                    <a:pt x="351065" y="8625"/>
                  </a:lnTo>
                  <a:lnTo>
                    <a:pt x="357993" y="3796"/>
                  </a:lnTo>
                  <a:lnTo>
                    <a:pt x="369329" y="1078"/>
                  </a:lnTo>
                  <a:lnTo>
                    <a:pt x="396886" y="0"/>
                  </a:lnTo>
                  <a:lnTo>
                    <a:pt x="399527" y="1301"/>
                  </a:lnTo>
                  <a:lnTo>
                    <a:pt x="401288" y="3491"/>
                  </a:lnTo>
                  <a:lnTo>
                    <a:pt x="402462" y="6274"/>
                  </a:lnTo>
                  <a:lnTo>
                    <a:pt x="404567" y="8129"/>
                  </a:lnTo>
                  <a:lnTo>
                    <a:pt x="410436" y="10190"/>
                  </a:lnTo>
                  <a:lnTo>
                    <a:pt x="412528" y="13386"/>
                  </a:lnTo>
                  <a:lnTo>
                    <a:pt x="416164" y="32197"/>
                  </a:lnTo>
                  <a:lnTo>
                    <a:pt x="416701" y="74965"/>
                  </a:lnTo>
                  <a:lnTo>
                    <a:pt x="413182" y="83111"/>
                  </a:lnTo>
                  <a:lnTo>
                    <a:pt x="408529" y="91141"/>
                  </a:lnTo>
                  <a:lnTo>
                    <a:pt x="406463" y="99119"/>
                  </a:lnTo>
                  <a:lnTo>
                    <a:pt x="404589" y="101776"/>
                  </a:lnTo>
                  <a:lnTo>
                    <a:pt x="402017" y="103547"/>
                  </a:lnTo>
                  <a:lnTo>
                    <a:pt x="398979" y="104728"/>
                  </a:lnTo>
                  <a:lnTo>
                    <a:pt x="396953" y="106838"/>
                  </a:lnTo>
                  <a:lnTo>
                    <a:pt x="394704" y="112710"/>
                  </a:lnTo>
                  <a:lnTo>
                    <a:pt x="392781" y="114805"/>
                  </a:lnTo>
                  <a:lnTo>
                    <a:pt x="387116" y="117133"/>
                  </a:lnTo>
                  <a:lnTo>
                    <a:pt x="376490" y="118444"/>
                  </a:lnTo>
                  <a:lnTo>
                    <a:pt x="374023" y="119950"/>
                  </a:lnTo>
                  <a:lnTo>
                    <a:pt x="372379" y="122278"/>
                  </a:lnTo>
                  <a:lnTo>
                    <a:pt x="369092" y="13090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6" name="SMARTInkShape-2231"/>
            <p:cNvSpPr/>
            <p:nvPr/>
          </p:nvSpPr>
          <p:spPr>
            <a:xfrm>
              <a:off x="5464970" y="4845844"/>
              <a:ext cx="1" cy="11907"/>
            </a:xfrm>
            <a:custGeom>
              <a:avLst/>
              <a:gdLst/>
              <a:ahLst/>
              <a:cxnLst/>
              <a:rect l="0" t="0" r="0" b="0"/>
              <a:pathLst>
                <a:path w="1" h="11907">
                  <a:moveTo>
                    <a:pt x="0" y="0"/>
                  </a:moveTo>
                  <a:lnTo>
                    <a:pt x="0" y="119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7" name="SMARTInkShape-2232"/>
            <p:cNvSpPr/>
            <p:nvPr/>
          </p:nvSpPr>
          <p:spPr>
            <a:xfrm>
              <a:off x="5655470" y="4752455"/>
              <a:ext cx="464344" cy="164826"/>
            </a:xfrm>
            <a:custGeom>
              <a:avLst/>
              <a:gdLst/>
              <a:ahLst/>
              <a:cxnLst/>
              <a:rect l="0" t="0" r="0" b="0"/>
              <a:pathLst>
                <a:path w="464344" h="164826">
                  <a:moveTo>
                    <a:pt x="0" y="93389"/>
                  </a:moveTo>
                  <a:lnTo>
                    <a:pt x="56319" y="93389"/>
                  </a:lnTo>
                  <a:lnTo>
                    <a:pt x="109845" y="81263"/>
                  </a:lnTo>
                  <a:lnTo>
                    <a:pt x="125444" y="72304"/>
                  </a:lnTo>
                  <a:lnTo>
                    <a:pt x="134245" y="65056"/>
                  </a:lnTo>
                  <a:lnTo>
                    <a:pt x="139038" y="57425"/>
                  </a:lnTo>
                  <a:lnTo>
                    <a:pt x="142116" y="41746"/>
                  </a:lnTo>
                  <a:lnTo>
                    <a:pt x="142649" y="29875"/>
                  </a:lnTo>
                  <a:lnTo>
                    <a:pt x="139246" y="21945"/>
                  </a:lnTo>
                  <a:lnTo>
                    <a:pt x="132603" y="12395"/>
                  </a:lnTo>
                  <a:lnTo>
                    <a:pt x="113602" y="2327"/>
                  </a:lnTo>
                  <a:lnTo>
                    <a:pt x="104289" y="0"/>
                  </a:lnTo>
                  <a:lnTo>
                    <a:pt x="99952" y="703"/>
                  </a:lnTo>
                  <a:lnTo>
                    <a:pt x="86206" y="6689"/>
                  </a:lnTo>
                  <a:lnTo>
                    <a:pt x="67287" y="10374"/>
                  </a:lnTo>
                  <a:lnTo>
                    <a:pt x="57245" y="15924"/>
                  </a:lnTo>
                  <a:lnTo>
                    <a:pt x="44153" y="32806"/>
                  </a:lnTo>
                  <a:lnTo>
                    <a:pt x="38217" y="48245"/>
                  </a:lnTo>
                  <a:lnTo>
                    <a:pt x="35937" y="83666"/>
                  </a:lnTo>
                  <a:lnTo>
                    <a:pt x="42103" y="103149"/>
                  </a:lnTo>
                  <a:lnTo>
                    <a:pt x="52309" y="119358"/>
                  </a:lnTo>
                  <a:lnTo>
                    <a:pt x="77114" y="136687"/>
                  </a:lnTo>
                  <a:lnTo>
                    <a:pt x="123180" y="159503"/>
                  </a:lnTo>
                  <a:lnTo>
                    <a:pt x="138972" y="162460"/>
                  </a:lnTo>
                  <a:lnTo>
                    <a:pt x="151282" y="160247"/>
                  </a:lnTo>
                  <a:lnTo>
                    <a:pt x="165650" y="151563"/>
                  </a:lnTo>
                  <a:lnTo>
                    <a:pt x="174163" y="143057"/>
                  </a:lnTo>
                  <a:lnTo>
                    <a:pt x="197074" y="108991"/>
                  </a:lnTo>
                  <a:lnTo>
                    <a:pt x="212449" y="49567"/>
                  </a:lnTo>
                  <a:lnTo>
                    <a:pt x="215266" y="27455"/>
                  </a:lnTo>
                  <a:lnTo>
                    <a:pt x="226068" y="10269"/>
                  </a:lnTo>
                  <a:lnTo>
                    <a:pt x="236456" y="20316"/>
                  </a:lnTo>
                  <a:lnTo>
                    <a:pt x="244299" y="44700"/>
                  </a:lnTo>
                  <a:lnTo>
                    <a:pt x="254652" y="60147"/>
                  </a:lnTo>
                  <a:lnTo>
                    <a:pt x="305277" y="99977"/>
                  </a:lnTo>
                  <a:lnTo>
                    <a:pt x="313390" y="102932"/>
                  </a:lnTo>
                  <a:lnTo>
                    <a:pt x="360661" y="105233"/>
                  </a:lnTo>
                  <a:lnTo>
                    <a:pt x="368873" y="101740"/>
                  </a:lnTo>
                  <a:lnTo>
                    <a:pt x="392886" y="84698"/>
                  </a:lnTo>
                  <a:lnTo>
                    <a:pt x="400834" y="81589"/>
                  </a:lnTo>
                  <a:lnTo>
                    <a:pt x="414365" y="71420"/>
                  </a:lnTo>
                  <a:lnTo>
                    <a:pt x="428072" y="69624"/>
                  </a:lnTo>
                  <a:lnTo>
                    <a:pt x="438827" y="106655"/>
                  </a:lnTo>
                  <a:lnTo>
                    <a:pt x="441517" y="124623"/>
                  </a:lnTo>
                  <a:lnTo>
                    <a:pt x="449888" y="140911"/>
                  </a:lnTo>
                  <a:lnTo>
                    <a:pt x="450737" y="144915"/>
                  </a:lnTo>
                  <a:lnTo>
                    <a:pt x="464343" y="1648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8" name="SMARTInkShape-2233"/>
            <p:cNvSpPr/>
            <p:nvPr/>
          </p:nvSpPr>
          <p:spPr>
            <a:xfrm>
              <a:off x="6191250" y="4786538"/>
              <a:ext cx="118888" cy="249601"/>
            </a:xfrm>
            <a:custGeom>
              <a:avLst/>
              <a:gdLst/>
              <a:ahLst/>
              <a:cxnLst/>
              <a:rect l="0" t="0" r="0" b="0"/>
              <a:pathLst>
                <a:path w="118888" h="249601">
                  <a:moveTo>
                    <a:pt x="0" y="190275"/>
                  </a:moveTo>
                  <a:lnTo>
                    <a:pt x="0" y="230022"/>
                  </a:lnTo>
                  <a:lnTo>
                    <a:pt x="3528" y="237927"/>
                  </a:lnTo>
                  <a:lnTo>
                    <a:pt x="10251" y="247459"/>
                  </a:lnTo>
                  <a:lnTo>
                    <a:pt x="14698" y="248763"/>
                  </a:lnTo>
                  <a:lnTo>
                    <a:pt x="22013" y="249600"/>
                  </a:lnTo>
                  <a:lnTo>
                    <a:pt x="22613" y="248345"/>
                  </a:lnTo>
                  <a:lnTo>
                    <a:pt x="23792" y="189871"/>
                  </a:lnTo>
                  <a:lnTo>
                    <a:pt x="23810" y="141028"/>
                  </a:lnTo>
                  <a:lnTo>
                    <a:pt x="23812" y="89226"/>
                  </a:lnTo>
                  <a:lnTo>
                    <a:pt x="25136" y="32972"/>
                  </a:lnTo>
                  <a:lnTo>
                    <a:pt x="35939" y="5542"/>
                  </a:lnTo>
                  <a:lnTo>
                    <a:pt x="38511" y="3619"/>
                  </a:lnTo>
                  <a:lnTo>
                    <a:pt x="44896" y="1483"/>
                  </a:lnTo>
                  <a:lnTo>
                    <a:pt x="63664" y="0"/>
                  </a:lnTo>
                  <a:lnTo>
                    <a:pt x="71511" y="3402"/>
                  </a:lnTo>
                  <a:lnTo>
                    <a:pt x="98151" y="20096"/>
                  </a:lnTo>
                  <a:lnTo>
                    <a:pt x="112291" y="39525"/>
                  </a:lnTo>
                  <a:lnTo>
                    <a:pt x="116053" y="50955"/>
                  </a:lnTo>
                  <a:lnTo>
                    <a:pt x="118887" y="86598"/>
                  </a:lnTo>
                  <a:lnTo>
                    <a:pt x="115457" y="94807"/>
                  </a:lnTo>
                  <a:lnTo>
                    <a:pt x="112690" y="98849"/>
                  </a:lnTo>
                  <a:lnTo>
                    <a:pt x="106088" y="103339"/>
                  </a:lnTo>
                  <a:lnTo>
                    <a:pt x="98744" y="106657"/>
                  </a:lnTo>
                  <a:lnTo>
                    <a:pt x="87172" y="114640"/>
                  </a:lnTo>
                  <a:lnTo>
                    <a:pt x="75364" y="117594"/>
                  </a:lnTo>
                  <a:lnTo>
                    <a:pt x="43654" y="118788"/>
                  </a:lnTo>
                  <a:lnTo>
                    <a:pt x="41009" y="117482"/>
                  </a:lnTo>
                  <a:lnTo>
                    <a:pt x="39246" y="115287"/>
                  </a:lnTo>
                  <a:lnTo>
                    <a:pt x="35720" y="1069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9" name="SMARTInkShape-2234"/>
            <p:cNvSpPr/>
            <p:nvPr/>
          </p:nvSpPr>
          <p:spPr>
            <a:xfrm>
              <a:off x="4727272" y="4857750"/>
              <a:ext cx="118573" cy="130971"/>
            </a:xfrm>
            <a:custGeom>
              <a:avLst/>
              <a:gdLst/>
              <a:ahLst/>
              <a:cxnLst/>
              <a:rect l="0" t="0" r="0" b="0"/>
              <a:pathLst>
                <a:path w="118573" h="130971">
                  <a:moveTo>
                    <a:pt x="23322" y="130970"/>
                  </a:moveTo>
                  <a:lnTo>
                    <a:pt x="11906" y="130970"/>
                  </a:lnTo>
                  <a:lnTo>
                    <a:pt x="10101" y="90898"/>
                  </a:lnTo>
                  <a:lnTo>
                    <a:pt x="1166" y="67941"/>
                  </a:lnTo>
                  <a:lnTo>
                    <a:pt x="0" y="55702"/>
                  </a:lnTo>
                  <a:lnTo>
                    <a:pt x="3255" y="47687"/>
                  </a:lnTo>
                  <a:lnTo>
                    <a:pt x="7789" y="39715"/>
                  </a:lnTo>
                  <a:lnTo>
                    <a:pt x="11664" y="27789"/>
                  </a:lnTo>
                  <a:lnTo>
                    <a:pt x="17259" y="19847"/>
                  </a:lnTo>
                  <a:lnTo>
                    <a:pt x="27683" y="15435"/>
                  </a:lnTo>
                  <a:lnTo>
                    <a:pt x="39812" y="12152"/>
                  </a:lnTo>
                  <a:lnTo>
                    <a:pt x="55401" y="4189"/>
                  </a:lnTo>
                  <a:lnTo>
                    <a:pt x="11857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0" name="SMARTInkShape-2235"/>
            <p:cNvSpPr/>
            <p:nvPr/>
          </p:nvSpPr>
          <p:spPr>
            <a:xfrm>
              <a:off x="6298405" y="4667250"/>
              <a:ext cx="190501" cy="261939"/>
            </a:xfrm>
            <a:custGeom>
              <a:avLst/>
              <a:gdLst/>
              <a:ahLst/>
              <a:cxnLst/>
              <a:rect l="0" t="0" r="0" b="0"/>
              <a:pathLst>
                <a:path w="190501" h="261939">
                  <a:moveTo>
                    <a:pt x="0" y="0"/>
                  </a:moveTo>
                  <a:lnTo>
                    <a:pt x="0" y="6321"/>
                  </a:lnTo>
                  <a:lnTo>
                    <a:pt x="1324" y="8182"/>
                  </a:lnTo>
                  <a:lnTo>
                    <a:pt x="3529" y="9424"/>
                  </a:lnTo>
                  <a:lnTo>
                    <a:pt x="6323" y="10251"/>
                  </a:lnTo>
                  <a:lnTo>
                    <a:pt x="8184" y="13449"/>
                  </a:lnTo>
                  <a:lnTo>
                    <a:pt x="21267" y="72337"/>
                  </a:lnTo>
                  <a:lnTo>
                    <a:pt x="27117" y="128565"/>
                  </a:lnTo>
                  <a:lnTo>
                    <a:pt x="34021" y="162244"/>
                  </a:lnTo>
                  <a:lnTo>
                    <a:pt x="35676" y="210086"/>
                  </a:lnTo>
                  <a:lnTo>
                    <a:pt x="39228" y="215962"/>
                  </a:lnTo>
                  <a:lnTo>
                    <a:pt x="45967" y="224193"/>
                  </a:lnTo>
                  <a:lnTo>
                    <a:pt x="46521" y="223545"/>
                  </a:lnTo>
                  <a:lnTo>
                    <a:pt x="48946" y="182450"/>
                  </a:lnTo>
                  <a:lnTo>
                    <a:pt x="59752" y="166923"/>
                  </a:lnTo>
                  <a:lnTo>
                    <a:pt x="69638" y="156642"/>
                  </a:lnTo>
                  <a:lnTo>
                    <a:pt x="77226" y="155332"/>
                  </a:lnTo>
                  <a:lnTo>
                    <a:pt x="105700" y="154829"/>
                  </a:lnTo>
                  <a:lnTo>
                    <a:pt x="116651" y="158331"/>
                  </a:lnTo>
                  <a:lnTo>
                    <a:pt x="142665" y="178905"/>
                  </a:lnTo>
                  <a:lnTo>
                    <a:pt x="161369" y="198479"/>
                  </a:lnTo>
                  <a:lnTo>
                    <a:pt x="172309" y="224606"/>
                  </a:lnTo>
                  <a:lnTo>
                    <a:pt x="175727" y="229113"/>
                  </a:lnTo>
                  <a:lnTo>
                    <a:pt x="185536" y="236777"/>
                  </a:lnTo>
                  <a:lnTo>
                    <a:pt x="188294" y="243258"/>
                  </a:lnTo>
                  <a:lnTo>
                    <a:pt x="190500" y="2619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1" name="SMARTInkShape-2236"/>
            <p:cNvSpPr/>
            <p:nvPr/>
          </p:nvSpPr>
          <p:spPr>
            <a:xfrm>
              <a:off x="6572250" y="4941095"/>
              <a:ext cx="11907" cy="11906"/>
            </a:xfrm>
            <a:custGeom>
              <a:avLst/>
              <a:gdLst/>
              <a:ahLst/>
              <a:cxnLst/>
              <a:rect l="0" t="0" r="0" b="0"/>
              <a:pathLst>
                <a:path w="11907" h="11906">
                  <a:moveTo>
                    <a:pt x="11906" y="0"/>
                  </a:moveTo>
                  <a:lnTo>
                    <a:pt x="11906" y="10250"/>
                  </a:lnTo>
                  <a:lnTo>
                    <a:pt x="10583" y="10802"/>
                  </a:lnTo>
                  <a:lnTo>
                    <a:pt x="0" y="119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2" name="SMARTInkShape-2237"/>
            <p:cNvSpPr/>
            <p:nvPr/>
          </p:nvSpPr>
          <p:spPr>
            <a:xfrm>
              <a:off x="4464844" y="5072063"/>
              <a:ext cx="23785" cy="369093"/>
            </a:xfrm>
            <a:custGeom>
              <a:avLst/>
              <a:gdLst/>
              <a:ahLst/>
              <a:cxnLst/>
              <a:rect l="0" t="0" r="0" b="0"/>
              <a:pathLst>
                <a:path w="23785" h="369093">
                  <a:moveTo>
                    <a:pt x="11906" y="0"/>
                  </a:moveTo>
                  <a:lnTo>
                    <a:pt x="22157" y="0"/>
                  </a:lnTo>
                  <a:lnTo>
                    <a:pt x="23784" y="52972"/>
                  </a:lnTo>
                  <a:lnTo>
                    <a:pt x="20279" y="87144"/>
                  </a:lnTo>
                  <a:lnTo>
                    <a:pt x="11686" y="143375"/>
                  </a:lnTo>
                  <a:lnTo>
                    <a:pt x="1800" y="202472"/>
                  </a:lnTo>
                  <a:lnTo>
                    <a:pt x="237" y="261945"/>
                  </a:lnTo>
                  <a:lnTo>
                    <a:pt x="20" y="320423"/>
                  </a:lnTo>
                  <a:lnTo>
                    <a:pt x="0" y="3690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3" name="SMARTInkShape-2238"/>
            <p:cNvSpPr/>
            <p:nvPr/>
          </p:nvSpPr>
          <p:spPr>
            <a:xfrm>
              <a:off x="4287905" y="5143561"/>
              <a:ext cx="581752" cy="273785"/>
            </a:xfrm>
            <a:custGeom>
              <a:avLst/>
              <a:gdLst/>
              <a:ahLst/>
              <a:cxnLst/>
              <a:rect l="0" t="0" r="0" b="0"/>
              <a:pathLst>
                <a:path w="581752" h="273785">
                  <a:moveTo>
                    <a:pt x="10251" y="47564"/>
                  </a:moveTo>
                  <a:lnTo>
                    <a:pt x="0" y="37313"/>
                  </a:lnTo>
                  <a:lnTo>
                    <a:pt x="16125" y="53437"/>
                  </a:lnTo>
                  <a:lnTo>
                    <a:pt x="26532" y="56789"/>
                  </a:lnTo>
                  <a:lnTo>
                    <a:pt x="83118" y="68658"/>
                  </a:lnTo>
                  <a:lnTo>
                    <a:pt x="129596" y="77161"/>
                  </a:lnTo>
                  <a:lnTo>
                    <a:pt x="186500" y="82074"/>
                  </a:lnTo>
                  <a:lnTo>
                    <a:pt x="245169" y="79516"/>
                  </a:lnTo>
                  <a:lnTo>
                    <a:pt x="301688" y="72985"/>
                  </a:lnTo>
                  <a:lnTo>
                    <a:pt x="357196" y="58637"/>
                  </a:lnTo>
                  <a:lnTo>
                    <a:pt x="384688" y="47318"/>
                  </a:lnTo>
                  <a:lnTo>
                    <a:pt x="405830" y="31641"/>
                  </a:lnTo>
                  <a:lnTo>
                    <a:pt x="410960" y="23730"/>
                  </a:lnTo>
                  <a:lnTo>
                    <a:pt x="413848" y="11839"/>
                  </a:lnTo>
                  <a:lnTo>
                    <a:pt x="414253" y="7872"/>
                  </a:lnTo>
                  <a:lnTo>
                    <a:pt x="413200" y="5228"/>
                  </a:lnTo>
                  <a:lnTo>
                    <a:pt x="411176" y="3464"/>
                  </a:lnTo>
                  <a:lnTo>
                    <a:pt x="404742" y="635"/>
                  </a:lnTo>
                  <a:lnTo>
                    <a:pt x="386724" y="0"/>
                  </a:lnTo>
                  <a:lnTo>
                    <a:pt x="379097" y="3493"/>
                  </a:lnTo>
                  <a:lnTo>
                    <a:pt x="357101" y="22837"/>
                  </a:lnTo>
                  <a:lnTo>
                    <a:pt x="315924" y="75524"/>
                  </a:lnTo>
                  <a:lnTo>
                    <a:pt x="288419" y="131167"/>
                  </a:lnTo>
                  <a:lnTo>
                    <a:pt x="275787" y="165894"/>
                  </a:lnTo>
                  <a:lnTo>
                    <a:pt x="269727" y="190222"/>
                  </a:lnTo>
                  <a:lnTo>
                    <a:pt x="262148" y="215825"/>
                  </a:lnTo>
                  <a:lnTo>
                    <a:pt x="260331" y="237305"/>
                  </a:lnTo>
                  <a:lnTo>
                    <a:pt x="266617" y="237839"/>
                  </a:lnTo>
                  <a:lnTo>
                    <a:pt x="268474" y="236591"/>
                  </a:lnTo>
                  <a:lnTo>
                    <a:pt x="269713" y="234436"/>
                  </a:lnTo>
                  <a:lnTo>
                    <a:pt x="278020" y="215152"/>
                  </a:lnTo>
                  <a:lnTo>
                    <a:pt x="299774" y="187552"/>
                  </a:lnTo>
                  <a:lnTo>
                    <a:pt x="334534" y="155512"/>
                  </a:lnTo>
                  <a:lnTo>
                    <a:pt x="378995" y="120579"/>
                  </a:lnTo>
                  <a:lnTo>
                    <a:pt x="384922" y="119703"/>
                  </a:lnTo>
                  <a:lnTo>
                    <a:pt x="391966" y="122842"/>
                  </a:lnTo>
                  <a:lnTo>
                    <a:pt x="395697" y="125530"/>
                  </a:lnTo>
                  <a:lnTo>
                    <a:pt x="399841" y="132046"/>
                  </a:lnTo>
                  <a:lnTo>
                    <a:pt x="402503" y="147008"/>
                  </a:lnTo>
                  <a:lnTo>
                    <a:pt x="402964" y="158756"/>
                  </a:lnTo>
                  <a:lnTo>
                    <a:pt x="406599" y="166656"/>
                  </a:lnTo>
                  <a:lnTo>
                    <a:pt x="431140" y="194410"/>
                  </a:lnTo>
                  <a:lnTo>
                    <a:pt x="438966" y="198818"/>
                  </a:lnTo>
                  <a:lnTo>
                    <a:pt x="454337" y="201300"/>
                  </a:lnTo>
                  <a:lnTo>
                    <a:pt x="476914" y="202139"/>
                  </a:lnTo>
                  <a:lnTo>
                    <a:pt x="511142" y="189367"/>
                  </a:lnTo>
                  <a:lnTo>
                    <a:pt x="535907" y="174352"/>
                  </a:lnTo>
                  <a:lnTo>
                    <a:pt x="553538" y="157324"/>
                  </a:lnTo>
                  <a:lnTo>
                    <a:pt x="564425" y="138588"/>
                  </a:lnTo>
                  <a:lnTo>
                    <a:pt x="568775" y="119735"/>
                  </a:lnTo>
                  <a:lnTo>
                    <a:pt x="569131" y="115521"/>
                  </a:lnTo>
                  <a:lnTo>
                    <a:pt x="568046" y="112713"/>
                  </a:lnTo>
                  <a:lnTo>
                    <a:pt x="566000" y="110840"/>
                  </a:lnTo>
                  <a:lnTo>
                    <a:pt x="559531" y="107836"/>
                  </a:lnTo>
                  <a:lnTo>
                    <a:pt x="541506" y="107160"/>
                  </a:lnTo>
                  <a:lnTo>
                    <a:pt x="533879" y="110652"/>
                  </a:lnTo>
                  <a:lnTo>
                    <a:pt x="529992" y="113435"/>
                  </a:lnTo>
                  <a:lnTo>
                    <a:pt x="527402" y="117936"/>
                  </a:lnTo>
                  <a:lnTo>
                    <a:pt x="519716" y="140644"/>
                  </a:lnTo>
                  <a:lnTo>
                    <a:pt x="516582" y="145336"/>
                  </a:lnTo>
                  <a:lnTo>
                    <a:pt x="512171" y="164581"/>
                  </a:lnTo>
                  <a:lnTo>
                    <a:pt x="510864" y="187040"/>
                  </a:lnTo>
                  <a:lnTo>
                    <a:pt x="514086" y="199071"/>
                  </a:lnTo>
                  <a:lnTo>
                    <a:pt x="531977" y="229940"/>
                  </a:lnTo>
                  <a:lnTo>
                    <a:pt x="581751" y="2737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4" name="SMARTInkShape-2239"/>
            <p:cNvSpPr/>
            <p:nvPr/>
          </p:nvSpPr>
          <p:spPr>
            <a:xfrm>
              <a:off x="5060853" y="5203030"/>
              <a:ext cx="165993" cy="154784"/>
            </a:xfrm>
            <a:custGeom>
              <a:avLst/>
              <a:gdLst/>
              <a:ahLst/>
              <a:cxnLst/>
              <a:rect l="0" t="0" r="0" b="0"/>
              <a:pathLst>
                <a:path w="165993" h="154784">
                  <a:moveTo>
                    <a:pt x="106460" y="0"/>
                  </a:moveTo>
                  <a:lnTo>
                    <a:pt x="78472" y="0"/>
                  </a:lnTo>
                  <a:lnTo>
                    <a:pt x="70649" y="3529"/>
                  </a:lnTo>
                  <a:lnTo>
                    <a:pt x="66712" y="6323"/>
                  </a:lnTo>
                  <a:lnTo>
                    <a:pt x="27084" y="63460"/>
                  </a:lnTo>
                  <a:lnTo>
                    <a:pt x="7241" y="93106"/>
                  </a:lnTo>
                  <a:lnTo>
                    <a:pt x="1655" y="109314"/>
                  </a:lnTo>
                  <a:lnTo>
                    <a:pt x="0" y="122495"/>
                  </a:lnTo>
                  <a:lnTo>
                    <a:pt x="3141" y="130732"/>
                  </a:lnTo>
                  <a:lnTo>
                    <a:pt x="5830" y="134780"/>
                  </a:lnTo>
                  <a:lnTo>
                    <a:pt x="8946" y="137479"/>
                  </a:lnTo>
                  <a:lnTo>
                    <a:pt x="15936" y="140477"/>
                  </a:lnTo>
                  <a:lnTo>
                    <a:pt x="27309" y="142165"/>
                  </a:lnTo>
                  <a:lnTo>
                    <a:pt x="35122" y="139032"/>
                  </a:lnTo>
                  <a:lnTo>
                    <a:pt x="91338" y="107058"/>
                  </a:lnTo>
                  <a:lnTo>
                    <a:pt x="122146" y="79370"/>
                  </a:lnTo>
                  <a:lnTo>
                    <a:pt x="126661" y="71436"/>
                  </a:lnTo>
                  <a:lnTo>
                    <a:pt x="130253" y="47832"/>
                  </a:lnTo>
                  <a:lnTo>
                    <a:pt x="130267" y="54008"/>
                  </a:lnTo>
                  <a:lnTo>
                    <a:pt x="126742" y="60605"/>
                  </a:lnTo>
                  <a:lnTo>
                    <a:pt x="122088" y="67947"/>
                  </a:lnTo>
                  <a:lnTo>
                    <a:pt x="119101" y="83439"/>
                  </a:lnTo>
                  <a:lnTo>
                    <a:pt x="118856" y="87377"/>
                  </a:lnTo>
                  <a:lnTo>
                    <a:pt x="130520" y="125902"/>
                  </a:lnTo>
                  <a:lnTo>
                    <a:pt x="146702" y="146700"/>
                  </a:lnTo>
                  <a:lnTo>
                    <a:pt x="165992" y="1547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5" name="SMARTInkShape-2240"/>
            <p:cNvSpPr/>
            <p:nvPr/>
          </p:nvSpPr>
          <p:spPr>
            <a:xfrm>
              <a:off x="5466786" y="5097530"/>
              <a:ext cx="81528" cy="260284"/>
            </a:xfrm>
            <a:custGeom>
              <a:avLst/>
              <a:gdLst/>
              <a:ahLst/>
              <a:cxnLst/>
              <a:rect l="0" t="0" r="0" b="0"/>
              <a:pathLst>
                <a:path w="81528" h="260284">
                  <a:moveTo>
                    <a:pt x="81527" y="10250"/>
                  </a:moveTo>
                  <a:lnTo>
                    <a:pt x="75206" y="10250"/>
                  </a:lnTo>
                  <a:lnTo>
                    <a:pt x="73344" y="8928"/>
                  </a:lnTo>
                  <a:lnTo>
                    <a:pt x="72103" y="6724"/>
                  </a:lnTo>
                  <a:lnTo>
                    <a:pt x="71275" y="3931"/>
                  </a:lnTo>
                  <a:lnTo>
                    <a:pt x="69400" y="2069"/>
                  </a:lnTo>
                  <a:lnTo>
                    <a:pt x="63790" y="0"/>
                  </a:lnTo>
                  <a:lnTo>
                    <a:pt x="61764" y="771"/>
                  </a:lnTo>
                  <a:lnTo>
                    <a:pt x="60414" y="2608"/>
                  </a:lnTo>
                  <a:lnTo>
                    <a:pt x="59514" y="5155"/>
                  </a:lnTo>
                  <a:lnTo>
                    <a:pt x="57592" y="6855"/>
                  </a:lnTo>
                  <a:lnTo>
                    <a:pt x="51927" y="8741"/>
                  </a:lnTo>
                  <a:lnTo>
                    <a:pt x="49887" y="10568"/>
                  </a:lnTo>
                  <a:lnTo>
                    <a:pt x="26928" y="62421"/>
                  </a:lnTo>
                  <a:lnTo>
                    <a:pt x="14246" y="117704"/>
                  </a:lnTo>
                  <a:lnTo>
                    <a:pt x="2272" y="176861"/>
                  </a:lnTo>
                  <a:lnTo>
                    <a:pt x="0" y="194984"/>
                  </a:lnTo>
                  <a:lnTo>
                    <a:pt x="9794" y="254495"/>
                  </a:lnTo>
                  <a:lnTo>
                    <a:pt x="10089" y="2602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6" name="SMARTInkShape-2241"/>
            <p:cNvSpPr/>
            <p:nvPr/>
          </p:nvSpPr>
          <p:spPr>
            <a:xfrm>
              <a:off x="5393530" y="5155532"/>
              <a:ext cx="214316" cy="130844"/>
            </a:xfrm>
            <a:custGeom>
              <a:avLst/>
              <a:gdLst/>
              <a:ahLst/>
              <a:cxnLst/>
              <a:rect l="0" t="0" r="0" b="0"/>
              <a:pathLst>
                <a:path w="214316" h="130844">
                  <a:moveTo>
                    <a:pt x="0" y="23688"/>
                  </a:moveTo>
                  <a:lnTo>
                    <a:pt x="0" y="17365"/>
                  </a:lnTo>
                  <a:lnTo>
                    <a:pt x="3529" y="10735"/>
                  </a:lnTo>
                  <a:lnTo>
                    <a:pt x="6323" y="7115"/>
                  </a:lnTo>
                  <a:lnTo>
                    <a:pt x="16480" y="3093"/>
                  </a:lnTo>
                  <a:lnTo>
                    <a:pt x="75586" y="0"/>
                  </a:lnTo>
                  <a:lnTo>
                    <a:pt x="99273" y="1234"/>
                  </a:lnTo>
                  <a:lnTo>
                    <a:pt x="151258" y="14575"/>
                  </a:lnTo>
                  <a:lnTo>
                    <a:pt x="178286" y="35838"/>
                  </a:lnTo>
                  <a:lnTo>
                    <a:pt x="185072" y="43640"/>
                  </a:lnTo>
                  <a:lnTo>
                    <a:pt x="192956" y="59427"/>
                  </a:lnTo>
                  <a:lnTo>
                    <a:pt x="198207" y="67353"/>
                  </a:lnTo>
                  <a:lnTo>
                    <a:pt x="201163" y="79252"/>
                  </a:lnTo>
                  <a:lnTo>
                    <a:pt x="201855" y="87188"/>
                  </a:lnTo>
                  <a:lnTo>
                    <a:pt x="205690" y="95125"/>
                  </a:lnTo>
                  <a:lnTo>
                    <a:pt x="208564" y="99093"/>
                  </a:lnTo>
                  <a:lnTo>
                    <a:pt x="214315" y="1308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7" name="SMARTInkShape-2242"/>
            <p:cNvSpPr/>
            <p:nvPr/>
          </p:nvSpPr>
          <p:spPr>
            <a:xfrm>
              <a:off x="5798908" y="5524500"/>
              <a:ext cx="130406" cy="83346"/>
            </a:xfrm>
            <a:custGeom>
              <a:avLst/>
              <a:gdLst/>
              <a:ahLst/>
              <a:cxnLst/>
              <a:rect l="0" t="0" r="0" b="0"/>
              <a:pathLst>
                <a:path w="130406" h="83346">
                  <a:moveTo>
                    <a:pt x="94687" y="0"/>
                  </a:moveTo>
                  <a:lnTo>
                    <a:pt x="88364" y="0"/>
                  </a:lnTo>
                  <a:lnTo>
                    <a:pt x="81734" y="3528"/>
                  </a:lnTo>
                  <a:lnTo>
                    <a:pt x="74378" y="8182"/>
                  </a:lnTo>
                  <a:lnTo>
                    <a:pt x="58875" y="11170"/>
                  </a:lnTo>
                  <a:lnTo>
                    <a:pt x="49666" y="12902"/>
                  </a:lnTo>
                  <a:lnTo>
                    <a:pt x="30928" y="21315"/>
                  </a:lnTo>
                  <a:lnTo>
                    <a:pt x="0" y="47079"/>
                  </a:lnTo>
                  <a:lnTo>
                    <a:pt x="5923" y="47463"/>
                  </a:lnTo>
                  <a:lnTo>
                    <a:pt x="12462" y="44024"/>
                  </a:lnTo>
                  <a:lnTo>
                    <a:pt x="44459" y="17058"/>
                  </a:lnTo>
                  <a:lnTo>
                    <a:pt x="66872" y="12585"/>
                  </a:lnTo>
                  <a:lnTo>
                    <a:pt x="80773" y="1715"/>
                  </a:lnTo>
                  <a:lnTo>
                    <a:pt x="88506" y="508"/>
                  </a:lnTo>
                  <a:lnTo>
                    <a:pt x="90566" y="1662"/>
                  </a:lnTo>
                  <a:lnTo>
                    <a:pt x="91939" y="3754"/>
                  </a:lnTo>
                  <a:lnTo>
                    <a:pt x="100846" y="24071"/>
                  </a:lnTo>
                  <a:lnTo>
                    <a:pt x="125241" y="63528"/>
                  </a:lnTo>
                  <a:lnTo>
                    <a:pt x="130405" y="833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8" name="SMARTInkShape-2243"/>
            <p:cNvSpPr/>
            <p:nvPr/>
          </p:nvSpPr>
          <p:spPr>
            <a:xfrm>
              <a:off x="5405451" y="5464970"/>
              <a:ext cx="164262" cy="178382"/>
            </a:xfrm>
            <a:custGeom>
              <a:avLst/>
              <a:gdLst/>
              <a:ahLst/>
              <a:cxnLst/>
              <a:rect l="0" t="0" r="0" b="0"/>
              <a:pathLst>
                <a:path w="164262" h="178382">
                  <a:moveTo>
                    <a:pt x="23799" y="0"/>
                  </a:moveTo>
                  <a:lnTo>
                    <a:pt x="23799" y="12640"/>
                  </a:lnTo>
                  <a:lnTo>
                    <a:pt x="20271" y="22374"/>
                  </a:lnTo>
                  <a:lnTo>
                    <a:pt x="17478" y="26822"/>
                  </a:lnTo>
                  <a:lnTo>
                    <a:pt x="9101" y="56921"/>
                  </a:lnTo>
                  <a:lnTo>
                    <a:pt x="6062" y="61759"/>
                  </a:lnTo>
                  <a:lnTo>
                    <a:pt x="1787" y="81211"/>
                  </a:lnTo>
                  <a:lnTo>
                    <a:pt x="57" y="139418"/>
                  </a:lnTo>
                  <a:lnTo>
                    <a:pt x="0" y="158067"/>
                  </a:lnTo>
                  <a:lnTo>
                    <a:pt x="3520" y="166383"/>
                  </a:lnTo>
                  <a:lnTo>
                    <a:pt x="6311" y="170453"/>
                  </a:lnTo>
                  <a:lnTo>
                    <a:pt x="12940" y="174975"/>
                  </a:lnTo>
                  <a:lnTo>
                    <a:pt x="23692" y="178117"/>
                  </a:lnTo>
                  <a:lnTo>
                    <a:pt x="29484" y="178381"/>
                  </a:lnTo>
                  <a:lnTo>
                    <a:pt x="31558" y="177128"/>
                  </a:lnTo>
                  <a:lnTo>
                    <a:pt x="32940" y="174971"/>
                  </a:lnTo>
                  <a:lnTo>
                    <a:pt x="34886" y="165613"/>
                  </a:lnTo>
                  <a:lnTo>
                    <a:pt x="35658" y="138842"/>
                  </a:lnTo>
                  <a:lnTo>
                    <a:pt x="32157" y="130940"/>
                  </a:lnTo>
                  <a:lnTo>
                    <a:pt x="27514" y="123018"/>
                  </a:lnTo>
                  <a:lnTo>
                    <a:pt x="25449" y="115087"/>
                  </a:lnTo>
                  <a:lnTo>
                    <a:pt x="23577" y="112443"/>
                  </a:lnTo>
                  <a:lnTo>
                    <a:pt x="21005" y="110680"/>
                  </a:lnTo>
                  <a:lnTo>
                    <a:pt x="13693" y="107851"/>
                  </a:lnTo>
                  <a:lnTo>
                    <a:pt x="14416" y="107619"/>
                  </a:lnTo>
                  <a:lnTo>
                    <a:pt x="68320" y="107157"/>
                  </a:lnTo>
                  <a:lnTo>
                    <a:pt x="127461" y="107155"/>
                  </a:lnTo>
                  <a:lnTo>
                    <a:pt x="132595" y="107155"/>
                  </a:lnTo>
                  <a:lnTo>
                    <a:pt x="141826" y="103627"/>
                  </a:lnTo>
                  <a:lnTo>
                    <a:pt x="158532" y="90583"/>
                  </a:lnTo>
                  <a:lnTo>
                    <a:pt x="163056" y="83032"/>
                  </a:lnTo>
                  <a:lnTo>
                    <a:pt x="164261" y="79168"/>
                  </a:lnTo>
                  <a:lnTo>
                    <a:pt x="163743" y="76591"/>
                  </a:lnTo>
                  <a:lnTo>
                    <a:pt x="162074" y="74872"/>
                  </a:lnTo>
                  <a:lnTo>
                    <a:pt x="156692" y="71640"/>
                  </a:lnTo>
                  <a:lnTo>
                    <a:pt x="134745" y="52585"/>
                  </a:lnTo>
                  <a:lnTo>
                    <a:pt x="122964" y="49093"/>
                  </a:lnTo>
                  <a:lnTo>
                    <a:pt x="115057" y="48276"/>
                  </a:lnTo>
                  <a:lnTo>
                    <a:pt x="107132" y="51442"/>
                  </a:lnTo>
                  <a:lnTo>
                    <a:pt x="103167" y="54138"/>
                  </a:lnTo>
                  <a:lnTo>
                    <a:pt x="100523" y="57258"/>
                  </a:lnTo>
                  <a:lnTo>
                    <a:pt x="97586" y="64253"/>
                  </a:lnTo>
                  <a:lnTo>
                    <a:pt x="98126" y="66647"/>
                  </a:lnTo>
                  <a:lnTo>
                    <a:pt x="99808" y="68243"/>
                  </a:lnTo>
                  <a:lnTo>
                    <a:pt x="102254" y="69308"/>
                  </a:lnTo>
                  <a:lnTo>
                    <a:pt x="103883" y="72663"/>
                  </a:lnTo>
                  <a:lnTo>
                    <a:pt x="107500" y="88704"/>
                  </a:lnTo>
                  <a:lnTo>
                    <a:pt x="119904" y="106647"/>
                  </a:lnTo>
                  <a:lnTo>
                    <a:pt x="142862" y="1309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9" name="SMARTInkShape-2244"/>
            <p:cNvSpPr/>
            <p:nvPr/>
          </p:nvSpPr>
          <p:spPr>
            <a:xfrm>
              <a:off x="5262628" y="5191168"/>
              <a:ext cx="107093" cy="142833"/>
            </a:xfrm>
            <a:custGeom>
              <a:avLst/>
              <a:gdLst/>
              <a:ahLst/>
              <a:cxnLst/>
              <a:rect l="0" t="0" r="0" b="0"/>
              <a:pathLst>
                <a:path w="107093" h="142833">
                  <a:moveTo>
                    <a:pt x="95185" y="11862"/>
                  </a:moveTo>
                  <a:lnTo>
                    <a:pt x="84933" y="1612"/>
                  </a:lnTo>
                  <a:lnTo>
                    <a:pt x="77448" y="448"/>
                  </a:lnTo>
                  <a:lnTo>
                    <a:pt x="55333" y="0"/>
                  </a:lnTo>
                  <a:lnTo>
                    <a:pt x="16902" y="12085"/>
                  </a:lnTo>
                  <a:lnTo>
                    <a:pt x="8358" y="17694"/>
                  </a:lnTo>
                  <a:lnTo>
                    <a:pt x="5550" y="22366"/>
                  </a:lnTo>
                  <a:lnTo>
                    <a:pt x="1045" y="45345"/>
                  </a:lnTo>
                  <a:lnTo>
                    <a:pt x="0" y="85484"/>
                  </a:lnTo>
                  <a:lnTo>
                    <a:pt x="7019" y="97941"/>
                  </a:lnTo>
                  <a:lnTo>
                    <a:pt x="26764" y="121176"/>
                  </a:lnTo>
                  <a:lnTo>
                    <a:pt x="38758" y="126593"/>
                  </a:lnTo>
                  <a:lnTo>
                    <a:pt x="96629" y="141559"/>
                  </a:lnTo>
                  <a:lnTo>
                    <a:pt x="107092" y="1428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9764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806</TotalTime>
  <Words>546</Words>
  <Application>Microsoft Office PowerPoint</Application>
  <PresentationFormat>Custom</PresentationFormat>
  <Paragraphs>68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Retrospect</vt:lpstr>
      <vt:lpstr>Bellringer: Sept 15  </vt:lpstr>
      <vt:lpstr>Pictures: </vt:lpstr>
      <vt:lpstr>Reviewing the last week’s quiz </vt:lpstr>
      <vt:lpstr>“Fifteen” by William Stafford</vt:lpstr>
      <vt:lpstr>Backside of foldable</vt:lpstr>
      <vt:lpstr>Read the poem</vt:lpstr>
      <vt:lpstr>Make your notes. </vt:lpstr>
      <vt:lpstr>PowerPoint Presentation</vt:lpstr>
      <vt:lpstr>Complete the graphic organizer and then accompanying writing assignment. </vt:lpstr>
      <vt:lpstr>Exit Ticket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Bellringer: Sept 14 &amp; 15</dc:title>
  <dc:creator>Christy</dc:creator>
  <cp:lastModifiedBy>Windows User</cp:lastModifiedBy>
  <cp:revision>26</cp:revision>
  <dcterms:created xsi:type="dcterms:W3CDTF">2015-09-13T20:46:35Z</dcterms:created>
  <dcterms:modified xsi:type="dcterms:W3CDTF">2015-09-15T16:38:40Z</dcterms:modified>
</cp:coreProperties>
</file>