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70" r:id="rId3"/>
    <p:sldId id="271" r:id="rId4"/>
    <p:sldId id="273" r:id="rId5"/>
    <p:sldId id="272" r:id="rId6"/>
    <p:sldId id="274" r:id="rId7"/>
    <p:sldId id="275" r:id="rId8"/>
    <p:sldId id="278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FBB72-3249-4478-A8EA-0FDBEFB207CF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3E47FB-1AB4-4CC2-B023-0E7DB4BE6E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42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64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93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42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8" y="3949662"/>
            <a:ext cx="8399999" cy="372863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8" y="509877"/>
            <a:ext cx="8399999" cy="380006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86036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2"/>
            <a:ext cx="8229600" cy="4967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200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876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1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94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25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4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8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9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D41E9-1D9F-4601-823F-DBB55C552EE9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5EFF-D220-4D2B-90B0-C1A02A4BB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47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Bellringer Sept </a:t>
            </a:r>
            <a:r>
              <a:rPr lang="en-US" dirty="0" smtClean="0"/>
              <a:t>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4525963"/>
          </a:xfrm>
        </p:spPr>
        <p:txBody>
          <a:bodyPr/>
          <a:lstStyle/>
          <a:p>
            <a:r>
              <a:rPr lang="en-US" dirty="0" smtClean="0"/>
              <a:t>On the piece of scrap paper, write down which poem you liked better  - “If” or “Fifteen” – and why.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84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Graphic Organizer!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homework was to finish the graphic organizer. </a:t>
            </a:r>
          </a:p>
          <a:p>
            <a:r>
              <a:rPr lang="en-US" dirty="0" smtClean="0"/>
              <a:t>Let’s check what we have.</a:t>
            </a:r>
          </a:p>
          <a:p>
            <a:endParaRPr lang="en-US" dirty="0"/>
          </a:p>
          <a:p>
            <a:r>
              <a:rPr lang="en-US" dirty="0" smtClean="0"/>
              <a:t>Take out your organizer! – look at the organizer document with our notes on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9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 the response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Start the response by introducing both the poems.</a:t>
            </a:r>
          </a:p>
          <a:p>
            <a:endParaRPr lang="en-US" dirty="0"/>
          </a:p>
          <a:p>
            <a:r>
              <a:rPr lang="en-US" dirty="0" smtClean="0"/>
              <a:t>Both “If” by Rudyard Kipling and “Fifteen” by William Stafford show how to become a man. </a:t>
            </a:r>
          </a:p>
          <a:p>
            <a:endParaRPr lang="en-US" dirty="0"/>
          </a:p>
          <a:p>
            <a:r>
              <a:rPr lang="en-US" dirty="0" smtClean="0"/>
              <a:t>Growing up in a good way is shown by both Stafford in “Fifteen” and Kipling in “If.”</a:t>
            </a:r>
            <a:endParaRPr lang="en-US" dirty="0"/>
          </a:p>
        </p:txBody>
      </p:sp>
      <p:grpSp>
        <p:nvGrpSpPr>
          <p:cNvPr id="11" name="SMARTInkShape-Group49"/>
          <p:cNvGrpSpPr/>
          <p:nvPr/>
        </p:nvGrpSpPr>
        <p:grpSpPr>
          <a:xfrm>
            <a:off x="7520038" y="1448007"/>
            <a:ext cx="364877" cy="435599"/>
            <a:chOff x="7520038" y="1448007"/>
            <a:chExt cx="364877" cy="435599"/>
          </a:xfrm>
        </p:grpSpPr>
        <p:sp>
          <p:nvSpPr>
            <p:cNvPr id="8" name="SMARTInkShape-387"/>
            <p:cNvSpPr/>
            <p:nvPr/>
          </p:nvSpPr>
          <p:spPr>
            <a:xfrm>
              <a:off x="7520038" y="1723430"/>
              <a:ext cx="311299" cy="160176"/>
            </a:xfrm>
            <a:custGeom>
              <a:avLst/>
              <a:gdLst/>
              <a:ahLst/>
              <a:cxnLst/>
              <a:rect l="0" t="0" r="0" b="0"/>
              <a:pathLst>
                <a:path w="311299" h="160176">
                  <a:moveTo>
                    <a:pt x="7689" y="0"/>
                  </a:moveTo>
                  <a:lnTo>
                    <a:pt x="7689" y="12429"/>
                  </a:lnTo>
                  <a:lnTo>
                    <a:pt x="0" y="37500"/>
                  </a:lnTo>
                  <a:lnTo>
                    <a:pt x="9831" y="80553"/>
                  </a:lnTo>
                  <a:lnTo>
                    <a:pt x="22854" y="109165"/>
                  </a:lnTo>
                  <a:lnTo>
                    <a:pt x="52342" y="151184"/>
                  </a:lnTo>
                  <a:lnTo>
                    <a:pt x="58292" y="156490"/>
                  </a:lnTo>
                  <a:lnTo>
                    <a:pt x="64245" y="158848"/>
                  </a:lnTo>
                  <a:lnTo>
                    <a:pt x="73174" y="160175"/>
                  </a:lnTo>
                  <a:lnTo>
                    <a:pt x="79126" y="157840"/>
                  </a:lnTo>
                  <a:lnTo>
                    <a:pt x="119162" y="135816"/>
                  </a:lnTo>
                  <a:lnTo>
                    <a:pt x="160062" y="109595"/>
                  </a:lnTo>
                  <a:lnTo>
                    <a:pt x="201461" y="86214"/>
                  </a:lnTo>
                  <a:lnTo>
                    <a:pt x="241977" y="65132"/>
                  </a:lnTo>
                  <a:lnTo>
                    <a:pt x="283163" y="51120"/>
                  </a:lnTo>
                  <a:lnTo>
                    <a:pt x="311298" y="357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388"/>
            <p:cNvSpPr/>
            <p:nvPr/>
          </p:nvSpPr>
          <p:spPr>
            <a:xfrm>
              <a:off x="7688461" y="1563523"/>
              <a:ext cx="187524" cy="17033"/>
            </a:xfrm>
            <a:custGeom>
              <a:avLst/>
              <a:gdLst/>
              <a:ahLst/>
              <a:cxnLst/>
              <a:rect l="0" t="0" r="0" b="0"/>
              <a:pathLst>
                <a:path w="187524" h="17033">
                  <a:moveTo>
                    <a:pt x="0" y="8102"/>
                  </a:moveTo>
                  <a:lnTo>
                    <a:pt x="12429" y="8102"/>
                  </a:lnTo>
                  <a:lnTo>
                    <a:pt x="56125" y="0"/>
                  </a:lnTo>
                  <a:lnTo>
                    <a:pt x="99318" y="1982"/>
                  </a:lnTo>
                  <a:lnTo>
                    <a:pt x="134268" y="6288"/>
                  </a:lnTo>
                  <a:lnTo>
                    <a:pt x="164467" y="10211"/>
                  </a:lnTo>
                  <a:lnTo>
                    <a:pt x="187523" y="170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389"/>
            <p:cNvSpPr/>
            <p:nvPr/>
          </p:nvSpPr>
          <p:spPr>
            <a:xfrm>
              <a:off x="7590385" y="1448007"/>
              <a:ext cx="294530" cy="293125"/>
            </a:xfrm>
            <a:custGeom>
              <a:avLst/>
              <a:gdLst/>
              <a:ahLst/>
              <a:cxnLst/>
              <a:rect l="0" t="0" r="0" b="0"/>
              <a:pathLst>
                <a:path w="294530" h="293125">
                  <a:moveTo>
                    <a:pt x="26638" y="203985"/>
                  </a:moveTo>
                  <a:lnTo>
                    <a:pt x="26638" y="208726"/>
                  </a:lnTo>
                  <a:lnTo>
                    <a:pt x="25646" y="210122"/>
                  </a:lnTo>
                  <a:lnTo>
                    <a:pt x="23993" y="211053"/>
                  </a:lnTo>
                  <a:lnTo>
                    <a:pt x="21898" y="211673"/>
                  </a:lnTo>
                  <a:lnTo>
                    <a:pt x="14210" y="217287"/>
                  </a:lnTo>
                  <a:lnTo>
                    <a:pt x="5647" y="229975"/>
                  </a:lnTo>
                  <a:lnTo>
                    <a:pt x="1567" y="241562"/>
                  </a:lnTo>
                  <a:lnTo>
                    <a:pt x="0" y="268130"/>
                  </a:lnTo>
                  <a:lnTo>
                    <a:pt x="2562" y="274827"/>
                  </a:lnTo>
                  <a:lnTo>
                    <a:pt x="4634" y="278002"/>
                  </a:lnTo>
                  <a:lnTo>
                    <a:pt x="17032" y="287211"/>
                  </a:lnTo>
                  <a:lnTo>
                    <a:pt x="28533" y="291483"/>
                  </a:lnTo>
                  <a:lnTo>
                    <a:pt x="55068" y="293124"/>
                  </a:lnTo>
                  <a:lnTo>
                    <a:pt x="61763" y="290566"/>
                  </a:lnTo>
                  <a:lnTo>
                    <a:pt x="92112" y="263469"/>
                  </a:lnTo>
                  <a:lnTo>
                    <a:pt x="95426" y="254897"/>
                  </a:lnTo>
                  <a:lnTo>
                    <a:pt x="105609" y="220476"/>
                  </a:lnTo>
                  <a:lnTo>
                    <a:pt x="103739" y="210984"/>
                  </a:lnTo>
                  <a:lnTo>
                    <a:pt x="97108" y="197129"/>
                  </a:lnTo>
                  <a:lnTo>
                    <a:pt x="92685" y="190024"/>
                  </a:lnTo>
                  <a:lnTo>
                    <a:pt x="89203" y="180446"/>
                  </a:lnTo>
                  <a:lnTo>
                    <a:pt x="81596" y="170066"/>
                  </a:lnTo>
                  <a:lnTo>
                    <a:pt x="78183" y="169066"/>
                  </a:lnTo>
                  <a:lnTo>
                    <a:pt x="75885" y="168800"/>
                  </a:lnTo>
                  <a:lnTo>
                    <a:pt x="74353" y="169614"/>
                  </a:lnTo>
                  <a:lnTo>
                    <a:pt x="73330" y="171149"/>
                  </a:lnTo>
                  <a:lnTo>
                    <a:pt x="71893" y="178050"/>
                  </a:lnTo>
                  <a:lnTo>
                    <a:pt x="71323" y="195134"/>
                  </a:lnTo>
                  <a:lnTo>
                    <a:pt x="73949" y="202697"/>
                  </a:lnTo>
                  <a:lnTo>
                    <a:pt x="97019" y="229486"/>
                  </a:lnTo>
                  <a:lnTo>
                    <a:pt x="121653" y="253345"/>
                  </a:lnTo>
                  <a:lnTo>
                    <a:pt x="127736" y="255689"/>
                  </a:lnTo>
                  <a:lnTo>
                    <a:pt x="140951" y="257399"/>
                  </a:lnTo>
                  <a:lnTo>
                    <a:pt x="141542" y="256461"/>
                  </a:lnTo>
                  <a:lnTo>
                    <a:pt x="150818" y="214703"/>
                  </a:lnTo>
                  <a:lnTo>
                    <a:pt x="154135" y="187361"/>
                  </a:lnTo>
                  <a:lnTo>
                    <a:pt x="158673" y="165987"/>
                  </a:lnTo>
                  <a:lnTo>
                    <a:pt x="159340" y="129455"/>
                  </a:lnTo>
                  <a:lnTo>
                    <a:pt x="151467" y="85827"/>
                  </a:lnTo>
                  <a:lnTo>
                    <a:pt x="143623" y="50276"/>
                  </a:lnTo>
                  <a:lnTo>
                    <a:pt x="142842" y="31878"/>
                  </a:lnTo>
                  <a:lnTo>
                    <a:pt x="145423" y="25628"/>
                  </a:lnTo>
                  <a:lnTo>
                    <a:pt x="155164" y="13532"/>
                  </a:lnTo>
                  <a:lnTo>
                    <a:pt x="160821" y="10199"/>
                  </a:lnTo>
                  <a:lnTo>
                    <a:pt x="193862" y="0"/>
                  </a:lnTo>
                  <a:lnTo>
                    <a:pt x="233832" y="6414"/>
                  </a:lnTo>
                  <a:lnTo>
                    <a:pt x="267194" y="17099"/>
                  </a:lnTo>
                  <a:lnTo>
                    <a:pt x="294529" y="2539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2207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question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poems demonstrate the theme _____________________________________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93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talk about the categories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Look at the similarities column.</a:t>
            </a:r>
          </a:p>
          <a:p>
            <a:endParaRPr lang="en-US" dirty="0"/>
          </a:p>
          <a:p>
            <a:r>
              <a:rPr lang="en-US" dirty="0" smtClean="0"/>
              <a:t>Choose at least three of the categories which can be related to the common theme.</a:t>
            </a:r>
          </a:p>
          <a:p>
            <a:endParaRPr lang="en-US" dirty="0"/>
          </a:p>
          <a:p>
            <a:r>
              <a:rPr lang="en-US" dirty="0" smtClean="0"/>
              <a:t>State in your introduction those categories and that the poets use them to build the theme.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recommendation for organizing your response</a:t>
            </a:r>
          </a:p>
          <a:p>
            <a:pPr lvl="1"/>
            <a:r>
              <a:rPr lang="en-US" dirty="0" smtClean="0"/>
              <a:t>Paragraph 1 – common category – what they do similar and how it shows the theme</a:t>
            </a:r>
          </a:p>
          <a:p>
            <a:pPr lvl="2"/>
            <a:r>
              <a:rPr lang="en-US" dirty="0" smtClean="0"/>
              <a:t>Then how they do it differently</a:t>
            </a:r>
          </a:p>
          <a:p>
            <a:pPr lvl="3"/>
            <a:r>
              <a:rPr lang="en-US" dirty="0" smtClean="0"/>
              <a:t>Kipling does this….</a:t>
            </a:r>
          </a:p>
          <a:p>
            <a:pPr lvl="3"/>
            <a:r>
              <a:rPr lang="en-US" dirty="0" smtClean="0"/>
              <a:t>Stafford does this…</a:t>
            </a:r>
          </a:p>
          <a:p>
            <a:pPr lvl="2"/>
            <a:r>
              <a:rPr lang="en-US" dirty="0" smtClean="0"/>
              <a:t>However, even though there are differences, both poems use _____ to show the theme. </a:t>
            </a:r>
          </a:p>
          <a:p>
            <a:pPr marL="971550" lvl="1" indent="-457200"/>
            <a:r>
              <a:rPr lang="en-US" dirty="0" smtClean="0"/>
              <a:t>Paragraph 2 (repeat the organization)</a:t>
            </a:r>
          </a:p>
          <a:p>
            <a:pPr marL="971550" lvl="1" indent="-457200"/>
            <a:r>
              <a:rPr lang="en-US" dirty="0" smtClean="0"/>
              <a:t>Paragraph 3 (repeat the organization) </a:t>
            </a:r>
          </a:p>
        </p:txBody>
      </p:sp>
      <p:grpSp>
        <p:nvGrpSpPr>
          <p:cNvPr id="162" name="SMARTInkShape-Group50"/>
          <p:cNvGrpSpPr/>
          <p:nvPr/>
        </p:nvGrpSpPr>
        <p:grpSpPr>
          <a:xfrm>
            <a:off x="536160" y="4902553"/>
            <a:ext cx="1451100" cy="1651839"/>
            <a:chOff x="536160" y="4902553"/>
            <a:chExt cx="1451100" cy="1651839"/>
          </a:xfrm>
        </p:grpSpPr>
        <p:sp>
          <p:nvSpPr>
            <p:cNvPr id="137" name="SMARTInkShape-390"/>
            <p:cNvSpPr/>
            <p:nvPr/>
          </p:nvSpPr>
          <p:spPr>
            <a:xfrm>
              <a:off x="536160" y="4902553"/>
              <a:ext cx="356765" cy="267691"/>
            </a:xfrm>
            <a:custGeom>
              <a:avLst/>
              <a:gdLst/>
              <a:ahLst/>
              <a:cxnLst/>
              <a:rect l="0" t="0" r="0" b="0"/>
              <a:pathLst>
                <a:path w="356765" h="267691">
                  <a:moveTo>
                    <a:pt x="44270" y="26635"/>
                  </a:moveTo>
                  <a:lnTo>
                    <a:pt x="36581" y="26635"/>
                  </a:lnTo>
                  <a:lnTo>
                    <a:pt x="36167" y="27627"/>
                  </a:lnTo>
                  <a:lnTo>
                    <a:pt x="35708" y="31375"/>
                  </a:lnTo>
                  <a:lnTo>
                    <a:pt x="32858" y="36348"/>
                  </a:lnTo>
                  <a:lnTo>
                    <a:pt x="13220" y="62396"/>
                  </a:lnTo>
                  <a:lnTo>
                    <a:pt x="7832" y="79858"/>
                  </a:lnTo>
                  <a:lnTo>
                    <a:pt x="0" y="88722"/>
                  </a:lnTo>
                  <a:lnTo>
                    <a:pt x="7343" y="81416"/>
                  </a:lnTo>
                  <a:lnTo>
                    <a:pt x="9304" y="73322"/>
                  </a:lnTo>
                  <a:lnTo>
                    <a:pt x="14617" y="65052"/>
                  </a:lnTo>
                  <a:lnTo>
                    <a:pt x="28455" y="27182"/>
                  </a:lnTo>
                  <a:lnTo>
                    <a:pt x="47366" y="5830"/>
                  </a:lnTo>
                  <a:lnTo>
                    <a:pt x="55898" y="2507"/>
                  </a:lnTo>
                  <a:lnTo>
                    <a:pt x="82600" y="0"/>
                  </a:lnTo>
                  <a:lnTo>
                    <a:pt x="88756" y="2560"/>
                  </a:lnTo>
                  <a:lnTo>
                    <a:pt x="118681" y="29658"/>
                  </a:lnTo>
                  <a:lnTo>
                    <a:pt x="142496" y="71517"/>
                  </a:lnTo>
                  <a:lnTo>
                    <a:pt x="156387" y="101080"/>
                  </a:lnTo>
                  <a:lnTo>
                    <a:pt x="169837" y="142722"/>
                  </a:lnTo>
                  <a:lnTo>
                    <a:pt x="196089" y="185275"/>
                  </a:lnTo>
                  <a:lnTo>
                    <a:pt x="202034" y="191400"/>
                  </a:lnTo>
                  <a:lnTo>
                    <a:pt x="209967" y="195839"/>
                  </a:lnTo>
                  <a:lnTo>
                    <a:pt x="212171" y="200394"/>
                  </a:lnTo>
                  <a:lnTo>
                    <a:pt x="214743" y="201013"/>
                  </a:lnTo>
                  <a:lnTo>
                    <a:pt x="229156" y="197116"/>
                  </a:lnTo>
                  <a:lnTo>
                    <a:pt x="243990" y="183941"/>
                  </a:lnTo>
                  <a:lnTo>
                    <a:pt x="247136" y="178238"/>
                  </a:lnTo>
                  <a:lnTo>
                    <a:pt x="249526" y="172397"/>
                  </a:lnTo>
                  <a:lnTo>
                    <a:pt x="255458" y="163530"/>
                  </a:lnTo>
                  <a:lnTo>
                    <a:pt x="257657" y="153628"/>
                  </a:lnTo>
                  <a:lnTo>
                    <a:pt x="258171" y="143930"/>
                  </a:lnTo>
                  <a:lnTo>
                    <a:pt x="257316" y="140550"/>
                  </a:lnTo>
                  <a:lnTo>
                    <a:pt x="255753" y="138297"/>
                  </a:lnTo>
                  <a:lnTo>
                    <a:pt x="224815" y="110919"/>
                  </a:lnTo>
                  <a:lnTo>
                    <a:pt x="204214" y="107775"/>
                  </a:lnTo>
                  <a:lnTo>
                    <a:pt x="192747" y="108338"/>
                  </a:lnTo>
                  <a:lnTo>
                    <a:pt x="163286" y="119476"/>
                  </a:lnTo>
                  <a:lnTo>
                    <a:pt x="150200" y="128006"/>
                  </a:lnTo>
                  <a:lnTo>
                    <a:pt x="122571" y="157778"/>
                  </a:lnTo>
                  <a:lnTo>
                    <a:pt x="118758" y="167934"/>
                  </a:lnTo>
                  <a:lnTo>
                    <a:pt x="115975" y="202375"/>
                  </a:lnTo>
                  <a:lnTo>
                    <a:pt x="123419" y="233240"/>
                  </a:lnTo>
                  <a:lnTo>
                    <a:pt x="125809" y="236802"/>
                  </a:lnTo>
                  <a:lnTo>
                    <a:pt x="157216" y="263737"/>
                  </a:lnTo>
                  <a:lnTo>
                    <a:pt x="166260" y="266551"/>
                  </a:lnTo>
                  <a:lnTo>
                    <a:pt x="181185" y="267579"/>
                  </a:lnTo>
                  <a:lnTo>
                    <a:pt x="187142" y="265021"/>
                  </a:lnTo>
                  <a:lnTo>
                    <a:pt x="207980" y="246741"/>
                  </a:lnTo>
                  <a:lnTo>
                    <a:pt x="239510" y="206805"/>
                  </a:lnTo>
                  <a:lnTo>
                    <a:pt x="273392" y="163880"/>
                  </a:lnTo>
                  <a:lnTo>
                    <a:pt x="282373" y="155715"/>
                  </a:lnTo>
                  <a:lnTo>
                    <a:pt x="294297" y="149807"/>
                  </a:lnTo>
                  <a:lnTo>
                    <a:pt x="297275" y="147445"/>
                  </a:lnTo>
                  <a:lnTo>
                    <a:pt x="305875" y="144820"/>
                  </a:lnTo>
                  <a:lnTo>
                    <a:pt x="310947" y="144120"/>
                  </a:lnTo>
                  <a:lnTo>
                    <a:pt x="319228" y="145988"/>
                  </a:lnTo>
                  <a:lnTo>
                    <a:pt x="322825" y="147875"/>
                  </a:lnTo>
                  <a:lnTo>
                    <a:pt x="325223" y="150126"/>
                  </a:lnTo>
                  <a:lnTo>
                    <a:pt x="352906" y="193498"/>
                  </a:lnTo>
                  <a:lnTo>
                    <a:pt x="356466" y="225349"/>
                  </a:lnTo>
                  <a:lnTo>
                    <a:pt x="356764" y="243438"/>
                  </a:lnTo>
                  <a:lnTo>
                    <a:pt x="354143" y="249660"/>
                  </a:lnTo>
                  <a:lnTo>
                    <a:pt x="344376" y="261740"/>
                  </a:lnTo>
                  <a:lnTo>
                    <a:pt x="338715" y="265072"/>
                  </a:lnTo>
                  <a:lnTo>
                    <a:pt x="326997" y="267209"/>
                  </a:lnTo>
                  <a:lnTo>
                    <a:pt x="309180" y="267690"/>
                  </a:lnTo>
                  <a:lnTo>
                    <a:pt x="303229" y="265070"/>
                  </a:lnTo>
                  <a:lnTo>
                    <a:pt x="278591" y="244057"/>
                  </a:lnTo>
                  <a:lnTo>
                    <a:pt x="267512" y="2409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391"/>
            <p:cNvSpPr/>
            <p:nvPr/>
          </p:nvSpPr>
          <p:spPr>
            <a:xfrm>
              <a:off x="830461" y="5145263"/>
              <a:ext cx="142462" cy="114324"/>
            </a:xfrm>
            <a:custGeom>
              <a:avLst/>
              <a:gdLst/>
              <a:ahLst/>
              <a:cxnLst/>
              <a:rect l="0" t="0" r="0" b="0"/>
              <a:pathLst>
                <a:path w="142462" h="114324">
                  <a:moveTo>
                    <a:pt x="0" y="7167"/>
                  </a:moveTo>
                  <a:lnTo>
                    <a:pt x="29504" y="34024"/>
                  </a:lnTo>
                  <a:lnTo>
                    <a:pt x="65672" y="54796"/>
                  </a:lnTo>
                  <a:lnTo>
                    <a:pt x="99194" y="60223"/>
                  </a:lnTo>
                  <a:lnTo>
                    <a:pt x="109538" y="60590"/>
                  </a:lnTo>
                  <a:lnTo>
                    <a:pt x="115821" y="58030"/>
                  </a:lnTo>
                  <a:lnTo>
                    <a:pt x="127940" y="48303"/>
                  </a:lnTo>
                  <a:lnTo>
                    <a:pt x="131276" y="42647"/>
                  </a:lnTo>
                  <a:lnTo>
                    <a:pt x="133751" y="36827"/>
                  </a:lnTo>
                  <a:lnTo>
                    <a:pt x="139731" y="27971"/>
                  </a:lnTo>
                  <a:lnTo>
                    <a:pt x="141943" y="19064"/>
                  </a:lnTo>
                  <a:lnTo>
                    <a:pt x="142461" y="13116"/>
                  </a:lnTo>
                  <a:lnTo>
                    <a:pt x="139622" y="10140"/>
                  </a:lnTo>
                  <a:lnTo>
                    <a:pt x="123390" y="2205"/>
                  </a:lnTo>
                  <a:lnTo>
                    <a:pt x="115033" y="0"/>
                  </a:lnTo>
                  <a:lnTo>
                    <a:pt x="105365" y="1666"/>
                  </a:lnTo>
                  <a:lnTo>
                    <a:pt x="91412" y="8183"/>
                  </a:lnTo>
                  <a:lnTo>
                    <a:pt x="68585" y="28062"/>
                  </a:lnTo>
                  <a:lnTo>
                    <a:pt x="57571" y="46057"/>
                  </a:lnTo>
                  <a:lnTo>
                    <a:pt x="54761" y="57936"/>
                  </a:lnTo>
                  <a:lnTo>
                    <a:pt x="53734" y="80231"/>
                  </a:lnTo>
                  <a:lnTo>
                    <a:pt x="56293" y="86934"/>
                  </a:lnTo>
                  <a:lnTo>
                    <a:pt x="58365" y="90110"/>
                  </a:lnTo>
                  <a:lnTo>
                    <a:pt x="85599" y="110331"/>
                  </a:lnTo>
                  <a:lnTo>
                    <a:pt x="98227" y="1143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392"/>
            <p:cNvSpPr/>
            <p:nvPr/>
          </p:nvSpPr>
          <p:spPr>
            <a:xfrm>
              <a:off x="982266" y="5089922"/>
              <a:ext cx="142876" cy="196454"/>
            </a:xfrm>
            <a:custGeom>
              <a:avLst/>
              <a:gdLst/>
              <a:ahLst/>
              <a:cxnLst/>
              <a:rect l="0" t="0" r="0" b="0"/>
              <a:pathLst>
                <a:path w="142876" h="196454">
                  <a:moveTo>
                    <a:pt x="142875" y="0"/>
                  </a:moveTo>
                  <a:lnTo>
                    <a:pt x="138134" y="0"/>
                  </a:lnTo>
                  <a:lnTo>
                    <a:pt x="136738" y="992"/>
                  </a:lnTo>
                  <a:lnTo>
                    <a:pt x="135807" y="2645"/>
                  </a:lnTo>
                  <a:lnTo>
                    <a:pt x="135186" y="4740"/>
                  </a:lnTo>
                  <a:lnTo>
                    <a:pt x="129205" y="9712"/>
                  </a:lnTo>
                  <a:lnTo>
                    <a:pt x="113937" y="20990"/>
                  </a:lnTo>
                  <a:lnTo>
                    <a:pt x="86683" y="62746"/>
                  </a:lnTo>
                  <a:lnTo>
                    <a:pt x="69708" y="86367"/>
                  </a:lnTo>
                  <a:lnTo>
                    <a:pt x="45970" y="129731"/>
                  </a:lnTo>
                  <a:lnTo>
                    <a:pt x="18027" y="171477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393"/>
            <p:cNvSpPr/>
            <p:nvPr/>
          </p:nvSpPr>
          <p:spPr>
            <a:xfrm>
              <a:off x="973336" y="5171530"/>
              <a:ext cx="114280" cy="159494"/>
            </a:xfrm>
            <a:custGeom>
              <a:avLst/>
              <a:gdLst/>
              <a:ahLst/>
              <a:cxnLst/>
              <a:rect l="0" t="0" r="0" b="0"/>
              <a:pathLst>
                <a:path w="114280" h="159494">
                  <a:moveTo>
                    <a:pt x="0" y="7690"/>
                  </a:moveTo>
                  <a:lnTo>
                    <a:pt x="4740" y="7690"/>
                  </a:lnTo>
                  <a:lnTo>
                    <a:pt x="6137" y="6697"/>
                  </a:lnTo>
                  <a:lnTo>
                    <a:pt x="7068" y="5043"/>
                  </a:lnTo>
                  <a:lnTo>
                    <a:pt x="7688" y="2948"/>
                  </a:lnTo>
                  <a:lnTo>
                    <a:pt x="9094" y="1552"/>
                  </a:lnTo>
                  <a:lnTo>
                    <a:pt x="13302" y="0"/>
                  </a:lnTo>
                  <a:lnTo>
                    <a:pt x="15814" y="579"/>
                  </a:lnTo>
                  <a:lnTo>
                    <a:pt x="46420" y="19782"/>
                  </a:lnTo>
                  <a:lnTo>
                    <a:pt x="90633" y="59691"/>
                  </a:lnTo>
                  <a:lnTo>
                    <a:pt x="112021" y="84813"/>
                  </a:lnTo>
                  <a:lnTo>
                    <a:pt x="114279" y="90914"/>
                  </a:lnTo>
                  <a:lnTo>
                    <a:pt x="113889" y="93930"/>
                  </a:lnTo>
                  <a:lnTo>
                    <a:pt x="104991" y="114840"/>
                  </a:lnTo>
                  <a:lnTo>
                    <a:pt x="77353" y="144611"/>
                  </a:lnTo>
                  <a:lnTo>
                    <a:pt x="71421" y="147918"/>
                  </a:lnTo>
                  <a:lnTo>
                    <a:pt x="68450" y="148800"/>
                  </a:lnTo>
                  <a:lnTo>
                    <a:pt x="66469" y="150380"/>
                  </a:lnTo>
                  <a:lnTo>
                    <a:pt x="62689" y="156353"/>
                  </a:lnTo>
                  <a:lnTo>
                    <a:pt x="53578" y="15949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394"/>
            <p:cNvSpPr/>
            <p:nvPr/>
          </p:nvSpPr>
          <p:spPr>
            <a:xfrm>
              <a:off x="1107281" y="5197078"/>
              <a:ext cx="125017" cy="178595"/>
            </a:xfrm>
            <a:custGeom>
              <a:avLst/>
              <a:gdLst/>
              <a:ahLst/>
              <a:cxnLst/>
              <a:rect l="0" t="0" r="0" b="0"/>
              <a:pathLst>
                <a:path w="125017" h="178595">
                  <a:moveTo>
                    <a:pt x="125016" y="0"/>
                  </a:moveTo>
                  <a:lnTo>
                    <a:pt x="125016" y="4741"/>
                  </a:lnTo>
                  <a:lnTo>
                    <a:pt x="124024" y="6137"/>
                  </a:lnTo>
                  <a:lnTo>
                    <a:pt x="122370" y="7068"/>
                  </a:lnTo>
                  <a:lnTo>
                    <a:pt x="120275" y="7689"/>
                  </a:lnTo>
                  <a:lnTo>
                    <a:pt x="118879" y="9094"/>
                  </a:lnTo>
                  <a:lnTo>
                    <a:pt x="114929" y="16806"/>
                  </a:lnTo>
                  <a:lnTo>
                    <a:pt x="82515" y="57510"/>
                  </a:lnTo>
                  <a:lnTo>
                    <a:pt x="51494" y="95637"/>
                  </a:lnTo>
                  <a:lnTo>
                    <a:pt x="46236" y="99477"/>
                  </a:lnTo>
                  <a:lnTo>
                    <a:pt x="37747" y="111681"/>
                  </a:lnTo>
                  <a:lnTo>
                    <a:pt x="11986" y="155437"/>
                  </a:lnTo>
                  <a:lnTo>
                    <a:pt x="0" y="178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395"/>
            <p:cNvSpPr/>
            <p:nvPr/>
          </p:nvSpPr>
          <p:spPr>
            <a:xfrm>
              <a:off x="1116211" y="5250765"/>
              <a:ext cx="124967" cy="151697"/>
            </a:xfrm>
            <a:custGeom>
              <a:avLst/>
              <a:gdLst/>
              <a:ahLst/>
              <a:cxnLst/>
              <a:rect l="0" t="0" r="0" b="0"/>
              <a:pathLst>
                <a:path w="124967" h="151697">
                  <a:moveTo>
                    <a:pt x="0" y="8821"/>
                  </a:moveTo>
                  <a:lnTo>
                    <a:pt x="0" y="1132"/>
                  </a:lnTo>
                  <a:lnTo>
                    <a:pt x="992" y="718"/>
                  </a:lnTo>
                  <a:lnTo>
                    <a:pt x="12429" y="0"/>
                  </a:lnTo>
                  <a:lnTo>
                    <a:pt x="18092" y="2585"/>
                  </a:lnTo>
                  <a:lnTo>
                    <a:pt x="60100" y="33818"/>
                  </a:lnTo>
                  <a:lnTo>
                    <a:pt x="104680" y="70730"/>
                  </a:lnTo>
                  <a:lnTo>
                    <a:pt x="112009" y="76024"/>
                  </a:lnTo>
                  <a:lnTo>
                    <a:pt x="118573" y="78376"/>
                  </a:lnTo>
                  <a:lnTo>
                    <a:pt x="120721" y="79996"/>
                  </a:lnTo>
                  <a:lnTo>
                    <a:pt x="123107" y="84441"/>
                  </a:lnTo>
                  <a:lnTo>
                    <a:pt x="124941" y="100026"/>
                  </a:lnTo>
                  <a:lnTo>
                    <a:pt x="124966" y="102367"/>
                  </a:lnTo>
                  <a:lnTo>
                    <a:pt x="122348" y="107613"/>
                  </a:lnTo>
                  <a:lnTo>
                    <a:pt x="104024" y="127917"/>
                  </a:lnTo>
                  <a:lnTo>
                    <a:pt x="98157" y="131205"/>
                  </a:lnTo>
                  <a:lnTo>
                    <a:pt x="92243" y="133659"/>
                  </a:lnTo>
                  <a:lnTo>
                    <a:pt x="71437" y="1516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396"/>
            <p:cNvSpPr/>
            <p:nvPr/>
          </p:nvSpPr>
          <p:spPr>
            <a:xfrm>
              <a:off x="1276945" y="5259586"/>
              <a:ext cx="8931" cy="17860"/>
            </a:xfrm>
            <a:custGeom>
              <a:avLst/>
              <a:gdLst/>
              <a:ahLst/>
              <a:cxnLst/>
              <a:rect l="0" t="0" r="0" b="0"/>
              <a:pathLst>
                <a:path w="8931" h="17860">
                  <a:moveTo>
                    <a:pt x="0" y="17859"/>
                  </a:moveTo>
                  <a:lnTo>
                    <a:pt x="0" y="13119"/>
                  </a:lnTo>
                  <a:lnTo>
                    <a:pt x="993" y="11722"/>
                  </a:lnTo>
                  <a:lnTo>
                    <a:pt x="2646" y="10791"/>
                  </a:lnTo>
                  <a:lnTo>
                    <a:pt x="4741" y="10171"/>
                  </a:lnTo>
                  <a:lnTo>
                    <a:pt x="6137" y="8765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397"/>
            <p:cNvSpPr/>
            <p:nvPr/>
          </p:nvSpPr>
          <p:spPr>
            <a:xfrm>
              <a:off x="1241272" y="5384602"/>
              <a:ext cx="62463" cy="71395"/>
            </a:xfrm>
            <a:custGeom>
              <a:avLst/>
              <a:gdLst/>
              <a:ahLst/>
              <a:cxnLst/>
              <a:rect l="0" t="0" r="0" b="0"/>
              <a:pathLst>
                <a:path w="62463" h="71395">
                  <a:moveTo>
                    <a:pt x="62462" y="0"/>
                  </a:moveTo>
                  <a:lnTo>
                    <a:pt x="38547" y="22923"/>
                  </a:lnTo>
                  <a:lnTo>
                    <a:pt x="26723" y="28671"/>
                  </a:lnTo>
                  <a:lnTo>
                    <a:pt x="20781" y="32586"/>
                  </a:lnTo>
                  <a:lnTo>
                    <a:pt x="11858" y="35782"/>
                  </a:lnTo>
                  <a:lnTo>
                    <a:pt x="5907" y="40046"/>
                  </a:lnTo>
                  <a:lnTo>
                    <a:pt x="2600" y="45249"/>
                  </a:lnTo>
                  <a:lnTo>
                    <a:pt x="303" y="53473"/>
                  </a:lnTo>
                  <a:lnTo>
                    <a:pt x="0" y="65862"/>
                  </a:lnTo>
                  <a:lnTo>
                    <a:pt x="977" y="67720"/>
                  </a:lnTo>
                  <a:lnTo>
                    <a:pt x="2621" y="68959"/>
                  </a:lnTo>
                  <a:lnTo>
                    <a:pt x="7093" y="70336"/>
                  </a:lnTo>
                  <a:lnTo>
                    <a:pt x="29766" y="71394"/>
                  </a:lnTo>
                  <a:lnTo>
                    <a:pt x="35694" y="68772"/>
                  </a:lnTo>
                  <a:lnTo>
                    <a:pt x="47584" y="59004"/>
                  </a:lnTo>
                  <a:lnTo>
                    <a:pt x="50889" y="53344"/>
                  </a:lnTo>
                  <a:lnTo>
                    <a:pt x="61532" y="206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398"/>
            <p:cNvSpPr/>
            <p:nvPr/>
          </p:nvSpPr>
          <p:spPr>
            <a:xfrm>
              <a:off x="1276955" y="5500724"/>
              <a:ext cx="115664" cy="124980"/>
            </a:xfrm>
            <a:custGeom>
              <a:avLst/>
              <a:gdLst/>
              <a:ahLst/>
              <a:cxnLst/>
              <a:rect l="0" t="0" r="0" b="0"/>
              <a:pathLst>
                <a:path w="115664" h="124980">
                  <a:moveTo>
                    <a:pt x="8920" y="8893"/>
                  </a:moveTo>
                  <a:lnTo>
                    <a:pt x="8920" y="13634"/>
                  </a:lnTo>
                  <a:lnTo>
                    <a:pt x="7928" y="15030"/>
                  </a:lnTo>
                  <a:lnTo>
                    <a:pt x="6274" y="15961"/>
                  </a:lnTo>
                  <a:lnTo>
                    <a:pt x="4180" y="16582"/>
                  </a:lnTo>
                  <a:lnTo>
                    <a:pt x="2783" y="17987"/>
                  </a:lnTo>
                  <a:lnTo>
                    <a:pt x="1232" y="22196"/>
                  </a:lnTo>
                  <a:lnTo>
                    <a:pt x="0" y="35538"/>
                  </a:lnTo>
                  <a:lnTo>
                    <a:pt x="4734" y="35640"/>
                  </a:lnTo>
                  <a:lnTo>
                    <a:pt x="6129" y="34661"/>
                  </a:lnTo>
                  <a:lnTo>
                    <a:pt x="7059" y="33018"/>
                  </a:lnTo>
                  <a:lnTo>
                    <a:pt x="8552" y="27990"/>
                  </a:lnTo>
                  <a:lnTo>
                    <a:pt x="25161" y="10534"/>
                  </a:lnTo>
                  <a:lnTo>
                    <a:pt x="39725" y="3080"/>
                  </a:lnTo>
                  <a:lnTo>
                    <a:pt x="56290" y="374"/>
                  </a:lnTo>
                  <a:lnTo>
                    <a:pt x="74382" y="0"/>
                  </a:lnTo>
                  <a:lnTo>
                    <a:pt x="80348" y="2625"/>
                  </a:lnTo>
                  <a:lnTo>
                    <a:pt x="86306" y="6108"/>
                  </a:lnTo>
                  <a:lnTo>
                    <a:pt x="95239" y="9060"/>
                  </a:lnTo>
                  <a:lnTo>
                    <a:pt x="101193" y="13267"/>
                  </a:lnTo>
                  <a:lnTo>
                    <a:pt x="104501" y="18445"/>
                  </a:lnTo>
                  <a:lnTo>
                    <a:pt x="106963" y="24052"/>
                  </a:lnTo>
                  <a:lnTo>
                    <a:pt x="111364" y="29852"/>
                  </a:lnTo>
                  <a:lnTo>
                    <a:pt x="113982" y="38383"/>
                  </a:lnTo>
                  <a:lnTo>
                    <a:pt x="115663" y="55287"/>
                  </a:lnTo>
                  <a:lnTo>
                    <a:pt x="107504" y="96577"/>
                  </a:lnTo>
                  <a:lnTo>
                    <a:pt x="107252" y="108737"/>
                  </a:lnTo>
                  <a:lnTo>
                    <a:pt x="104548" y="115446"/>
                  </a:lnTo>
                  <a:lnTo>
                    <a:pt x="98217" y="1249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399"/>
            <p:cNvSpPr/>
            <p:nvPr/>
          </p:nvSpPr>
          <p:spPr>
            <a:xfrm>
              <a:off x="651867" y="5598914"/>
              <a:ext cx="133947" cy="160735"/>
            </a:xfrm>
            <a:custGeom>
              <a:avLst/>
              <a:gdLst/>
              <a:ahLst/>
              <a:cxnLst/>
              <a:rect l="0" t="0" r="0" b="0"/>
              <a:pathLst>
                <a:path w="133947" h="160735">
                  <a:moveTo>
                    <a:pt x="133946" y="0"/>
                  </a:moveTo>
                  <a:lnTo>
                    <a:pt x="126257" y="0"/>
                  </a:lnTo>
                  <a:lnTo>
                    <a:pt x="125843" y="992"/>
                  </a:lnTo>
                  <a:lnTo>
                    <a:pt x="125384" y="4740"/>
                  </a:lnTo>
                  <a:lnTo>
                    <a:pt x="122534" y="9713"/>
                  </a:lnTo>
                  <a:lnTo>
                    <a:pt x="118952" y="15231"/>
                  </a:lnTo>
                  <a:lnTo>
                    <a:pt x="115943" y="23916"/>
                  </a:lnTo>
                  <a:lnTo>
                    <a:pt x="92192" y="65836"/>
                  </a:lnTo>
                  <a:lnTo>
                    <a:pt x="77706" y="89366"/>
                  </a:lnTo>
                  <a:lnTo>
                    <a:pt x="56388" y="111943"/>
                  </a:lnTo>
                  <a:lnTo>
                    <a:pt x="41733" y="122686"/>
                  </a:lnTo>
                  <a:lnTo>
                    <a:pt x="21103" y="146978"/>
                  </a:lnTo>
                  <a:lnTo>
                    <a:pt x="15002" y="149660"/>
                  </a:lnTo>
                  <a:lnTo>
                    <a:pt x="0" y="1607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400"/>
            <p:cNvSpPr/>
            <p:nvPr/>
          </p:nvSpPr>
          <p:spPr>
            <a:xfrm>
              <a:off x="732234" y="5563682"/>
              <a:ext cx="158927" cy="132060"/>
            </a:xfrm>
            <a:custGeom>
              <a:avLst/>
              <a:gdLst/>
              <a:ahLst/>
              <a:cxnLst/>
              <a:rect l="0" t="0" r="0" b="0"/>
              <a:pathLst>
                <a:path w="158927" h="132060">
                  <a:moveTo>
                    <a:pt x="0" y="26302"/>
                  </a:moveTo>
                  <a:lnTo>
                    <a:pt x="4741" y="21562"/>
                  </a:lnTo>
                  <a:lnTo>
                    <a:pt x="9714" y="19234"/>
                  </a:lnTo>
                  <a:lnTo>
                    <a:pt x="25732" y="13000"/>
                  </a:lnTo>
                  <a:lnTo>
                    <a:pt x="41867" y="3206"/>
                  </a:lnTo>
                  <a:lnTo>
                    <a:pt x="64139" y="0"/>
                  </a:lnTo>
                  <a:lnTo>
                    <a:pt x="70840" y="2375"/>
                  </a:lnTo>
                  <a:lnTo>
                    <a:pt x="110458" y="30566"/>
                  </a:lnTo>
                  <a:lnTo>
                    <a:pt x="131364" y="53346"/>
                  </a:lnTo>
                  <a:lnTo>
                    <a:pt x="156665" y="91632"/>
                  </a:lnTo>
                  <a:lnTo>
                    <a:pt x="158926" y="99325"/>
                  </a:lnTo>
                  <a:lnTo>
                    <a:pt x="158537" y="102765"/>
                  </a:lnTo>
                  <a:lnTo>
                    <a:pt x="155458" y="109234"/>
                  </a:lnTo>
                  <a:lnTo>
                    <a:pt x="148147" y="118454"/>
                  </a:lnTo>
                  <a:lnTo>
                    <a:pt x="142572" y="121829"/>
                  </a:lnTo>
                  <a:lnTo>
                    <a:pt x="136788" y="124321"/>
                  </a:lnTo>
                  <a:lnTo>
                    <a:pt x="127953" y="130310"/>
                  </a:lnTo>
                  <a:lnTo>
                    <a:pt x="122022" y="132059"/>
                  </a:lnTo>
                  <a:lnTo>
                    <a:pt x="113433" y="130191"/>
                  </a:lnTo>
                  <a:lnTo>
                    <a:pt x="97441" y="126207"/>
                  </a:lnTo>
                  <a:lnTo>
                    <a:pt x="80135" y="122379"/>
                  </a:lnTo>
                  <a:lnTo>
                    <a:pt x="61249" y="116939"/>
                  </a:lnTo>
                  <a:lnTo>
                    <a:pt x="44649" y="11559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401"/>
            <p:cNvSpPr/>
            <p:nvPr/>
          </p:nvSpPr>
          <p:spPr>
            <a:xfrm>
              <a:off x="866180" y="5688211"/>
              <a:ext cx="267766" cy="160725"/>
            </a:xfrm>
            <a:custGeom>
              <a:avLst/>
              <a:gdLst/>
              <a:ahLst/>
              <a:cxnLst/>
              <a:rect l="0" t="0" r="0" b="0"/>
              <a:pathLst>
                <a:path w="267766" h="160725">
                  <a:moveTo>
                    <a:pt x="0" y="0"/>
                  </a:moveTo>
                  <a:lnTo>
                    <a:pt x="4740" y="4740"/>
                  </a:lnTo>
                  <a:lnTo>
                    <a:pt x="9713" y="7068"/>
                  </a:lnTo>
                  <a:lnTo>
                    <a:pt x="12429" y="7689"/>
                  </a:lnTo>
                  <a:lnTo>
                    <a:pt x="20990" y="13303"/>
                  </a:lnTo>
                  <a:lnTo>
                    <a:pt x="43449" y="29888"/>
                  </a:lnTo>
                  <a:lnTo>
                    <a:pt x="73920" y="42559"/>
                  </a:lnTo>
                  <a:lnTo>
                    <a:pt x="79046" y="43255"/>
                  </a:lnTo>
                  <a:lnTo>
                    <a:pt x="87386" y="41383"/>
                  </a:lnTo>
                  <a:lnTo>
                    <a:pt x="94401" y="38236"/>
                  </a:lnTo>
                  <a:lnTo>
                    <a:pt x="103928" y="35473"/>
                  </a:lnTo>
                  <a:lnTo>
                    <a:pt x="120294" y="22445"/>
                  </a:lnTo>
                  <a:lnTo>
                    <a:pt x="122917" y="17252"/>
                  </a:lnTo>
                  <a:lnTo>
                    <a:pt x="124601" y="10574"/>
                  </a:lnTo>
                  <a:lnTo>
                    <a:pt x="117290" y="1385"/>
                  </a:lnTo>
                  <a:lnTo>
                    <a:pt x="113975" y="615"/>
                  </a:lnTo>
                  <a:lnTo>
                    <a:pt x="103763" y="122"/>
                  </a:lnTo>
                  <a:lnTo>
                    <a:pt x="101917" y="1073"/>
                  </a:lnTo>
                  <a:lnTo>
                    <a:pt x="100687" y="2701"/>
                  </a:lnTo>
                  <a:lnTo>
                    <a:pt x="99867" y="4776"/>
                  </a:lnTo>
                  <a:lnTo>
                    <a:pt x="98328" y="6161"/>
                  </a:lnTo>
                  <a:lnTo>
                    <a:pt x="88729" y="11028"/>
                  </a:lnTo>
                  <a:lnTo>
                    <a:pt x="83091" y="16807"/>
                  </a:lnTo>
                  <a:lnTo>
                    <a:pt x="65139" y="44152"/>
                  </a:lnTo>
                  <a:lnTo>
                    <a:pt x="63027" y="61197"/>
                  </a:lnTo>
                  <a:lnTo>
                    <a:pt x="62661" y="73144"/>
                  </a:lnTo>
                  <a:lnTo>
                    <a:pt x="65222" y="79803"/>
                  </a:lnTo>
                  <a:lnTo>
                    <a:pt x="68675" y="86070"/>
                  </a:lnTo>
                  <a:lnTo>
                    <a:pt x="71611" y="95176"/>
                  </a:lnTo>
                  <a:lnTo>
                    <a:pt x="75814" y="101170"/>
                  </a:lnTo>
                  <a:lnTo>
                    <a:pt x="80989" y="104495"/>
                  </a:lnTo>
                  <a:lnTo>
                    <a:pt x="87656" y="106631"/>
                  </a:lnTo>
                  <a:lnTo>
                    <a:pt x="98794" y="100019"/>
                  </a:lnTo>
                  <a:lnTo>
                    <a:pt x="101581" y="99423"/>
                  </a:lnTo>
                  <a:lnTo>
                    <a:pt x="107324" y="93466"/>
                  </a:lnTo>
                  <a:lnTo>
                    <a:pt x="119095" y="78215"/>
                  </a:lnTo>
                  <a:lnTo>
                    <a:pt x="127676" y="74450"/>
                  </a:lnTo>
                  <a:lnTo>
                    <a:pt x="137112" y="71784"/>
                  </a:lnTo>
                  <a:lnTo>
                    <a:pt x="151254" y="61988"/>
                  </a:lnTo>
                  <a:lnTo>
                    <a:pt x="154414" y="59185"/>
                  </a:lnTo>
                  <a:lnTo>
                    <a:pt x="163217" y="56070"/>
                  </a:lnTo>
                  <a:lnTo>
                    <a:pt x="180297" y="54070"/>
                  </a:lnTo>
                  <a:lnTo>
                    <a:pt x="186957" y="56443"/>
                  </a:lnTo>
                  <a:lnTo>
                    <a:pt x="229935" y="86354"/>
                  </a:lnTo>
                  <a:lnTo>
                    <a:pt x="251733" y="101208"/>
                  </a:lnTo>
                  <a:lnTo>
                    <a:pt x="255748" y="107158"/>
                  </a:lnTo>
                  <a:lnTo>
                    <a:pt x="258525" y="113110"/>
                  </a:lnTo>
                  <a:lnTo>
                    <a:pt x="267765" y="124861"/>
                  </a:lnTo>
                  <a:lnTo>
                    <a:pt x="229181" y="125015"/>
                  </a:lnTo>
                  <a:lnTo>
                    <a:pt x="223236" y="127661"/>
                  </a:lnTo>
                  <a:lnTo>
                    <a:pt x="188919" y="159343"/>
                  </a:lnTo>
                  <a:lnTo>
                    <a:pt x="178998" y="160698"/>
                  </a:lnTo>
                  <a:lnTo>
                    <a:pt x="173973" y="160724"/>
                  </a:lnTo>
                  <a:lnTo>
                    <a:pt x="172536" y="159735"/>
                  </a:lnTo>
                  <a:lnTo>
                    <a:pt x="171579" y="158084"/>
                  </a:lnTo>
                  <a:lnTo>
                    <a:pt x="169776" y="152172"/>
                  </a:lnTo>
                  <a:lnTo>
                    <a:pt x="169664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402"/>
            <p:cNvSpPr/>
            <p:nvPr/>
          </p:nvSpPr>
          <p:spPr>
            <a:xfrm>
              <a:off x="1125186" y="5813227"/>
              <a:ext cx="53534" cy="103019"/>
            </a:xfrm>
            <a:custGeom>
              <a:avLst/>
              <a:gdLst/>
              <a:ahLst/>
              <a:cxnLst/>
              <a:rect l="0" t="0" r="0" b="0"/>
              <a:pathLst>
                <a:path w="53534" h="103019">
                  <a:moveTo>
                    <a:pt x="35673" y="44648"/>
                  </a:moveTo>
                  <a:lnTo>
                    <a:pt x="35673" y="35827"/>
                  </a:lnTo>
                  <a:lnTo>
                    <a:pt x="19860" y="50541"/>
                  </a:lnTo>
                  <a:lnTo>
                    <a:pt x="14424" y="52228"/>
                  </a:lnTo>
                  <a:lnTo>
                    <a:pt x="8700" y="58270"/>
                  </a:lnTo>
                  <a:lnTo>
                    <a:pt x="3842" y="66577"/>
                  </a:lnTo>
                  <a:lnTo>
                    <a:pt x="1106" y="76832"/>
                  </a:lnTo>
                  <a:lnTo>
                    <a:pt x="0" y="96440"/>
                  </a:lnTo>
                  <a:lnTo>
                    <a:pt x="4708" y="102437"/>
                  </a:lnTo>
                  <a:lnTo>
                    <a:pt x="7093" y="103018"/>
                  </a:lnTo>
                  <a:lnTo>
                    <a:pt x="9674" y="102413"/>
                  </a:lnTo>
                  <a:lnTo>
                    <a:pt x="15188" y="100087"/>
                  </a:lnTo>
                  <a:lnTo>
                    <a:pt x="23871" y="97785"/>
                  </a:lnTo>
                  <a:lnTo>
                    <a:pt x="38664" y="85870"/>
                  </a:lnTo>
                  <a:lnTo>
                    <a:pt x="41963" y="80168"/>
                  </a:lnTo>
                  <a:lnTo>
                    <a:pt x="52602" y="47452"/>
                  </a:lnTo>
                  <a:lnTo>
                    <a:pt x="53526" y="4047"/>
                  </a:lnTo>
                  <a:lnTo>
                    <a:pt x="5353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403"/>
            <p:cNvSpPr/>
            <p:nvPr/>
          </p:nvSpPr>
          <p:spPr>
            <a:xfrm>
              <a:off x="1169792" y="5893595"/>
              <a:ext cx="80364" cy="107156"/>
            </a:xfrm>
            <a:custGeom>
              <a:avLst/>
              <a:gdLst/>
              <a:ahLst/>
              <a:cxnLst/>
              <a:rect l="0" t="0" r="0" b="0"/>
              <a:pathLst>
                <a:path w="80364" h="107156">
                  <a:moveTo>
                    <a:pt x="35716" y="0"/>
                  </a:moveTo>
                  <a:lnTo>
                    <a:pt x="30975" y="0"/>
                  </a:lnTo>
                  <a:lnTo>
                    <a:pt x="29579" y="1983"/>
                  </a:lnTo>
                  <a:lnTo>
                    <a:pt x="26039" y="23331"/>
                  </a:lnTo>
                  <a:lnTo>
                    <a:pt x="19767" y="35623"/>
                  </a:lnTo>
                  <a:lnTo>
                    <a:pt x="18234" y="47605"/>
                  </a:lnTo>
                  <a:lnTo>
                    <a:pt x="17116" y="49596"/>
                  </a:lnTo>
                  <a:lnTo>
                    <a:pt x="15378" y="50922"/>
                  </a:lnTo>
                  <a:lnTo>
                    <a:pt x="13228" y="51806"/>
                  </a:lnTo>
                  <a:lnTo>
                    <a:pt x="11794" y="53389"/>
                  </a:lnTo>
                  <a:lnTo>
                    <a:pt x="10201" y="57793"/>
                  </a:lnTo>
                  <a:lnTo>
                    <a:pt x="8784" y="59364"/>
                  </a:lnTo>
                  <a:lnTo>
                    <a:pt x="116" y="62470"/>
                  </a:lnTo>
                  <a:lnTo>
                    <a:pt x="0" y="49203"/>
                  </a:lnTo>
                  <a:lnTo>
                    <a:pt x="991" y="47683"/>
                  </a:lnTo>
                  <a:lnTo>
                    <a:pt x="2644" y="46672"/>
                  </a:lnTo>
                  <a:lnTo>
                    <a:pt x="4738" y="45997"/>
                  </a:lnTo>
                  <a:lnTo>
                    <a:pt x="18089" y="37757"/>
                  </a:lnTo>
                  <a:lnTo>
                    <a:pt x="20988" y="37077"/>
                  </a:lnTo>
                  <a:lnTo>
                    <a:pt x="35736" y="28829"/>
                  </a:lnTo>
                  <a:lnTo>
                    <a:pt x="65482" y="26823"/>
                  </a:lnTo>
                  <a:lnTo>
                    <a:pt x="71435" y="29449"/>
                  </a:lnTo>
                  <a:lnTo>
                    <a:pt x="78600" y="34480"/>
                  </a:lnTo>
                  <a:lnTo>
                    <a:pt x="79580" y="37813"/>
                  </a:lnTo>
                  <a:lnTo>
                    <a:pt x="80363" y="82137"/>
                  </a:lnTo>
                  <a:lnTo>
                    <a:pt x="77718" y="88760"/>
                  </a:lnTo>
                  <a:lnTo>
                    <a:pt x="74227" y="95010"/>
                  </a:lnTo>
                  <a:lnTo>
                    <a:pt x="71802" y="105361"/>
                  </a:lnTo>
                  <a:lnTo>
                    <a:pt x="70688" y="105958"/>
                  </a:lnTo>
                  <a:lnTo>
                    <a:pt x="62505" y="1071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404"/>
            <p:cNvSpPr/>
            <p:nvPr/>
          </p:nvSpPr>
          <p:spPr>
            <a:xfrm>
              <a:off x="1285875" y="6000750"/>
              <a:ext cx="17860" cy="26790"/>
            </a:xfrm>
            <a:custGeom>
              <a:avLst/>
              <a:gdLst/>
              <a:ahLst/>
              <a:cxnLst/>
              <a:rect l="0" t="0" r="0" b="0"/>
              <a:pathLst>
                <a:path w="17860" h="26790">
                  <a:moveTo>
                    <a:pt x="17859" y="0"/>
                  </a:moveTo>
                  <a:lnTo>
                    <a:pt x="10171" y="0"/>
                  </a:lnTo>
                  <a:lnTo>
                    <a:pt x="9757" y="992"/>
                  </a:lnTo>
                  <a:lnTo>
                    <a:pt x="9039" y="7689"/>
                  </a:lnTo>
                  <a:lnTo>
                    <a:pt x="1251" y="16509"/>
                  </a:lnTo>
                  <a:lnTo>
                    <a:pt x="0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SMARTInkShape-405"/>
            <p:cNvSpPr/>
            <p:nvPr/>
          </p:nvSpPr>
          <p:spPr>
            <a:xfrm>
              <a:off x="1285875" y="5992344"/>
              <a:ext cx="178595" cy="106634"/>
            </a:xfrm>
            <a:custGeom>
              <a:avLst/>
              <a:gdLst/>
              <a:ahLst/>
              <a:cxnLst/>
              <a:rect l="0" t="0" r="0" b="0"/>
              <a:pathLst>
                <a:path w="178595" h="106634">
                  <a:moveTo>
                    <a:pt x="0" y="106633"/>
                  </a:moveTo>
                  <a:lnTo>
                    <a:pt x="4740" y="101892"/>
                  </a:lnTo>
                  <a:lnTo>
                    <a:pt x="7068" y="96918"/>
                  </a:lnTo>
                  <a:lnTo>
                    <a:pt x="7688" y="94204"/>
                  </a:lnTo>
                  <a:lnTo>
                    <a:pt x="13302" y="85642"/>
                  </a:lnTo>
                  <a:lnTo>
                    <a:pt x="47636" y="42388"/>
                  </a:lnTo>
                  <a:lnTo>
                    <a:pt x="92212" y="11404"/>
                  </a:lnTo>
                  <a:lnTo>
                    <a:pt x="103280" y="3452"/>
                  </a:lnTo>
                  <a:lnTo>
                    <a:pt x="109733" y="1243"/>
                  </a:lnTo>
                  <a:lnTo>
                    <a:pt x="123685" y="0"/>
                  </a:lnTo>
                  <a:lnTo>
                    <a:pt x="132031" y="2354"/>
                  </a:lnTo>
                  <a:lnTo>
                    <a:pt x="139048" y="5717"/>
                  </a:lnTo>
                  <a:lnTo>
                    <a:pt x="148576" y="8601"/>
                  </a:lnTo>
                  <a:lnTo>
                    <a:pt x="163678" y="20730"/>
                  </a:lnTo>
                  <a:lnTo>
                    <a:pt x="167003" y="26451"/>
                  </a:lnTo>
                  <a:lnTo>
                    <a:pt x="167890" y="29366"/>
                  </a:lnTo>
                  <a:lnTo>
                    <a:pt x="169474" y="31308"/>
                  </a:lnTo>
                  <a:lnTo>
                    <a:pt x="178594" y="351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SMARTInkShape-406"/>
            <p:cNvSpPr/>
            <p:nvPr/>
          </p:nvSpPr>
          <p:spPr>
            <a:xfrm>
              <a:off x="1330688" y="5965030"/>
              <a:ext cx="62343" cy="187526"/>
            </a:xfrm>
            <a:custGeom>
              <a:avLst/>
              <a:gdLst/>
              <a:ahLst/>
              <a:cxnLst/>
              <a:rect l="0" t="0" r="0" b="0"/>
              <a:pathLst>
                <a:path w="62343" h="187526">
                  <a:moveTo>
                    <a:pt x="53414" y="0"/>
                  </a:moveTo>
                  <a:lnTo>
                    <a:pt x="48673" y="0"/>
                  </a:lnTo>
                  <a:lnTo>
                    <a:pt x="43700" y="2647"/>
                  </a:lnTo>
                  <a:lnTo>
                    <a:pt x="40985" y="4742"/>
                  </a:lnTo>
                  <a:lnTo>
                    <a:pt x="32676" y="7069"/>
                  </a:lnTo>
                  <a:lnTo>
                    <a:pt x="23361" y="9095"/>
                  </a:lnTo>
                  <a:lnTo>
                    <a:pt x="15914" y="13304"/>
                  </a:lnTo>
                  <a:lnTo>
                    <a:pt x="6143" y="25992"/>
                  </a:lnTo>
                  <a:lnTo>
                    <a:pt x="1704" y="37578"/>
                  </a:lnTo>
                  <a:lnTo>
                    <a:pt x="0" y="68887"/>
                  </a:lnTo>
                  <a:lnTo>
                    <a:pt x="6997" y="92358"/>
                  </a:lnTo>
                  <a:lnTo>
                    <a:pt x="26695" y="131306"/>
                  </a:lnTo>
                  <a:lnTo>
                    <a:pt x="33601" y="138726"/>
                  </a:lnTo>
                  <a:lnTo>
                    <a:pt x="46661" y="148482"/>
                  </a:lnTo>
                  <a:lnTo>
                    <a:pt x="52405" y="156665"/>
                  </a:lnTo>
                  <a:lnTo>
                    <a:pt x="61897" y="160577"/>
                  </a:lnTo>
                  <a:lnTo>
                    <a:pt x="62342" y="174373"/>
                  </a:lnTo>
                  <a:lnTo>
                    <a:pt x="61350" y="175780"/>
                  </a:lnTo>
                  <a:lnTo>
                    <a:pt x="59697" y="176718"/>
                  </a:lnTo>
                  <a:lnTo>
                    <a:pt x="54655" y="178224"/>
                  </a:lnTo>
                  <a:lnTo>
                    <a:pt x="44484" y="1875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407"/>
            <p:cNvSpPr/>
            <p:nvPr/>
          </p:nvSpPr>
          <p:spPr>
            <a:xfrm>
              <a:off x="1500188" y="6072565"/>
              <a:ext cx="17860" cy="17483"/>
            </a:xfrm>
            <a:custGeom>
              <a:avLst/>
              <a:gdLst/>
              <a:ahLst/>
              <a:cxnLst/>
              <a:rect l="0" t="0" r="0" b="0"/>
              <a:pathLst>
                <a:path w="17860" h="17483">
                  <a:moveTo>
                    <a:pt x="0" y="17482"/>
                  </a:moveTo>
                  <a:lnTo>
                    <a:pt x="0" y="12741"/>
                  </a:lnTo>
                  <a:lnTo>
                    <a:pt x="992" y="11345"/>
                  </a:lnTo>
                  <a:lnTo>
                    <a:pt x="2645" y="10414"/>
                  </a:lnTo>
                  <a:lnTo>
                    <a:pt x="7688" y="8920"/>
                  </a:lnTo>
                  <a:lnTo>
                    <a:pt x="17459" y="0"/>
                  </a:lnTo>
                  <a:lnTo>
                    <a:pt x="17859" y="85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408"/>
            <p:cNvSpPr/>
            <p:nvPr/>
          </p:nvSpPr>
          <p:spPr>
            <a:xfrm>
              <a:off x="1455539" y="6152555"/>
              <a:ext cx="89298" cy="53579"/>
            </a:xfrm>
            <a:custGeom>
              <a:avLst/>
              <a:gdLst/>
              <a:ahLst/>
              <a:cxnLst/>
              <a:rect l="0" t="0" r="0" b="0"/>
              <a:pathLst>
                <a:path w="89298" h="53579">
                  <a:moveTo>
                    <a:pt x="89297" y="0"/>
                  </a:moveTo>
                  <a:lnTo>
                    <a:pt x="50557" y="0"/>
                  </a:lnTo>
                  <a:lnTo>
                    <a:pt x="48587" y="992"/>
                  </a:lnTo>
                  <a:lnTo>
                    <a:pt x="47274" y="2645"/>
                  </a:lnTo>
                  <a:lnTo>
                    <a:pt x="46399" y="4740"/>
                  </a:lnTo>
                  <a:lnTo>
                    <a:pt x="44823" y="6137"/>
                  </a:lnTo>
                  <a:lnTo>
                    <a:pt x="40427" y="7688"/>
                  </a:lnTo>
                  <a:lnTo>
                    <a:pt x="29520" y="9677"/>
                  </a:lnTo>
                  <a:lnTo>
                    <a:pt x="14851" y="21326"/>
                  </a:lnTo>
                  <a:lnTo>
                    <a:pt x="11561" y="27007"/>
                  </a:lnTo>
                  <a:lnTo>
                    <a:pt x="9107" y="32839"/>
                  </a:lnTo>
                  <a:lnTo>
                    <a:pt x="3139" y="41700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409"/>
            <p:cNvSpPr/>
            <p:nvPr/>
          </p:nvSpPr>
          <p:spPr>
            <a:xfrm>
              <a:off x="1544991" y="6188645"/>
              <a:ext cx="61877" cy="79997"/>
            </a:xfrm>
            <a:custGeom>
              <a:avLst/>
              <a:gdLst/>
              <a:ahLst/>
              <a:cxnLst/>
              <a:rect l="0" t="0" r="0" b="0"/>
              <a:pathLst>
                <a:path w="61877" h="79997">
                  <a:moveTo>
                    <a:pt x="44493" y="26418"/>
                  </a:moveTo>
                  <a:lnTo>
                    <a:pt x="61876" y="9035"/>
                  </a:lnTo>
                  <a:lnTo>
                    <a:pt x="57471" y="8699"/>
                  </a:lnTo>
                  <a:lnTo>
                    <a:pt x="56122" y="7660"/>
                  </a:lnTo>
                  <a:lnTo>
                    <a:pt x="54622" y="3860"/>
                  </a:lnTo>
                  <a:lnTo>
                    <a:pt x="53230" y="2448"/>
                  </a:lnTo>
                  <a:lnTo>
                    <a:pt x="49038" y="882"/>
                  </a:lnTo>
                  <a:lnTo>
                    <a:pt x="41099" y="0"/>
                  </a:lnTo>
                  <a:lnTo>
                    <a:pt x="35378" y="2439"/>
                  </a:lnTo>
                  <a:lnTo>
                    <a:pt x="29528" y="5839"/>
                  </a:lnTo>
                  <a:lnTo>
                    <a:pt x="20656" y="8745"/>
                  </a:lnTo>
                  <a:lnTo>
                    <a:pt x="11744" y="14457"/>
                  </a:lnTo>
                  <a:lnTo>
                    <a:pt x="5795" y="16140"/>
                  </a:lnTo>
                  <a:lnTo>
                    <a:pt x="3812" y="17582"/>
                  </a:lnTo>
                  <a:lnTo>
                    <a:pt x="2489" y="19535"/>
                  </a:lnTo>
                  <a:lnTo>
                    <a:pt x="367" y="25058"/>
                  </a:lnTo>
                  <a:lnTo>
                    <a:pt x="0" y="30755"/>
                  </a:lnTo>
                  <a:lnTo>
                    <a:pt x="940" y="32286"/>
                  </a:lnTo>
                  <a:lnTo>
                    <a:pt x="2560" y="33306"/>
                  </a:lnTo>
                  <a:lnTo>
                    <a:pt x="4631" y="33986"/>
                  </a:lnTo>
                  <a:lnTo>
                    <a:pt x="26482" y="52110"/>
                  </a:lnTo>
                  <a:lnTo>
                    <a:pt x="44450" y="53205"/>
                  </a:lnTo>
                  <a:lnTo>
                    <a:pt x="44493" y="75429"/>
                  </a:lnTo>
                  <a:lnTo>
                    <a:pt x="45486" y="76951"/>
                  </a:lnTo>
                  <a:lnTo>
                    <a:pt x="47139" y="77966"/>
                  </a:lnTo>
                  <a:lnTo>
                    <a:pt x="53423" y="799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410"/>
            <p:cNvSpPr/>
            <p:nvPr/>
          </p:nvSpPr>
          <p:spPr>
            <a:xfrm>
              <a:off x="1660922" y="6188273"/>
              <a:ext cx="116087" cy="116087"/>
            </a:xfrm>
            <a:custGeom>
              <a:avLst/>
              <a:gdLst/>
              <a:ahLst/>
              <a:cxnLst/>
              <a:rect l="0" t="0" r="0" b="0"/>
              <a:pathLst>
                <a:path w="116087" h="116087">
                  <a:moveTo>
                    <a:pt x="116086" y="0"/>
                  </a:moveTo>
                  <a:lnTo>
                    <a:pt x="108398" y="0"/>
                  </a:lnTo>
                  <a:lnTo>
                    <a:pt x="107984" y="993"/>
                  </a:lnTo>
                  <a:lnTo>
                    <a:pt x="107166" y="13562"/>
                  </a:lnTo>
                  <a:lnTo>
                    <a:pt x="104515" y="18595"/>
                  </a:lnTo>
                  <a:lnTo>
                    <a:pt x="64349" y="60653"/>
                  </a:lnTo>
                  <a:lnTo>
                    <a:pt x="51478" y="70888"/>
                  </a:lnTo>
                  <a:lnTo>
                    <a:pt x="41730" y="78139"/>
                  </a:lnTo>
                  <a:lnTo>
                    <a:pt x="24743" y="96317"/>
                  </a:lnTo>
                  <a:lnTo>
                    <a:pt x="0" y="1160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411"/>
            <p:cNvSpPr/>
            <p:nvPr/>
          </p:nvSpPr>
          <p:spPr>
            <a:xfrm>
              <a:off x="1589484" y="6215063"/>
              <a:ext cx="151803" cy="151693"/>
            </a:xfrm>
            <a:custGeom>
              <a:avLst/>
              <a:gdLst/>
              <a:ahLst/>
              <a:cxnLst/>
              <a:rect l="0" t="0" r="0" b="0"/>
              <a:pathLst>
                <a:path w="151803" h="151693">
                  <a:moveTo>
                    <a:pt x="0" y="0"/>
                  </a:moveTo>
                  <a:lnTo>
                    <a:pt x="7689" y="0"/>
                  </a:lnTo>
                  <a:lnTo>
                    <a:pt x="50791" y="33764"/>
                  </a:lnTo>
                  <a:lnTo>
                    <a:pt x="95374" y="69857"/>
                  </a:lnTo>
                  <a:lnTo>
                    <a:pt x="122387" y="91342"/>
                  </a:lnTo>
                  <a:lnTo>
                    <a:pt x="139999" y="115482"/>
                  </a:lnTo>
                  <a:lnTo>
                    <a:pt x="142589" y="121770"/>
                  </a:lnTo>
                  <a:lnTo>
                    <a:pt x="150395" y="132146"/>
                  </a:lnTo>
                  <a:lnTo>
                    <a:pt x="151768" y="142460"/>
                  </a:lnTo>
                  <a:lnTo>
                    <a:pt x="151802" y="150526"/>
                  </a:lnTo>
                  <a:lnTo>
                    <a:pt x="150811" y="150952"/>
                  </a:lnTo>
                  <a:lnTo>
                    <a:pt x="144116" y="151692"/>
                  </a:lnTo>
                  <a:lnTo>
                    <a:pt x="143703" y="150738"/>
                  </a:lnTo>
                  <a:lnTo>
                    <a:pt x="143243" y="147031"/>
                  </a:lnTo>
                  <a:lnTo>
                    <a:pt x="142128" y="145645"/>
                  </a:lnTo>
                  <a:lnTo>
                    <a:pt x="133946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412"/>
            <p:cNvSpPr/>
            <p:nvPr/>
          </p:nvSpPr>
          <p:spPr>
            <a:xfrm>
              <a:off x="1849687" y="6421689"/>
              <a:ext cx="137573" cy="132703"/>
            </a:xfrm>
            <a:custGeom>
              <a:avLst/>
              <a:gdLst/>
              <a:ahLst/>
              <a:cxnLst/>
              <a:rect l="0" t="0" r="0" b="0"/>
              <a:pathLst>
                <a:path w="137573" h="132703">
                  <a:moveTo>
                    <a:pt x="7688" y="16616"/>
                  </a:moveTo>
                  <a:lnTo>
                    <a:pt x="0" y="16616"/>
                  </a:lnTo>
                  <a:lnTo>
                    <a:pt x="6556" y="8927"/>
                  </a:lnTo>
                  <a:lnTo>
                    <a:pt x="15277" y="7795"/>
                  </a:lnTo>
                  <a:lnTo>
                    <a:pt x="20961" y="7719"/>
                  </a:lnTo>
                  <a:lnTo>
                    <a:pt x="26155" y="5054"/>
                  </a:lnTo>
                  <a:lnTo>
                    <a:pt x="31770" y="1555"/>
                  </a:lnTo>
                  <a:lnTo>
                    <a:pt x="37574" y="0"/>
                  </a:lnTo>
                  <a:lnTo>
                    <a:pt x="63012" y="6554"/>
                  </a:lnTo>
                  <a:lnTo>
                    <a:pt x="69649" y="9829"/>
                  </a:lnTo>
                  <a:lnTo>
                    <a:pt x="72808" y="12091"/>
                  </a:lnTo>
                  <a:lnTo>
                    <a:pt x="98688" y="20959"/>
                  </a:lnTo>
                  <a:lnTo>
                    <a:pt x="111616" y="30776"/>
                  </a:lnTo>
                  <a:lnTo>
                    <a:pt x="117709" y="32831"/>
                  </a:lnTo>
                  <a:lnTo>
                    <a:pt x="119731" y="34371"/>
                  </a:lnTo>
                  <a:lnTo>
                    <a:pt x="129556" y="49610"/>
                  </a:lnTo>
                  <a:lnTo>
                    <a:pt x="132763" y="58363"/>
                  </a:lnTo>
                  <a:lnTo>
                    <a:pt x="137030" y="64274"/>
                  </a:lnTo>
                  <a:lnTo>
                    <a:pt x="137572" y="66247"/>
                  </a:lnTo>
                  <a:lnTo>
                    <a:pt x="136941" y="67563"/>
                  </a:lnTo>
                  <a:lnTo>
                    <a:pt x="135529" y="68440"/>
                  </a:lnTo>
                  <a:lnTo>
                    <a:pt x="134587" y="70016"/>
                  </a:lnTo>
                  <a:lnTo>
                    <a:pt x="132270" y="76976"/>
                  </a:lnTo>
                  <a:lnTo>
                    <a:pt x="118513" y="100216"/>
                  </a:lnTo>
                  <a:lnTo>
                    <a:pt x="114939" y="111060"/>
                  </a:lnTo>
                  <a:lnTo>
                    <a:pt x="110587" y="117461"/>
                  </a:lnTo>
                  <a:lnTo>
                    <a:pt x="105345" y="120967"/>
                  </a:lnTo>
                  <a:lnTo>
                    <a:pt x="102559" y="121902"/>
                  </a:lnTo>
                  <a:lnTo>
                    <a:pt x="100701" y="123518"/>
                  </a:lnTo>
                  <a:lnTo>
                    <a:pt x="96985" y="13270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413"/>
            <p:cNvSpPr/>
            <p:nvPr/>
          </p:nvSpPr>
          <p:spPr>
            <a:xfrm>
              <a:off x="1768568" y="6277570"/>
              <a:ext cx="88808" cy="151393"/>
            </a:xfrm>
            <a:custGeom>
              <a:avLst/>
              <a:gdLst/>
              <a:ahLst/>
              <a:cxnLst/>
              <a:rect l="0" t="0" r="0" b="0"/>
              <a:pathLst>
                <a:path w="88808" h="151393">
                  <a:moveTo>
                    <a:pt x="70948" y="98227"/>
                  </a:moveTo>
                  <a:lnTo>
                    <a:pt x="41060" y="98227"/>
                  </a:lnTo>
                  <a:lnTo>
                    <a:pt x="35174" y="100872"/>
                  </a:lnTo>
                  <a:lnTo>
                    <a:pt x="5095" y="128374"/>
                  </a:lnTo>
                  <a:lnTo>
                    <a:pt x="1992" y="134115"/>
                  </a:lnTo>
                  <a:lnTo>
                    <a:pt x="0" y="141144"/>
                  </a:lnTo>
                  <a:lnTo>
                    <a:pt x="2374" y="144752"/>
                  </a:lnTo>
                  <a:lnTo>
                    <a:pt x="7242" y="150412"/>
                  </a:lnTo>
                  <a:lnTo>
                    <a:pt x="10553" y="151186"/>
                  </a:lnTo>
                  <a:lnTo>
                    <a:pt x="12825" y="151392"/>
                  </a:lnTo>
                  <a:lnTo>
                    <a:pt x="17996" y="148976"/>
                  </a:lnTo>
                  <a:lnTo>
                    <a:pt x="29399" y="139340"/>
                  </a:lnTo>
                  <a:lnTo>
                    <a:pt x="53093" y="97973"/>
                  </a:lnTo>
                  <a:lnTo>
                    <a:pt x="73925" y="56540"/>
                  </a:lnTo>
                  <a:lnTo>
                    <a:pt x="81739" y="29433"/>
                  </a:lnTo>
                  <a:lnTo>
                    <a:pt x="85666" y="22011"/>
                  </a:lnTo>
                  <a:lnTo>
                    <a:pt x="88186" y="9162"/>
                  </a:lnTo>
                  <a:lnTo>
                    <a:pt x="8880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414"/>
            <p:cNvSpPr/>
            <p:nvPr/>
          </p:nvSpPr>
          <p:spPr>
            <a:xfrm>
              <a:off x="1794867" y="6268682"/>
              <a:ext cx="35720" cy="17819"/>
            </a:xfrm>
            <a:custGeom>
              <a:avLst/>
              <a:gdLst/>
              <a:ahLst/>
              <a:cxnLst/>
              <a:rect l="0" t="0" r="0" b="0"/>
              <a:pathLst>
                <a:path w="35720" h="17819">
                  <a:moveTo>
                    <a:pt x="0" y="17818"/>
                  </a:moveTo>
                  <a:lnTo>
                    <a:pt x="7688" y="17818"/>
                  </a:lnTo>
                  <a:lnTo>
                    <a:pt x="13302" y="13078"/>
                  </a:lnTo>
                  <a:lnTo>
                    <a:pt x="15834" y="8105"/>
                  </a:lnTo>
                  <a:lnTo>
                    <a:pt x="16509" y="5389"/>
                  </a:lnTo>
                  <a:lnTo>
                    <a:pt x="17952" y="3579"/>
                  </a:lnTo>
                  <a:lnTo>
                    <a:pt x="26670" y="0"/>
                  </a:lnTo>
                  <a:lnTo>
                    <a:pt x="35719" y="8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8" name="SMARTInkShape-Group51"/>
          <p:cNvGrpSpPr/>
          <p:nvPr/>
        </p:nvGrpSpPr>
        <p:grpSpPr>
          <a:xfrm>
            <a:off x="437588" y="3107531"/>
            <a:ext cx="910272" cy="946548"/>
            <a:chOff x="437588" y="3107531"/>
            <a:chExt cx="910272" cy="946548"/>
          </a:xfrm>
        </p:grpSpPr>
        <p:sp>
          <p:nvSpPr>
            <p:cNvPr id="163" name="SMARTInkShape-415"/>
            <p:cNvSpPr/>
            <p:nvPr/>
          </p:nvSpPr>
          <p:spPr>
            <a:xfrm>
              <a:off x="437588" y="3241477"/>
              <a:ext cx="241069" cy="142717"/>
            </a:xfrm>
            <a:custGeom>
              <a:avLst/>
              <a:gdLst/>
              <a:ahLst/>
              <a:cxnLst/>
              <a:rect l="0" t="0" r="0" b="0"/>
              <a:pathLst>
                <a:path w="241069" h="142717">
                  <a:moveTo>
                    <a:pt x="53545" y="0"/>
                  </a:moveTo>
                  <a:lnTo>
                    <a:pt x="40242" y="13302"/>
                  </a:lnTo>
                  <a:lnTo>
                    <a:pt x="37711" y="21125"/>
                  </a:lnTo>
                  <a:lnTo>
                    <a:pt x="33640" y="36686"/>
                  </a:lnTo>
                  <a:lnTo>
                    <a:pt x="28795" y="53864"/>
                  </a:lnTo>
                  <a:lnTo>
                    <a:pt x="26670" y="64619"/>
                  </a:lnTo>
                  <a:lnTo>
                    <a:pt x="20888" y="77244"/>
                  </a:lnTo>
                  <a:lnTo>
                    <a:pt x="15359" y="113605"/>
                  </a:lnTo>
                  <a:lnTo>
                    <a:pt x="11769" y="120936"/>
                  </a:lnTo>
                  <a:lnTo>
                    <a:pt x="8156" y="138809"/>
                  </a:lnTo>
                  <a:lnTo>
                    <a:pt x="6419" y="140164"/>
                  </a:lnTo>
                  <a:lnTo>
                    <a:pt x="344" y="142716"/>
                  </a:lnTo>
                  <a:lnTo>
                    <a:pt x="0" y="130432"/>
                  </a:lnTo>
                  <a:lnTo>
                    <a:pt x="2627" y="124776"/>
                  </a:lnTo>
                  <a:lnTo>
                    <a:pt x="4717" y="121880"/>
                  </a:lnTo>
                  <a:lnTo>
                    <a:pt x="16476" y="78995"/>
                  </a:lnTo>
                  <a:lnTo>
                    <a:pt x="30136" y="47243"/>
                  </a:lnTo>
                  <a:lnTo>
                    <a:pt x="38511" y="38194"/>
                  </a:lnTo>
                  <a:lnTo>
                    <a:pt x="81963" y="5996"/>
                  </a:lnTo>
                  <a:lnTo>
                    <a:pt x="91311" y="2665"/>
                  </a:lnTo>
                  <a:lnTo>
                    <a:pt x="131055" y="156"/>
                  </a:lnTo>
                  <a:lnTo>
                    <a:pt x="171405" y="7702"/>
                  </a:lnTo>
                  <a:lnTo>
                    <a:pt x="210936" y="16510"/>
                  </a:lnTo>
                  <a:lnTo>
                    <a:pt x="241068" y="2678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SMARTInkShape-416"/>
            <p:cNvSpPr/>
            <p:nvPr/>
          </p:nvSpPr>
          <p:spPr>
            <a:xfrm>
              <a:off x="598339" y="3107531"/>
              <a:ext cx="218129" cy="464345"/>
            </a:xfrm>
            <a:custGeom>
              <a:avLst/>
              <a:gdLst/>
              <a:ahLst/>
              <a:cxnLst/>
              <a:rect l="0" t="0" r="0" b="0"/>
              <a:pathLst>
                <a:path w="218129" h="464345">
                  <a:moveTo>
                    <a:pt x="196403" y="0"/>
                  </a:moveTo>
                  <a:lnTo>
                    <a:pt x="191663" y="0"/>
                  </a:lnTo>
                  <a:lnTo>
                    <a:pt x="190266" y="992"/>
                  </a:lnTo>
                  <a:lnTo>
                    <a:pt x="189335" y="2646"/>
                  </a:lnTo>
                  <a:lnTo>
                    <a:pt x="188715" y="4741"/>
                  </a:lnTo>
                  <a:lnTo>
                    <a:pt x="166515" y="46981"/>
                  </a:lnTo>
                  <a:lnTo>
                    <a:pt x="154384" y="82536"/>
                  </a:lnTo>
                  <a:lnTo>
                    <a:pt x="150939" y="100183"/>
                  </a:lnTo>
                  <a:lnTo>
                    <a:pt x="135204" y="141204"/>
                  </a:lnTo>
                  <a:lnTo>
                    <a:pt x="117507" y="178264"/>
                  </a:lnTo>
                  <a:lnTo>
                    <a:pt x="101040" y="214248"/>
                  </a:lnTo>
                  <a:lnTo>
                    <a:pt x="79707" y="250019"/>
                  </a:lnTo>
                  <a:lnTo>
                    <a:pt x="51613" y="293895"/>
                  </a:lnTo>
                  <a:lnTo>
                    <a:pt x="35101" y="309661"/>
                  </a:lnTo>
                  <a:lnTo>
                    <a:pt x="9614" y="327500"/>
                  </a:lnTo>
                  <a:lnTo>
                    <a:pt x="516" y="330229"/>
                  </a:lnTo>
                  <a:lnTo>
                    <a:pt x="0" y="322695"/>
                  </a:lnTo>
                  <a:lnTo>
                    <a:pt x="39680" y="282753"/>
                  </a:lnTo>
                  <a:lnTo>
                    <a:pt x="74455" y="257053"/>
                  </a:lnTo>
                  <a:lnTo>
                    <a:pt x="116228" y="244511"/>
                  </a:lnTo>
                  <a:lnTo>
                    <a:pt x="148411" y="241551"/>
                  </a:lnTo>
                  <a:lnTo>
                    <a:pt x="166529" y="245975"/>
                  </a:lnTo>
                  <a:lnTo>
                    <a:pt x="193743" y="259211"/>
                  </a:lnTo>
                  <a:lnTo>
                    <a:pt x="201174" y="266017"/>
                  </a:lnTo>
                  <a:lnTo>
                    <a:pt x="217084" y="292241"/>
                  </a:lnTo>
                  <a:lnTo>
                    <a:pt x="218128" y="298015"/>
                  </a:lnTo>
                  <a:lnTo>
                    <a:pt x="211930" y="341995"/>
                  </a:lnTo>
                  <a:lnTo>
                    <a:pt x="196198" y="383427"/>
                  </a:lnTo>
                  <a:lnTo>
                    <a:pt x="191351" y="395639"/>
                  </a:lnTo>
                  <a:lnTo>
                    <a:pt x="179936" y="438758"/>
                  </a:lnTo>
                  <a:lnTo>
                    <a:pt x="178544" y="4643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SMARTInkShape-417"/>
            <p:cNvSpPr/>
            <p:nvPr/>
          </p:nvSpPr>
          <p:spPr>
            <a:xfrm>
              <a:off x="821531" y="3473648"/>
              <a:ext cx="249985" cy="294681"/>
            </a:xfrm>
            <a:custGeom>
              <a:avLst/>
              <a:gdLst/>
              <a:ahLst/>
              <a:cxnLst/>
              <a:rect l="0" t="0" r="0" b="0"/>
              <a:pathLst>
                <a:path w="249985" h="294681">
                  <a:moveTo>
                    <a:pt x="133946" y="0"/>
                  </a:moveTo>
                  <a:lnTo>
                    <a:pt x="126257" y="0"/>
                  </a:lnTo>
                  <a:lnTo>
                    <a:pt x="125843" y="993"/>
                  </a:lnTo>
                  <a:lnTo>
                    <a:pt x="125384" y="4741"/>
                  </a:lnTo>
                  <a:lnTo>
                    <a:pt x="122534" y="9714"/>
                  </a:lnTo>
                  <a:lnTo>
                    <a:pt x="98162" y="53831"/>
                  </a:lnTo>
                  <a:lnTo>
                    <a:pt x="83008" y="86673"/>
                  </a:lnTo>
                  <a:lnTo>
                    <a:pt x="80522" y="117668"/>
                  </a:lnTo>
                  <a:lnTo>
                    <a:pt x="83082" y="124396"/>
                  </a:lnTo>
                  <a:lnTo>
                    <a:pt x="92810" y="136800"/>
                  </a:lnTo>
                  <a:lnTo>
                    <a:pt x="101111" y="140175"/>
                  </a:lnTo>
                  <a:lnTo>
                    <a:pt x="144808" y="142717"/>
                  </a:lnTo>
                  <a:lnTo>
                    <a:pt x="165497" y="138088"/>
                  </a:lnTo>
                  <a:lnTo>
                    <a:pt x="207042" y="121881"/>
                  </a:lnTo>
                  <a:lnTo>
                    <a:pt x="218688" y="113370"/>
                  </a:lnTo>
                  <a:lnTo>
                    <a:pt x="248189" y="82239"/>
                  </a:lnTo>
                  <a:lnTo>
                    <a:pt x="249213" y="78553"/>
                  </a:lnTo>
                  <a:lnTo>
                    <a:pt x="249870" y="72844"/>
                  </a:lnTo>
                  <a:lnTo>
                    <a:pt x="249984" y="76595"/>
                  </a:lnTo>
                  <a:lnTo>
                    <a:pt x="249007" y="77852"/>
                  </a:lnTo>
                  <a:lnTo>
                    <a:pt x="237598" y="84777"/>
                  </a:lnTo>
                  <a:lnTo>
                    <a:pt x="224131" y="101670"/>
                  </a:lnTo>
                  <a:lnTo>
                    <a:pt x="203993" y="114350"/>
                  </a:lnTo>
                  <a:lnTo>
                    <a:pt x="165835" y="154237"/>
                  </a:lnTo>
                  <a:lnTo>
                    <a:pt x="124512" y="184476"/>
                  </a:lnTo>
                  <a:lnTo>
                    <a:pt x="82947" y="221371"/>
                  </a:lnTo>
                  <a:lnTo>
                    <a:pt x="38847" y="264805"/>
                  </a:lnTo>
                  <a:lnTo>
                    <a:pt x="22042" y="280584"/>
                  </a:lnTo>
                  <a:lnTo>
                    <a:pt x="13256" y="285212"/>
                  </a:lnTo>
                  <a:lnTo>
                    <a:pt x="9220" y="291434"/>
                  </a:lnTo>
                  <a:lnTo>
                    <a:pt x="0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SMARTInkShape-418"/>
            <p:cNvSpPr/>
            <p:nvPr/>
          </p:nvSpPr>
          <p:spPr>
            <a:xfrm>
              <a:off x="955635" y="3634383"/>
              <a:ext cx="267542" cy="285751"/>
            </a:xfrm>
            <a:custGeom>
              <a:avLst/>
              <a:gdLst/>
              <a:ahLst/>
              <a:cxnLst/>
              <a:rect l="0" t="0" r="0" b="0"/>
              <a:pathLst>
                <a:path w="267542" h="285751">
                  <a:moveTo>
                    <a:pt x="115928" y="0"/>
                  </a:moveTo>
                  <a:lnTo>
                    <a:pt x="111187" y="4740"/>
                  </a:lnTo>
                  <a:lnTo>
                    <a:pt x="108860" y="9714"/>
                  </a:lnTo>
                  <a:lnTo>
                    <a:pt x="102625" y="25731"/>
                  </a:lnTo>
                  <a:lnTo>
                    <a:pt x="86309" y="46763"/>
                  </a:lnTo>
                  <a:lnTo>
                    <a:pt x="76967" y="58486"/>
                  </a:lnTo>
                  <a:lnTo>
                    <a:pt x="54989" y="94132"/>
                  </a:lnTo>
                  <a:lnTo>
                    <a:pt x="15210" y="135497"/>
                  </a:lnTo>
                  <a:lnTo>
                    <a:pt x="0" y="151639"/>
                  </a:lnTo>
                  <a:lnTo>
                    <a:pt x="17939" y="131061"/>
                  </a:lnTo>
                  <a:lnTo>
                    <a:pt x="34395" y="109563"/>
                  </a:lnTo>
                  <a:lnTo>
                    <a:pt x="74362" y="76530"/>
                  </a:lnTo>
                  <a:lnTo>
                    <a:pt x="104035" y="52252"/>
                  </a:lnTo>
                  <a:lnTo>
                    <a:pt x="144702" y="29862"/>
                  </a:lnTo>
                  <a:lnTo>
                    <a:pt x="156424" y="21857"/>
                  </a:lnTo>
                  <a:lnTo>
                    <a:pt x="163030" y="19636"/>
                  </a:lnTo>
                  <a:lnTo>
                    <a:pt x="166181" y="20036"/>
                  </a:lnTo>
                  <a:lnTo>
                    <a:pt x="176626" y="25704"/>
                  </a:lnTo>
                  <a:lnTo>
                    <a:pt x="177631" y="28952"/>
                  </a:lnTo>
                  <a:lnTo>
                    <a:pt x="178276" y="43863"/>
                  </a:lnTo>
                  <a:lnTo>
                    <a:pt x="175719" y="51906"/>
                  </a:lnTo>
                  <a:lnTo>
                    <a:pt x="172267" y="59780"/>
                  </a:lnTo>
                  <a:lnTo>
                    <a:pt x="165129" y="91485"/>
                  </a:lnTo>
                  <a:lnTo>
                    <a:pt x="157308" y="102837"/>
                  </a:lnTo>
                  <a:lnTo>
                    <a:pt x="144394" y="117452"/>
                  </a:lnTo>
                  <a:lnTo>
                    <a:pt x="121979" y="157837"/>
                  </a:lnTo>
                  <a:lnTo>
                    <a:pt x="108180" y="178066"/>
                  </a:lnTo>
                  <a:lnTo>
                    <a:pt x="107011" y="187397"/>
                  </a:lnTo>
                  <a:lnTo>
                    <a:pt x="127736" y="169427"/>
                  </a:lnTo>
                  <a:lnTo>
                    <a:pt x="166698" y="141125"/>
                  </a:lnTo>
                  <a:lnTo>
                    <a:pt x="208211" y="119134"/>
                  </a:lnTo>
                  <a:lnTo>
                    <a:pt x="229370" y="109816"/>
                  </a:lnTo>
                  <a:lnTo>
                    <a:pt x="260383" y="107312"/>
                  </a:lnTo>
                  <a:lnTo>
                    <a:pt x="262833" y="108252"/>
                  </a:lnTo>
                  <a:lnTo>
                    <a:pt x="264466" y="109871"/>
                  </a:lnTo>
                  <a:lnTo>
                    <a:pt x="266281" y="114316"/>
                  </a:lnTo>
                  <a:lnTo>
                    <a:pt x="267541" y="128151"/>
                  </a:lnTo>
                  <a:lnTo>
                    <a:pt x="265001" y="134016"/>
                  </a:lnTo>
                  <a:lnTo>
                    <a:pt x="243813" y="172992"/>
                  </a:lnTo>
                  <a:lnTo>
                    <a:pt x="229347" y="196522"/>
                  </a:lnTo>
                  <a:lnTo>
                    <a:pt x="202614" y="238129"/>
                  </a:lnTo>
                  <a:lnTo>
                    <a:pt x="188302" y="281433"/>
                  </a:lnTo>
                  <a:lnTo>
                    <a:pt x="187365" y="2857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SMARTInkShape-419"/>
            <p:cNvSpPr/>
            <p:nvPr/>
          </p:nvSpPr>
          <p:spPr>
            <a:xfrm>
              <a:off x="1179278" y="3804211"/>
              <a:ext cx="168582" cy="249868"/>
            </a:xfrm>
            <a:custGeom>
              <a:avLst/>
              <a:gdLst/>
              <a:ahLst/>
              <a:cxnLst/>
              <a:rect l="0" t="0" r="0" b="0"/>
              <a:pathLst>
                <a:path w="168582" h="249868">
                  <a:moveTo>
                    <a:pt x="61949" y="124852"/>
                  </a:moveTo>
                  <a:lnTo>
                    <a:pt x="88812" y="124852"/>
                  </a:lnTo>
                  <a:lnTo>
                    <a:pt x="96378" y="122206"/>
                  </a:lnTo>
                  <a:lnTo>
                    <a:pt x="99784" y="120111"/>
                  </a:lnTo>
                  <a:lnTo>
                    <a:pt x="122481" y="113828"/>
                  </a:lnTo>
                  <a:lnTo>
                    <a:pt x="129532" y="110030"/>
                  </a:lnTo>
                  <a:lnTo>
                    <a:pt x="139079" y="106900"/>
                  </a:lnTo>
                  <a:lnTo>
                    <a:pt x="145177" y="102652"/>
                  </a:lnTo>
                  <a:lnTo>
                    <a:pt x="165129" y="74998"/>
                  </a:lnTo>
                  <a:lnTo>
                    <a:pt x="167927" y="65542"/>
                  </a:lnTo>
                  <a:lnTo>
                    <a:pt x="168581" y="59466"/>
                  </a:lnTo>
                  <a:lnTo>
                    <a:pt x="166226" y="53458"/>
                  </a:lnTo>
                  <a:lnTo>
                    <a:pt x="131601" y="15961"/>
                  </a:lnTo>
                  <a:lnTo>
                    <a:pt x="117092" y="6157"/>
                  </a:lnTo>
                  <a:lnTo>
                    <a:pt x="100226" y="1709"/>
                  </a:lnTo>
                  <a:lnTo>
                    <a:pt x="57200" y="0"/>
                  </a:lnTo>
                  <a:lnTo>
                    <a:pt x="47270" y="2555"/>
                  </a:lnTo>
                  <a:lnTo>
                    <a:pt x="15751" y="20831"/>
                  </a:lnTo>
                  <a:lnTo>
                    <a:pt x="5817" y="29649"/>
                  </a:lnTo>
                  <a:lnTo>
                    <a:pt x="2274" y="38221"/>
                  </a:lnTo>
                  <a:lnTo>
                    <a:pt x="0" y="55153"/>
                  </a:lnTo>
                  <a:lnTo>
                    <a:pt x="6680" y="75182"/>
                  </a:lnTo>
                  <a:lnTo>
                    <a:pt x="24358" y="110050"/>
                  </a:lnTo>
                  <a:lnTo>
                    <a:pt x="62187" y="154291"/>
                  </a:lnTo>
                  <a:lnTo>
                    <a:pt x="100334" y="198383"/>
                  </a:lnTo>
                  <a:lnTo>
                    <a:pt x="143162" y="241750"/>
                  </a:lnTo>
                  <a:lnTo>
                    <a:pt x="151245" y="24986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9" name="SMARTInkShape-420"/>
          <p:cNvSpPr/>
          <p:nvPr/>
        </p:nvSpPr>
        <p:spPr>
          <a:xfrm>
            <a:off x="8331398" y="5402235"/>
            <a:ext cx="8931" cy="9157"/>
          </a:xfrm>
          <a:custGeom>
            <a:avLst/>
            <a:gdLst/>
            <a:ahLst/>
            <a:cxnLst/>
            <a:rect l="0" t="0" r="0" b="0"/>
            <a:pathLst>
              <a:path w="8931" h="9157">
                <a:moveTo>
                  <a:pt x="0" y="0"/>
                </a:moveTo>
                <a:lnTo>
                  <a:pt x="8930" y="915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Paragraph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Remind us of what is important about the message that both poems share</a:t>
            </a:r>
          </a:p>
          <a:p>
            <a:r>
              <a:rPr lang="en-US" dirty="0" smtClean="0"/>
              <a:t>Remind us of the key ideas from the  body paragraphs</a:t>
            </a:r>
          </a:p>
          <a:p>
            <a:r>
              <a:rPr lang="en-US" dirty="0" smtClean="0"/>
              <a:t>Remind us of why going through the transition stage in a rite of passage is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5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036"/>
            <a:ext cx="8915400" cy="2557164"/>
          </a:xfrm>
        </p:spPr>
        <p:txBody>
          <a:bodyPr>
            <a:normAutofit/>
          </a:bodyPr>
          <a:lstStyle/>
          <a:p>
            <a:r>
              <a:rPr lang="en-US" dirty="0" smtClean="0"/>
              <a:t>Write the rough draft and then </a:t>
            </a:r>
            <a:r>
              <a:rPr lang="en-US" dirty="0" smtClean="0"/>
              <a:t>revise.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Rough draft is due on TUESDAY.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124201"/>
            <a:ext cx="8229600" cy="2514600"/>
          </a:xfrm>
        </p:spPr>
        <p:txBody>
          <a:bodyPr/>
          <a:lstStyle/>
          <a:p>
            <a:r>
              <a:rPr lang="en-US" dirty="0" smtClean="0"/>
              <a:t>Bring </a:t>
            </a:r>
            <a:r>
              <a:rPr lang="en-US" dirty="0" smtClean="0"/>
              <a:t>in the final copy for </a:t>
            </a:r>
            <a:r>
              <a:rPr lang="en-US" dirty="0" smtClean="0"/>
              <a:t>Thurs</a:t>
            </a:r>
            <a:r>
              <a:rPr lang="en-US" dirty="0" smtClean="0"/>
              <a:t>day</a:t>
            </a:r>
            <a:r>
              <a:rPr lang="en-US" dirty="0" smtClean="0"/>
              <a:t>, Sept </a:t>
            </a:r>
            <a:r>
              <a:rPr lang="en-US" dirty="0" smtClean="0"/>
              <a:t>24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with the rough draft and the scoring guide/directions.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59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the BELLRINGER PAPER which I returned! </a:t>
            </a:r>
          </a:p>
          <a:p>
            <a:endParaRPr lang="en-US" dirty="0"/>
          </a:p>
          <a:p>
            <a:r>
              <a:rPr lang="en-US" dirty="0" smtClean="0"/>
              <a:t>What is due on </a:t>
            </a:r>
            <a:r>
              <a:rPr lang="en-US" dirty="0" smtClean="0"/>
              <a:t>Tuesday?</a:t>
            </a:r>
          </a:p>
          <a:p>
            <a:r>
              <a:rPr lang="en-US" dirty="0" smtClean="0"/>
              <a:t>What is due on Thursday? 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Hint – the final draft of your poem response.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350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Bellringer Sept 17</vt:lpstr>
      <vt:lpstr>The Graphic Organizer!</vt:lpstr>
      <vt:lpstr>How to start the response</vt:lpstr>
      <vt:lpstr>Answer the question</vt:lpstr>
      <vt:lpstr>How to talk about the categories</vt:lpstr>
      <vt:lpstr>Body paragraphs</vt:lpstr>
      <vt:lpstr>Closing Paragraph</vt:lpstr>
      <vt:lpstr>Write the rough draft and then revise. Rough draft is due on TUESDAY. </vt:lpstr>
      <vt:lpstr>Ticket out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Sept 17 and 18</dc:title>
  <dc:creator>Windows User</dc:creator>
  <cp:lastModifiedBy>Windows User</cp:lastModifiedBy>
  <cp:revision>23</cp:revision>
  <dcterms:created xsi:type="dcterms:W3CDTF">2014-09-17T11:10:39Z</dcterms:created>
  <dcterms:modified xsi:type="dcterms:W3CDTF">2015-09-17T19:29:13Z</dcterms:modified>
</cp:coreProperties>
</file>