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9/29/2014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D148C-1F67-4024-9406-BA5652454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2606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9/29/2014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B382C-D4FA-4D9E-B421-58E81A7EE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763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B382C-D4FA-4D9E-B421-58E81A7EE164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9/29/2014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6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6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8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6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3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0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7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5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8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CF81-4277-4E43-AF72-63D166B8FB6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77584-7F60-4558-9F62-8856B9109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Sept. 29th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Directions for periods 4 and 8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am out today. We will continue with the work from </a:t>
            </a:r>
            <a:r>
              <a:rPr lang="en-US" i="1" dirty="0" smtClean="0"/>
              <a:t>Outliers</a:t>
            </a:r>
            <a:r>
              <a:rPr lang="en-US" dirty="0" smtClean="0"/>
              <a:t> when I see you on Wednesday.</a:t>
            </a:r>
          </a:p>
          <a:p>
            <a:r>
              <a:rPr lang="en-US" dirty="0" smtClean="0"/>
              <a:t>In the mean time, you are to read the attached story and answer the reading guide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4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be using this story by Sandra Cisneros in a future lesson. So if you read it well now and answer the questions thoughtfully now, you will do better in that future lesson.</a:t>
            </a:r>
          </a:p>
          <a:p>
            <a:endParaRPr lang="en-US" dirty="0"/>
          </a:p>
          <a:p>
            <a:r>
              <a:rPr lang="en-US" dirty="0" smtClean="0"/>
              <a:t>I will be examining and grading your responses. COPIED responses will result in ZEROES for everyone involved and no possible way to remove that zero.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1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may use a dictionary.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Return the dictionaries to their proper places.</a:t>
            </a:r>
          </a:p>
          <a:p>
            <a:endParaRPr lang="en-US" dirty="0"/>
          </a:p>
          <a:p>
            <a:r>
              <a:rPr lang="en-US" dirty="0" smtClean="0"/>
              <a:t>You MAY NOT move out of your assigned seat. </a:t>
            </a:r>
          </a:p>
          <a:p>
            <a:endParaRPr lang="en-US" dirty="0"/>
          </a:p>
          <a:p>
            <a:r>
              <a:rPr lang="en-US" dirty="0" smtClean="0"/>
              <a:t>When you are finished, hand in the story and questions. If you take the assignment with you, you will receive a zero for </a:t>
            </a:r>
            <a:r>
              <a:rPr lang="en-US" smtClean="0"/>
              <a:t>it.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 on your unit project if you have extra time.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180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Sept. 29th</vt:lpstr>
      <vt:lpstr>Just a note</vt:lpstr>
      <vt:lpstr>You may use a dictionary.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Sept. 29th</dc:title>
  <dc:creator>Windows User</dc:creator>
  <cp:lastModifiedBy>Windows User</cp:lastModifiedBy>
  <cp:revision>1</cp:revision>
  <cp:lastPrinted>2014-09-26T17:22:11Z</cp:lastPrinted>
  <dcterms:created xsi:type="dcterms:W3CDTF">2014-09-26T17:17:02Z</dcterms:created>
  <dcterms:modified xsi:type="dcterms:W3CDTF">2014-09-26T17:22:25Z</dcterms:modified>
</cp:coreProperties>
</file>