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Lst>
  <p:notesMasterIdLst>
    <p:notesMasterId r:id="rId19"/>
  </p:notesMasterIdLst>
  <p:sldIdLst>
    <p:sldId id="271"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2" r:id="rId16"/>
    <p:sldId id="273" r:id="rId17"/>
    <p:sldId id="269" r:id="rId18"/>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984"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397436778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87509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49" name="Shape 1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55" name="Shape 15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95" name="Shape 9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07" name="Shape 10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16" name="Shape 11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29" name="Shape 12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43" name="Shape 14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8"/>
        <p:cNvGrpSpPr/>
        <p:nvPr/>
      </p:nvGrpSpPr>
      <p:grpSpPr>
        <a:xfrm>
          <a:off x="0" y="0"/>
          <a:ext cx="0" cy="0"/>
          <a:chOff x="0" y="0"/>
          <a:chExt cx="0" cy="0"/>
        </a:xfrm>
      </p:grpSpPr>
      <p:sp>
        <p:nvSpPr>
          <p:cNvPr id="19" name="Shape 19"/>
          <p:cNvSpPr txBox="1">
            <a:spLocks noGrp="1"/>
          </p:cNvSpPr>
          <p:nvPr>
            <p:ph type="body" idx="1"/>
          </p:nvPr>
        </p:nvSpPr>
        <p:spPr>
          <a:xfrm>
            <a:off x="457200" y="457200"/>
            <a:ext cx="3657600" cy="5714998"/>
          </a:xfrm>
          <a:prstGeom prst="rect">
            <a:avLst/>
          </a:prstGeom>
          <a:noFill/>
          <a:ln>
            <a:noFill/>
          </a:ln>
        </p:spPr>
        <p:txBody>
          <a:bodyPr lIns="91425" tIns="91425" rIns="91425" bIns="91425" anchor="ctr"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0" name="Shape 20"/>
          <p:cNvSpPr txBox="1">
            <a:spLocks noGrp="1"/>
          </p:cNvSpPr>
          <p:nvPr>
            <p:ph type="title"/>
          </p:nvPr>
        </p:nvSpPr>
        <p:spPr>
          <a:xfrm>
            <a:off x="4876800" y="457200"/>
            <a:ext cx="2819400" cy="5714999"/>
          </a:xfrm>
          <a:prstGeom prst="rect">
            <a:avLst/>
          </a:prstGeom>
          <a:noFill/>
          <a:ln>
            <a:noFill/>
          </a:ln>
        </p:spPr>
        <p:txBody>
          <a:bodyPr lIns="91425" tIns="91425" rIns="91425" bIns="91425" anchor="ctr" anchorCtr="0"/>
          <a:lstStyle>
            <a:lvl1pPr algn="r" rtl="0">
              <a:spcBef>
                <a:spcPts val="0"/>
              </a:spcBef>
              <a:buClr>
                <a:schemeClr val="dk1"/>
              </a:buClr>
              <a:buFont typeface="Calibri"/>
              <a:buNone/>
              <a:defRPr sz="28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1" name="Shape 21"/>
          <p:cNvSpPr txBox="1">
            <a:spLocks noGrp="1"/>
          </p:cNvSpPr>
          <p:nvPr>
            <p:ph type="dt" idx="10"/>
          </p:nvPr>
        </p:nvSpPr>
        <p:spPr>
          <a:xfrm>
            <a:off x="4876801" y="6426201"/>
            <a:ext cx="2819398" cy="126998"/>
          </a:xfrm>
          <a:prstGeom prst="rect">
            <a:avLst/>
          </a:prstGeom>
          <a:noFill/>
          <a:ln>
            <a:noFill/>
          </a:ln>
        </p:spPr>
        <p:txBody>
          <a:bodyPr lIns="91425" tIns="91425" rIns="91425" bIns="91425" anchor="ctr" anchorCtr="0"/>
          <a:lstStyle>
            <a:lvl1pPr marL="0" marR="0" indent="0" algn="r" rtl="0">
              <a:defRPr sz="1050" b="0" i="0" u="none" strike="noStrike" cap="none" baseline="0">
                <a:solidFill>
                  <a:srgbClr val="7F7F7F"/>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7772400" y="6400800"/>
            <a:ext cx="533399" cy="152399"/>
          </a:xfrm>
          <a:prstGeom prst="rect">
            <a:avLst/>
          </a:prstGeom>
          <a:noFill/>
          <a:ln>
            <a:noFill/>
          </a:ln>
        </p:spPr>
        <p:txBody>
          <a:bodyPr lIns="91425" tIns="91425" rIns="91425" bIns="91425" anchor="ctr" anchorCtr="0"/>
          <a:lstStyle>
            <a:lvl1pPr marL="0" marR="0" indent="0" algn="ctr" rtl="0">
              <a:defRPr sz="1050" b="0" i="0" u="none" strike="noStrike" cap="none" baseline="0">
                <a:solidFill>
                  <a:srgbClr val="7F7F7F"/>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3" name="Shape 23"/>
          <p:cNvSpPr txBox="1">
            <a:spLocks noGrp="1"/>
          </p:cNvSpPr>
          <p:nvPr>
            <p:ph type="ftr" idx="11"/>
          </p:nvPr>
        </p:nvSpPr>
        <p:spPr>
          <a:xfrm>
            <a:off x="4875212" y="6296248"/>
            <a:ext cx="2820987" cy="152399"/>
          </a:xfrm>
          <a:prstGeom prst="rect">
            <a:avLst/>
          </a:prstGeom>
          <a:noFill/>
          <a:ln>
            <a:noFill/>
          </a:ln>
        </p:spPr>
        <p:txBody>
          <a:bodyPr lIns="91425" tIns="91425" rIns="91425" bIns="91425" anchor="b" anchorCtr="0"/>
          <a:lstStyle>
            <a:lvl1pPr marL="0" marR="0" indent="0" algn="r" rtl="0">
              <a:defRPr sz="1050" b="0" i="0" u="none" strike="noStrike" cap="none" baseline="0">
                <a:solidFill>
                  <a:schemeClr val="dk1"/>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6"/>
        <p:cNvGrpSpPr/>
        <p:nvPr/>
      </p:nvGrpSpPr>
      <p:grpSpPr>
        <a:xfrm>
          <a:off x="0" y="0"/>
          <a:ext cx="0" cy="0"/>
          <a:chOff x="0" y="0"/>
          <a:chExt cx="0" cy="0"/>
        </a:xfrm>
      </p:grpSpPr>
      <p:sp>
        <p:nvSpPr>
          <p:cNvPr id="77" name="Shape 77"/>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r" rtl="0">
              <a:spcBef>
                <a:spcPts val="0"/>
              </a:spcBef>
              <a:buClr>
                <a:schemeClr val="dk1"/>
              </a:buClr>
              <a:buFont typeface="Calibri"/>
              <a:buNone/>
              <a:defRPr sz="28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78" name="Shape 78"/>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ctr" anchorCtr="0"/>
          <a:lstStyle>
            <a:lvl1pPr marL="182880" indent="-68579" algn="l" rtl="0">
              <a:spcBef>
                <a:spcPts val="360"/>
              </a:spcBef>
              <a:buClr>
                <a:srgbClr val="7F7F7F"/>
              </a:buClr>
              <a:buFont typeface="Calibri"/>
              <a:buChar char="▪"/>
              <a:defRPr sz="1800">
                <a:solidFill>
                  <a:schemeClr val="dk1"/>
                </a:solidFill>
                <a:latin typeface="Calibri"/>
                <a:ea typeface="Calibri"/>
                <a:cs typeface="Calibri"/>
                <a:sym typeface="Calibri"/>
              </a:defRPr>
            </a:lvl1pPr>
            <a:lvl2pPr marL="411480" indent="-93980" algn="l" rtl="0">
              <a:spcBef>
                <a:spcPts val="280"/>
              </a:spcBef>
              <a:buClr>
                <a:srgbClr val="7F7F7F"/>
              </a:buClr>
              <a:buFont typeface="Calibri"/>
              <a:buChar char="▪"/>
              <a:defRPr sz="1400">
                <a:solidFill>
                  <a:schemeClr val="dk1"/>
                </a:solidFill>
                <a:latin typeface="Calibri"/>
                <a:ea typeface="Calibri"/>
                <a:cs typeface="Calibri"/>
                <a:sym typeface="Calibri"/>
              </a:defRPr>
            </a:lvl2pPr>
            <a:lvl3pPr marL="594360" indent="-99059" algn="l" rtl="0">
              <a:spcBef>
                <a:spcPts val="280"/>
              </a:spcBef>
              <a:buClr>
                <a:srgbClr val="7F7F7F"/>
              </a:buClr>
              <a:buFont typeface="Calibri"/>
              <a:buChar char="▪"/>
              <a:defRPr sz="1400">
                <a:solidFill>
                  <a:schemeClr val="dk1"/>
                </a:solidFill>
                <a:latin typeface="Calibri"/>
                <a:ea typeface="Calibri"/>
                <a:cs typeface="Calibri"/>
                <a:sym typeface="Calibri"/>
              </a:defRPr>
            </a:lvl3pPr>
            <a:lvl4pPr marL="777240" indent="-104140" algn="l" rtl="0">
              <a:spcBef>
                <a:spcPts val="280"/>
              </a:spcBef>
              <a:buClr>
                <a:srgbClr val="7F7F7F"/>
              </a:buClr>
              <a:buFont typeface="Calibri"/>
              <a:buChar char="▪"/>
              <a:defRPr sz="1400">
                <a:solidFill>
                  <a:schemeClr val="dk1"/>
                </a:solidFill>
                <a:latin typeface="Calibri"/>
                <a:ea typeface="Calibri"/>
                <a:cs typeface="Calibri"/>
                <a:sym typeface="Calibri"/>
              </a:defRPr>
            </a:lvl4pPr>
            <a:lvl5pPr marL="960120" indent="-96519" algn="l" rtl="0">
              <a:spcBef>
                <a:spcPts val="280"/>
              </a:spcBef>
              <a:buClr>
                <a:srgbClr val="7F7F7F"/>
              </a:buClr>
              <a:buFont typeface="Calibri"/>
              <a:buChar char="▪"/>
              <a:defRPr sz="1400">
                <a:solidFill>
                  <a:schemeClr val="dk1"/>
                </a:solidFill>
                <a:latin typeface="Calibri"/>
                <a:ea typeface="Calibri"/>
                <a:cs typeface="Calibri"/>
                <a:sym typeface="Calibri"/>
              </a:defRPr>
            </a:lvl5pPr>
            <a:lvl6pPr marL="1143000" indent="-101600" algn="l" rtl="0">
              <a:spcBef>
                <a:spcPts val="288"/>
              </a:spcBef>
              <a:buClr>
                <a:srgbClr val="7F7F7F"/>
              </a:buClr>
              <a:buFont typeface="Calibri"/>
              <a:buChar char="▪"/>
              <a:defRPr sz="1400" baseline="0">
                <a:solidFill>
                  <a:schemeClr val="dk1"/>
                </a:solidFill>
                <a:latin typeface="Calibri"/>
                <a:ea typeface="Calibri"/>
                <a:cs typeface="Calibri"/>
                <a:sym typeface="Calibri"/>
              </a:defRPr>
            </a:lvl6pPr>
            <a:lvl7pPr marL="1325880" indent="-93980" algn="l" rtl="0">
              <a:spcBef>
                <a:spcPts val="288"/>
              </a:spcBef>
              <a:buClr>
                <a:srgbClr val="7F7F7F"/>
              </a:buClr>
              <a:buFont typeface="Calibri"/>
              <a:buChar char="▪"/>
              <a:defRPr sz="1400" baseline="0">
                <a:solidFill>
                  <a:schemeClr val="dk1"/>
                </a:solidFill>
                <a:latin typeface="Calibri"/>
                <a:ea typeface="Calibri"/>
                <a:cs typeface="Calibri"/>
                <a:sym typeface="Calibri"/>
              </a:defRPr>
            </a:lvl7pPr>
            <a:lvl8pPr marL="1508760" indent="-99060" algn="l" rtl="0">
              <a:spcBef>
                <a:spcPts val="288"/>
              </a:spcBef>
              <a:buClr>
                <a:srgbClr val="7F7F7F"/>
              </a:buClr>
              <a:buFont typeface="Calibri"/>
              <a:buChar char="▪"/>
              <a:defRPr sz="1400" baseline="0">
                <a:solidFill>
                  <a:schemeClr val="dk1"/>
                </a:solidFill>
                <a:latin typeface="Calibri"/>
                <a:ea typeface="Calibri"/>
                <a:cs typeface="Calibri"/>
                <a:sym typeface="Calibri"/>
              </a:defRPr>
            </a:lvl8pPr>
            <a:lvl9pPr marL="1691640" indent="-104139" algn="l" rtl="0">
              <a:spcBef>
                <a:spcPts val="288"/>
              </a:spcBef>
              <a:buClr>
                <a:srgbClr val="7F7F7F"/>
              </a:buClr>
              <a:buFont typeface="Calibri"/>
              <a:buChar char="▪"/>
              <a:defRPr sz="1400" baseline="0">
                <a:solidFill>
                  <a:schemeClr val="dk1"/>
                </a:solidFill>
                <a:latin typeface="Calibri"/>
                <a:ea typeface="Calibri"/>
                <a:cs typeface="Calibri"/>
                <a:sym typeface="Calibri"/>
              </a:defRPr>
            </a:lvl9pPr>
          </a:lstStyle>
          <a:p>
            <a:endParaRPr/>
          </a:p>
        </p:txBody>
      </p:sp>
      <p:sp>
        <p:nvSpPr>
          <p:cNvPr id="79" name="Shape 79"/>
          <p:cNvSpPr txBox="1">
            <a:spLocks noGrp="1"/>
          </p:cNvSpPr>
          <p:nvPr>
            <p:ph type="dt" idx="10"/>
          </p:nvPr>
        </p:nvSpPr>
        <p:spPr>
          <a:xfrm>
            <a:off x="4876801" y="6426201"/>
            <a:ext cx="2819398" cy="126998"/>
          </a:xfrm>
          <a:prstGeom prst="rect">
            <a:avLst/>
          </a:prstGeom>
          <a:noFill/>
          <a:ln>
            <a:noFill/>
          </a:ln>
        </p:spPr>
        <p:txBody>
          <a:bodyPr lIns="91425" tIns="91425" rIns="91425" bIns="91425" anchor="ctr" anchorCtr="0"/>
          <a:lstStyle>
            <a:lvl1pPr marL="0" marR="0" indent="0" algn="r" rtl="0">
              <a:defRPr sz="1050" b="0" i="0" u="none" strike="noStrike" cap="none" baseline="0">
                <a:solidFill>
                  <a:srgbClr val="7F7F7F"/>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80" name="Shape 80"/>
          <p:cNvSpPr txBox="1">
            <a:spLocks noGrp="1"/>
          </p:cNvSpPr>
          <p:nvPr>
            <p:ph type="sldNum" idx="12"/>
          </p:nvPr>
        </p:nvSpPr>
        <p:spPr>
          <a:xfrm>
            <a:off x="7772400" y="6400800"/>
            <a:ext cx="533399" cy="152399"/>
          </a:xfrm>
          <a:prstGeom prst="rect">
            <a:avLst/>
          </a:prstGeom>
          <a:noFill/>
          <a:ln>
            <a:noFill/>
          </a:ln>
        </p:spPr>
        <p:txBody>
          <a:bodyPr lIns="91425" tIns="91425" rIns="91425" bIns="91425" anchor="ctr" anchorCtr="0"/>
          <a:lstStyle>
            <a:lvl1pPr marL="0" marR="0" indent="0" algn="ctr" rtl="0">
              <a:defRPr sz="1050" b="0" i="0" u="none" strike="noStrike" cap="none" baseline="0">
                <a:solidFill>
                  <a:srgbClr val="7F7F7F"/>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81" name="Shape 81"/>
          <p:cNvSpPr txBox="1">
            <a:spLocks noGrp="1"/>
          </p:cNvSpPr>
          <p:nvPr>
            <p:ph type="ftr" idx="11"/>
          </p:nvPr>
        </p:nvSpPr>
        <p:spPr>
          <a:xfrm>
            <a:off x="4875212" y="6296248"/>
            <a:ext cx="2820987" cy="152399"/>
          </a:xfrm>
          <a:prstGeom prst="rect">
            <a:avLst/>
          </a:prstGeom>
          <a:noFill/>
          <a:ln>
            <a:noFill/>
          </a:ln>
        </p:spPr>
        <p:txBody>
          <a:bodyPr lIns="91425" tIns="91425" rIns="91425" bIns="91425" anchor="b" anchorCtr="0"/>
          <a:lstStyle>
            <a:lvl1pPr marL="0" marR="0" indent="0" algn="r" rtl="0">
              <a:defRPr sz="1050" b="0" i="0" u="none" strike="noStrike" cap="none" baseline="0">
                <a:solidFill>
                  <a:schemeClr val="dk1"/>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4"/>
        <p:cNvGrpSpPr/>
        <p:nvPr/>
      </p:nvGrpSpPr>
      <p:grpSpPr>
        <a:xfrm>
          <a:off x="0" y="0"/>
          <a:ext cx="0" cy="0"/>
          <a:chOff x="0" y="0"/>
          <a:chExt cx="0" cy="0"/>
        </a:xfrm>
      </p:grpSpPr>
      <p:sp>
        <p:nvSpPr>
          <p:cNvPr id="25" name="Shape 25"/>
          <p:cNvSpPr/>
          <p:nvPr/>
        </p:nvSpPr>
        <p:spPr>
          <a:xfrm>
            <a:off x="6858000" y="0"/>
            <a:ext cx="2293625" cy="6858000"/>
          </a:xfrm>
          <a:prstGeom prst="rect">
            <a:avLst/>
          </a:prstGeom>
          <a:blipFill>
            <a:blip r:embed="rId2"/>
            <a:stretch>
              <a:fillRect/>
            </a:stretch>
          </a:blipFill>
        </p:spPr>
      </p:sp>
      <p:sp>
        <p:nvSpPr>
          <p:cNvPr id="26" name="Shape 26"/>
          <p:cNvSpPr txBox="1">
            <a:spLocks noGrp="1"/>
          </p:cNvSpPr>
          <p:nvPr>
            <p:ph type="dt" idx="10"/>
          </p:nvPr>
        </p:nvSpPr>
        <p:spPr>
          <a:xfrm>
            <a:off x="839787" y="6426201"/>
            <a:ext cx="2819398" cy="126998"/>
          </a:xfrm>
          <a:prstGeom prst="rect">
            <a:avLst/>
          </a:prstGeom>
          <a:noFill/>
          <a:ln>
            <a:noFill/>
          </a:ln>
        </p:spPr>
        <p:txBody>
          <a:bodyPr lIns="91425" tIns="91425" rIns="91425" bIns="91425" anchor="ctr" anchorCtr="0"/>
          <a:lstStyle>
            <a:lvl1pPr marL="0" marR="0" indent="0" algn="r" rtl="0">
              <a:defRPr sz="1050" b="0" i="0" u="none" strike="noStrike" cap="none" baseline="0">
                <a:solidFill>
                  <a:srgbClr val="7F7F7F"/>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7" name="Shape 27"/>
          <p:cNvSpPr txBox="1">
            <a:spLocks noGrp="1"/>
          </p:cNvSpPr>
          <p:nvPr>
            <p:ph type="sldNum" idx="12"/>
          </p:nvPr>
        </p:nvSpPr>
        <p:spPr>
          <a:xfrm>
            <a:off x="4116387" y="6400800"/>
            <a:ext cx="533399" cy="152399"/>
          </a:xfrm>
          <a:prstGeom prst="rect">
            <a:avLst/>
          </a:prstGeom>
          <a:noFill/>
          <a:ln>
            <a:noFill/>
          </a:ln>
        </p:spPr>
        <p:txBody>
          <a:bodyPr lIns="91425" tIns="91425" rIns="91425" bIns="91425" anchor="ctr" anchorCtr="0"/>
          <a:lstStyle>
            <a:lvl1pPr marL="0" marR="0" indent="0" algn="ctr" rtl="0">
              <a:defRPr sz="1050" b="0" i="0" u="none" strike="noStrike" cap="none" baseline="0">
                <a:solidFill>
                  <a:srgbClr val="7F7F7F"/>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8" name="Shape 28"/>
          <p:cNvSpPr txBox="1">
            <a:spLocks noGrp="1"/>
          </p:cNvSpPr>
          <p:nvPr>
            <p:ph type="ftr" idx="11"/>
          </p:nvPr>
        </p:nvSpPr>
        <p:spPr>
          <a:xfrm>
            <a:off x="838200" y="6296248"/>
            <a:ext cx="2820987" cy="152399"/>
          </a:xfrm>
          <a:prstGeom prst="rect">
            <a:avLst/>
          </a:prstGeom>
          <a:noFill/>
          <a:ln>
            <a:noFill/>
          </a:ln>
        </p:spPr>
        <p:txBody>
          <a:bodyPr lIns="91425" tIns="91425" rIns="91425" bIns="91425" anchor="b" anchorCtr="0"/>
          <a:lstStyle>
            <a:lvl1pPr marL="0" marR="0" indent="0" algn="r" rtl="0">
              <a:defRPr sz="1050" b="0" i="0" u="none" strike="noStrike" cap="none" baseline="0">
                <a:solidFill>
                  <a:schemeClr val="dk1"/>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9" name="Shape 29"/>
          <p:cNvSpPr txBox="1">
            <a:spLocks noGrp="1"/>
          </p:cNvSpPr>
          <p:nvPr>
            <p:ph type="title"/>
          </p:nvPr>
        </p:nvSpPr>
        <p:spPr>
          <a:xfrm>
            <a:off x="457200" y="1828800"/>
            <a:ext cx="3200399" cy="1752600"/>
          </a:xfrm>
          <a:prstGeom prst="rect">
            <a:avLst/>
          </a:prstGeom>
          <a:noFill/>
          <a:ln>
            <a:noFill/>
          </a:ln>
        </p:spPr>
        <p:txBody>
          <a:bodyPr lIns="91425" tIns="91425" rIns="91425" bIns="91425" anchor="b" anchorCtr="0"/>
          <a:lstStyle>
            <a:lvl1pPr algn="r" rtl="0">
              <a:spcBef>
                <a:spcPts val="0"/>
              </a:spcBef>
              <a:buClr>
                <a:schemeClr val="dk1"/>
              </a:buClr>
              <a:buFont typeface="Calibri"/>
              <a:buNone/>
              <a:defRPr sz="28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0" name="Shape 30"/>
          <p:cNvSpPr txBox="1">
            <a:spLocks noGrp="1"/>
          </p:cNvSpPr>
          <p:nvPr>
            <p:ph type="body" idx="1"/>
          </p:nvPr>
        </p:nvSpPr>
        <p:spPr>
          <a:xfrm>
            <a:off x="457200" y="3578223"/>
            <a:ext cx="3200644" cy="1459767"/>
          </a:xfrm>
          <a:prstGeom prst="rect">
            <a:avLst/>
          </a:prstGeom>
          <a:noFill/>
          <a:ln>
            <a:noFill/>
          </a:ln>
        </p:spPr>
        <p:txBody>
          <a:bodyPr lIns="91425" tIns="91425" rIns="91425" bIns="91425" anchor="t" anchorCtr="0"/>
          <a:lstStyle>
            <a:lvl1pPr marL="0" indent="0" algn="r" rtl="0">
              <a:spcBef>
                <a:spcPts val="280"/>
              </a:spcBef>
              <a:buClr>
                <a:srgbClr val="7F7F7F"/>
              </a:buClr>
              <a:buFont typeface="Calibri"/>
              <a:buNone/>
              <a:defRPr sz="1400">
                <a:solidFill>
                  <a:schemeClr val="dk2"/>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1"/>
        <p:cNvGrpSpPr/>
        <p:nvPr/>
      </p:nvGrpSpPr>
      <p:grpSpPr>
        <a:xfrm>
          <a:off x="0" y="0"/>
          <a:ext cx="0" cy="0"/>
          <a:chOff x="0" y="0"/>
          <a:chExt cx="0" cy="0"/>
        </a:xfrm>
      </p:grpSpPr>
      <p:sp>
        <p:nvSpPr>
          <p:cNvPr id="32" name="Shape 32"/>
          <p:cNvSpPr txBox="1">
            <a:spLocks noGrp="1"/>
          </p:cNvSpPr>
          <p:nvPr>
            <p:ph type="body" idx="1"/>
          </p:nvPr>
        </p:nvSpPr>
        <p:spPr>
          <a:xfrm>
            <a:off x="457200" y="3429000"/>
            <a:ext cx="3124199" cy="2666999"/>
          </a:xfrm>
          <a:prstGeom prst="rect">
            <a:avLst/>
          </a:prstGeom>
          <a:noFill/>
          <a:ln>
            <a:noFill/>
          </a:ln>
        </p:spPr>
        <p:txBody>
          <a:bodyPr lIns="91425" tIns="91425" rIns="91425" bIns="91425" anchor="ctr" anchorCtr="0"/>
          <a:lstStyle>
            <a:lvl1pPr marL="228600" indent="-190500" rtl="0">
              <a:defRPr sz="1400"/>
            </a:lvl1pPr>
            <a:lvl2pPr rtl="0">
              <a:defRPr sz="1400"/>
            </a:lvl2pPr>
            <a:lvl3pPr rtl="0">
              <a:defRPr sz="1400"/>
            </a:lvl3pPr>
            <a:lvl4pPr rtl="0">
              <a:defRPr sz="1400"/>
            </a:lvl4pPr>
            <a:lvl5pPr rtl="0">
              <a:defRPr sz="1400"/>
            </a:lvl5pPr>
            <a:lvl6pPr rtl="0">
              <a:defRPr sz="1400"/>
            </a:lvl6pPr>
            <a:lvl7pPr rtl="0">
              <a:defRPr sz="1400"/>
            </a:lvl7pPr>
            <a:lvl8pPr rtl="0">
              <a:defRPr sz="1400"/>
            </a:lvl8pPr>
            <a:lvl9pPr rtl="0">
              <a:defRPr sz="1400"/>
            </a:lvl9pPr>
          </a:lstStyle>
          <a:p>
            <a:endParaRPr/>
          </a:p>
        </p:txBody>
      </p:sp>
      <p:sp>
        <p:nvSpPr>
          <p:cNvPr id="33" name="Shape 33"/>
          <p:cNvSpPr txBox="1">
            <a:spLocks noGrp="1"/>
          </p:cNvSpPr>
          <p:nvPr>
            <p:ph type="body" idx="2"/>
          </p:nvPr>
        </p:nvSpPr>
        <p:spPr>
          <a:xfrm>
            <a:off x="457200" y="457200"/>
            <a:ext cx="3124199" cy="2666999"/>
          </a:xfrm>
          <a:prstGeom prst="rect">
            <a:avLst/>
          </a:prstGeom>
          <a:noFill/>
          <a:ln>
            <a:noFill/>
          </a:ln>
        </p:spPr>
        <p:txBody>
          <a:bodyPr lIns="91425" tIns="91425" rIns="91425" bIns="91425" anchor="ctr" anchorCtr="0"/>
          <a:lstStyle>
            <a:lvl1pPr marL="228600" indent="-190500" rtl="0">
              <a:defRPr sz="1400"/>
            </a:lvl1pPr>
            <a:lvl2pPr rtl="0">
              <a:defRPr sz="1400"/>
            </a:lvl2pPr>
            <a:lvl3pPr rtl="0">
              <a:defRPr sz="1400"/>
            </a:lvl3pPr>
            <a:lvl4pPr rtl="0">
              <a:defRPr sz="1400"/>
            </a:lvl4pPr>
            <a:lvl5pPr rtl="0">
              <a:defRPr sz="1400"/>
            </a:lvl5pPr>
            <a:lvl6pPr rtl="0">
              <a:defRPr sz="1400"/>
            </a:lvl6pPr>
            <a:lvl7pPr rtl="0">
              <a:defRPr sz="1400"/>
            </a:lvl7pPr>
            <a:lvl8pPr rtl="0">
              <a:defRPr sz="1400"/>
            </a:lvl8pPr>
            <a:lvl9pPr rtl="0">
              <a:defRPr sz="1400"/>
            </a:lvl9pPr>
          </a:lstStyle>
          <a:p>
            <a:endParaRPr/>
          </a:p>
        </p:txBody>
      </p:sp>
      <p:sp>
        <p:nvSpPr>
          <p:cNvPr id="34" name="Shape 34"/>
          <p:cNvSpPr txBox="1">
            <a:spLocks noGrp="1"/>
          </p:cNvSpPr>
          <p:nvPr>
            <p:ph type="title"/>
          </p:nvPr>
        </p:nvSpPr>
        <p:spPr>
          <a:xfrm>
            <a:off x="4876800" y="457200"/>
            <a:ext cx="2819400" cy="5714998"/>
          </a:xfrm>
          <a:prstGeom prst="rect">
            <a:avLst/>
          </a:prstGeom>
          <a:noFill/>
          <a:ln>
            <a:noFill/>
          </a:ln>
        </p:spPr>
        <p:txBody>
          <a:bodyPr lIns="91425" tIns="91425" rIns="91425" bIns="91425" anchor="ctr" anchorCtr="0"/>
          <a:lstStyle>
            <a:lvl1pPr algn="r" rtl="0">
              <a:spcBef>
                <a:spcPts val="0"/>
              </a:spcBef>
              <a:buClr>
                <a:schemeClr val="dk1"/>
              </a:buClr>
              <a:buFont typeface="Calibri"/>
              <a:buNone/>
              <a:defRPr sz="28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5" name="Shape 35"/>
          <p:cNvSpPr txBox="1">
            <a:spLocks noGrp="1"/>
          </p:cNvSpPr>
          <p:nvPr>
            <p:ph type="dt" idx="10"/>
          </p:nvPr>
        </p:nvSpPr>
        <p:spPr>
          <a:xfrm>
            <a:off x="4876801" y="6426201"/>
            <a:ext cx="2819398" cy="126998"/>
          </a:xfrm>
          <a:prstGeom prst="rect">
            <a:avLst/>
          </a:prstGeom>
          <a:noFill/>
          <a:ln>
            <a:noFill/>
          </a:ln>
        </p:spPr>
        <p:txBody>
          <a:bodyPr lIns="91425" tIns="91425" rIns="91425" bIns="91425" anchor="ctr" anchorCtr="0"/>
          <a:lstStyle>
            <a:lvl1pPr marL="0" marR="0" indent="0" algn="r" rtl="0">
              <a:defRPr sz="1050" b="0" i="0" u="none" strike="noStrike" cap="none" baseline="0">
                <a:solidFill>
                  <a:srgbClr val="7F7F7F"/>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36" name="Shape 36"/>
          <p:cNvSpPr txBox="1">
            <a:spLocks noGrp="1"/>
          </p:cNvSpPr>
          <p:nvPr>
            <p:ph type="sldNum" idx="12"/>
          </p:nvPr>
        </p:nvSpPr>
        <p:spPr>
          <a:xfrm>
            <a:off x="7772400" y="6400800"/>
            <a:ext cx="533399" cy="152399"/>
          </a:xfrm>
          <a:prstGeom prst="rect">
            <a:avLst/>
          </a:prstGeom>
          <a:noFill/>
          <a:ln>
            <a:noFill/>
          </a:ln>
        </p:spPr>
        <p:txBody>
          <a:bodyPr lIns="91425" tIns="91425" rIns="91425" bIns="91425" anchor="ctr" anchorCtr="0"/>
          <a:lstStyle>
            <a:lvl1pPr marL="0" marR="0" indent="0" algn="ctr" rtl="0">
              <a:defRPr sz="1050" b="0" i="0" u="none" strike="noStrike" cap="none" baseline="0">
                <a:solidFill>
                  <a:srgbClr val="7F7F7F"/>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37" name="Shape 37"/>
          <p:cNvSpPr txBox="1">
            <a:spLocks noGrp="1"/>
          </p:cNvSpPr>
          <p:nvPr>
            <p:ph type="ftr" idx="11"/>
          </p:nvPr>
        </p:nvSpPr>
        <p:spPr>
          <a:xfrm>
            <a:off x="4875212" y="6296248"/>
            <a:ext cx="2820987" cy="152399"/>
          </a:xfrm>
          <a:prstGeom prst="rect">
            <a:avLst/>
          </a:prstGeom>
          <a:noFill/>
          <a:ln>
            <a:noFill/>
          </a:ln>
        </p:spPr>
        <p:txBody>
          <a:bodyPr lIns="91425" tIns="91425" rIns="91425" bIns="91425" anchor="b" anchorCtr="0"/>
          <a:lstStyle>
            <a:lvl1pPr marL="0" marR="0" indent="0" algn="r" rtl="0">
              <a:defRPr sz="1050" b="0" i="0" u="none" strike="noStrike" cap="none" baseline="0">
                <a:solidFill>
                  <a:schemeClr val="dk1"/>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8"/>
        <p:cNvGrpSpPr/>
        <p:nvPr/>
      </p:nvGrpSpPr>
      <p:grpSpPr>
        <a:xfrm>
          <a:off x="0" y="0"/>
          <a:ext cx="0" cy="0"/>
          <a:chOff x="0" y="0"/>
          <a:chExt cx="0" cy="0"/>
        </a:xfrm>
      </p:grpSpPr>
      <p:sp>
        <p:nvSpPr>
          <p:cNvPr id="39" name="Shape 39"/>
          <p:cNvSpPr txBox="1">
            <a:spLocks noGrp="1"/>
          </p:cNvSpPr>
          <p:nvPr>
            <p:ph type="body" idx="1"/>
          </p:nvPr>
        </p:nvSpPr>
        <p:spPr>
          <a:xfrm>
            <a:off x="457200" y="275237"/>
            <a:ext cx="3581399" cy="411161"/>
          </a:xfrm>
          <a:prstGeom prst="rect">
            <a:avLst/>
          </a:prstGeom>
          <a:noFill/>
          <a:ln>
            <a:noFill/>
          </a:ln>
        </p:spPr>
        <p:txBody>
          <a:bodyPr lIns="91425" tIns="91425" rIns="91425" bIns="91425" anchor="b" anchorCtr="0"/>
          <a:lstStyle>
            <a:lvl1pPr marL="0" indent="0" algn="ctr" rtl="0">
              <a:buClr>
                <a:schemeClr val="dk2"/>
              </a:buClr>
              <a:buFont typeface="Calibri"/>
              <a:buNone/>
              <a:defRPr sz="1400" b="0">
                <a:solidFill>
                  <a:schemeClr val="dk2"/>
                </a:solidFill>
              </a:defRPr>
            </a:lvl1pPr>
            <a:lvl2pPr marL="457200" indent="0" rtl="0">
              <a:buFont typeface="Calibri"/>
              <a:buNone/>
              <a:defRPr sz="2000" b="1"/>
            </a:lvl2pPr>
            <a:lvl3pPr marL="914400" indent="0" rtl="0">
              <a:buFont typeface="Calibri"/>
              <a:buNone/>
              <a:defRPr sz="1800" b="1"/>
            </a:lvl3pPr>
            <a:lvl4pPr marL="1371600" indent="0" rtl="0">
              <a:buFont typeface="Calibri"/>
              <a:buNone/>
              <a:defRPr sz="1600" b="1"/>
            </a:lvl4pPr>
            <a:lvl5pPr marL="1828800" indent="0" rtl="0">
              <a:buFont typeface="Calibri"/>
              <a:buNone/>
              <a:defRPr sz="1600" b="1"/>
            </a:lvl5pPr>
            <a:lvl6pPr marL="2286000" indent="0" rtl="0">
              <a:buFont typeface="Calibri"/>
              <a:buNone/>
              <a:defRPr sz="1600" b="1"/>
            </a:lvl6pPr>
            <a:lvl7pPr marL="2743200" indent="0" rtl="0">
              <a:buFont typeface="Calibri"/>
              <a:buNone/>
              <a:defRPr sz="1600" b="1"/>
            </a:lvl7pPr>
            <a:lvl8pPr marL="3200400" indent="0" rtl="0">
              <a:buFont typeface="Calibri"/>
              <a:buNone/>
              <a:defRPr sz="1600" b="1"/>
            </a:lvl8pPr>
            <a:lvl9pPr marL="3657600" indent="0" rtl="0">
              <a:buFont typeface="Calibri"/>
              <a:buNone/>
              <a:defRPr sz="1600" b="1"/>
            </a:lvl9pPr>
          </a:lstStyle>
          <a:p>
            <a:endParaRPr/>
          </a:p>
        </p:txBody>
      </p:sp>
      <p:sp>
        <p:nvSpPr>
          <p:cNvPr id="40" name="Shape 40"/>
          <p:cNvSpPr txBox="1">
            <a:spLocks noGrp="1"/>
          </p:cNvSpPr>
          <p:nvPr>
            <p:ph type="body" idx="2"/>
          </p:nvPr>
        </p:nvSpPr>
        <p:spPr>
          <a:xfrm>
            <a:off x="457200" y="675287"/>
            <a:ext cx="3581399" cy="2525112"/>
          </a:xfrm>
          <a:prstGeom prst="rect">
            <a:avLst/>
          </a:prstGeom>
          <a:noFill/>
          <a:ln>
            <a:noFill/>
          </a:ln>
        </p:spPr>
        <p:txBody>
          <a:bodyPr lIns="91425" tIns="91425" rIns="91425" bIns="91425" anchor="t" anchorCtr="0"/>
          <a:lstStyle>
            <a:lvl1pPr marL="228600" indent="-190500" rtl="0">
              <a:defRPr sz="1400"/>
            </a:lvl1pPr>
            <a:lvl2pPr rtl="0">
              <a:defRPr sz="1400"/>
            </a:lvl2pPr>
            <a:lvl3pPr rtl="0">
              <a:defRPr sz="1400"/>
            </a:lvl3pPr>
            <a:lvl4pPr rtl="0">
              <a:defRPr sz="1400" baseline="0"/>
            </a:lvl4pPr>
            <a:lvl5pPr rtl="0">
              <a:buFont typeface="Calibri"/>
              <a:buChar char="▪"/>
              <a:defRPr sz="1400"/>
            </a:lvl5pPr>
            <a:lvl6pPr rtl="0">
              <a:buFont typeface="Calibri"/>
              <a:buChar char="▪"/>
              <a:defRPr sz="1400"/>
            </a:lvl6pPr>
            <a:lvl7pPr rtl="0">
              <a:defRPr sz="1400"/>
            </a:lvl7pPr>
            <a:lvl8pPr rtl="0">
              <a:defRPr sz="1400"/>
            </a:lvl8pPr>
            <a:lvl9pPr rtl="0">
              <a:defRPr sz="1400"/>
            </a:lvl9pPr>
          </a:lstStyle>
          <a:p>
            <a:endParaRPr/>
          </a:p>
        </p:txBody>
      </p:sp>
      <p:sp>
        <p:nvSpPr>
          <p:cNvPr id="41" name="Shape 41"/>
          <p:cNvSpPr txBox="1">
            <a:spLocks noGrp="1"/>
          </p:cNvSpPr>
          <p:nvPr>
            <p:ph type="body" idx="3"/>
          </p:nvPr>
        </p:nvSpPr>
        <p:spPr>
          <a:xfrm>
            <a:off x="457199" y="3429000"/>
            <a:ext cx="3581399" cy="411161"/>
          </a:xfrm>
          <a:prstGeom prst="rect">
            <a:avLst/>
          </a:prstGeom>
          <a:noFill/>
          <a:ln>
            <a:noFill/>
          </a:ln>
        </p:spPr>
        <p:txBody>
          <a:bodyPr lIns="91425" tIns="91425" rIns="91425" bIns="91425" anchor="b" anchorCtr="0"/>
          <a:lstStyle>
            <a:lvl1pPr marL="0" indent="0" algn="ctr" rtl="0">
              <a:buClr>
                <a:schemeClr val="dk2"/>
              </a:buClr>
              <a:buFont typeface="Calibri"/>
              <a:buNone/>
              <a:defRPr sz="1400" b="0">
                <a:solidFill>
                  <a:schemeClr val="dk2"/>
                </a:solidFill>
              </a:defRPr>
            </a:lvl1pPr>
            <a:lvl2pPr marL="457200" indent="0" rtl="0">
              <a:buFont typeface="Calibri"/>
              <a:buNone/>
              <a:defRPr sz="2000" b="1"/>
            </a:lvl2pPr>
            <a:lvl3pPr marL="914400" indent="0" rtl="0">
              <a:buFont typeface="Calibri"/>
              <a:buNone/>
              <a:defRPr sz="1800" b="1"/>
            </a:lvl3pPr>
            <a:lvl4pPr marL="1371600" indent="0" rtl="0">
              <a:buFont typeface="Calibri"/>
              <a:buNone/>
              <a:defRPr sz="1600" b="1"/>
            </a:lvl4pPr>
            <a:lvl5pPr marL="1828800" indent="0" rtl="0">
              <a:buFont typeface="Calibri"/>
              <a:buNone/>
              <a:defRPr sz="1600" b="1"/>
            </a:lvl5pPr>
            <a:lvl6pPr marL="2286000" indent="0" rtl="0">
              <a:buFont typeface="Calibri"/>
              <a:buNone/>
              <a:defRPr sz="1600" b="1"/>
            </a:lvl6pPr>
            <a:lvl7pPr marL="2743200" indent="0" rtl="0">
              <a:buFont typeface="Calibri"/>
              <a:buNone/>
              <a:defRPr sz="1600" b="1"/>
            </a:lvl7pPr>
            <a:lvl8pPr marL="3200400" indent="0" rtl="0">
              <a:buFont typeface="Calibri"/>
              <a:buNone/>
              <a:defRPr sz="1600" b="1"/>
            </a:lvl8pPr>
            <a:lvl9pPr marL="3657600" indent="0" rtl="0">
              <a:buFont typeface="Calibri"/>
              <a:buNone/>
              <a:defRPr sz="1600" b="1"/>
            </a:lvl9pPr>
          </a:lstStyle>
          <a:p>
            <a:endParaRPr/>
          </a:p>
        </p:txBody>
      </p:sp>
      <p:sp>
        <p:nvSpPr>
          <p:cNvPr id="42" name="Shape 42"/>
          <p:cNvSpPr txBox="1">
            <a:spLocks noGrp="1"/>
          </p:cNvSpPr>
          <p:nvPr>
            <p:ph type="body" idx="4"/>
          </p:nvPr>
        </p:nvSpPr>
        <p:spPr>
          <a:xfrm>
            <a:off x="457199" y="3840162"/>
            <a:ext cx="3581399" cy="2515198"/>
          </a:xfrm>
          <a:prstGeom prst="rect">
            <a:avLst/>
          </a:prstGeom>
          <a:noFill/>
          <a:ln>
            <a:noFill/>
          </a:ln>
        </p:spPr>
        <p:txBody>
          <a:bodyPr lIns="91425" tIns="91425" rIns="91425" bIns="91425" anchor="t" anchorCtr="0"/>
          <a:lstStyle>
            <a:lvl1pPr marL="228600" indent="-190500" rtl="0">
              <a:defRPr sz="1400"/>
            </a:lvl1pPr>
            <a:lvl2pPr rtl="0">
              <a:defRPr sz="1400"/>
            </a:lvl2pPr>
            <a:lvl3pPr rtl="0">
              <a:defRPr sz="1400"/>
            </a:lvl3pPr>
            <a:lvl4pPr rtl="0">
              <a:defRPr sz="1400"/>
            </a:lvl4pPr>
            <a:lvl5pPr rtl="0">
              <a:defRPr sz="1400"/>
            </a:lvl5pPr>
            <a:lvl6pPr rtl="0">
              <a:defRPr sz="1400"/>
            </a:lvl6pPr>
            <a:lvl7pPr rtl="0">
              <a:defRPr sz="1400"/>
            </a:lvl7pPr>
            <a:lvl8pPr rtl="0">
              <a:defRPr sz="1400"/>
            </a:lvl8pPr>
            <a:lvl9pPr rtl="0">
              <a:defRPr sz="1400"/>
            </a:lvl9pPr>
          </a:lstStyle>
          <a:p>
            <a:endParaRPr/>
          </a:p>
        </p:txBody>
      </p:sp>
      <p:sp>
        <p:nvSpPr>
          <p:cNvPr id="43" name="Shape 43"/>
          <p:cNvSpPr txBox="1">
            <a:spLocks noGrp="1"/>
          </p:cNvSpPr>
          <p:nvPr>
            <p:ph type="title"/>
          </p:nvPr>
        </p:nvSpPr>
        <p:spPr>
          <a:xfrm>
            <a:off x="4876800" y="457200"/>
            <a:ext cx="2819400" cy="5714998"/>
          </a:xfrm>
          <a:prstGeom prst="rect">
            <a:avLst/>
          </a:prstGeom>
          <a:noFill/>
          <a:ln>
            <a:noFill/>
          </a:ln>
        </p:spPr>
        <p:txBody>
          <a:bodyPr lIns="91425" tIns="91425" rIns="91425" bIns="91425" anchor="ctr" anchorCtr="0"/>
          <a:lstStyle>
            <a:lvl1pPr algn="r" rtl="0">
              <a:spcBef>
                <a:spcPts val="0"/>
              </a:spcBef>
              <a:buClr>
                <a:schemeClr val="dk1"/>
              </a:buClr>
              <a:buFont typeface="Calibri"/>
              <a:buNone/>
              <a:defRPr sz="28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4" name="Shape 44"/>
          <p:cNvSpPr txBox="1">
            <a:spLocks noGrp="1"/>
          </p:cNvSpPr>
          <p:nvPr>
            <p:ph type="dt" idx="10"/>
          </p:nvPr>
        </p:nvSpPr>
        <p:spPr>
          <a:xfrm>
            <a:off x="4876801" y="6426201"/>
            <a:ext cx="2819398" cy="126998"/>
          </a:xfrm>
          <a:prstGeom prst="rect">
            <a:avLst/>
          </a:prstGeom>
          <a:noFill/>
          <a:ln>
            <a:noFill/>
          </a:ln>
        </p:spPr>
        <p:txBody>
          <a:bodyPr lIns="91425" tIns="91425" rIns="91425" bIns="91425" anchor="ctr" anchorCtr="0"/>
          <a:lstStyle>
            <a:lvl1pPr marL="0" marR="0" indent="0" algn="r" rtl="0">
              <a:defRPr sz="1050" b="0" i="0" u="none" strike="noStrike" cap="none" baseline="0">
                <a:solidFill>
                  <a:srgbClr val="7F7F7F"/>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45" name="Shape 45"/>
          <p:cNvSpPr txBox="1">
            <a:spLocks noGrp="1"/>
          </p:cNvSpPr>
          <p:nvPr>
            <p:ph type="sldNum" idx="12"/>
          </p:nvPr>
        </p:nvSpPr>
        <p:spPr>
          <a:xfrm>
            <a:off x="7772400" y="6400800"/>
            <a:ext cx="533399" cy="152399"/>
          </a:xfrm>
          <a:prstGeom prst="rect">
            <a:avLst/>
          </a:prstGeom>
          <a:noFill/>
          <a:ln>
            <a:noFill/>
          </a:ln>
        </p:spPr>
        <p:txBody>
          <a:bodyPr lIns="91425" tIns="91425" rIns="91425" bIns="91425" anchor="ctr" anchorCtr="0"/>
          <a:lstStyle>
            <a:lvl1pPr marL="0" marR="0" indent="0" algn="ctr" rtl="0">
              <a:defRPr sz="1050" b="0" i="0" u="none" strike="noStrike" cap="none" baseline="0">
                <a:solidFill>
                  <a:srgbClr val="7F7F7F"/>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46" name="Shape 46"/>
          <p:cNvSpPr txBox="1">
            <a:spLocks noGrp="1"/>
          </p:cNvSpPr>
          <p:nvPr>
            <p:ph type="ftr" idx="11"/>
          </p:nvPr>
        </p:nvSpPr>
        <p:spPr>
          <a:xfrm>
            <a:off x="4875212" y="6296248"/>
            <a:ext cx="2820987" cy="152399"/>
          </a:xfrm>
          <a:prstGeom prst="rect">
            <a:avLst/>
          </a:prstGeom>
          <a:noFill/>
          <a:ln>
            <a:noFill/>
          </a:ln>
        </p:spPr>
        <p:txBody>
          <a:bodyPr lIns="91425" tIns="91425" rIns="91425" bIns="91425" anchor="b" anchorCtr="0"/>
          <a:lstStyle>
            <a:lvl1pPr marL="0" marR="0" indent="0" algn="r" rtl="0">
              <a:defRPr sz="1050" b="0" i="0" u="none" strike="noStrike" cap="none" baseline="0">
                <a:solidFill>
                  <a:schemeClr val="dk1"/>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3733800" y="457200"/>
            <a:ext cx="3962399" cy="5714999"/>
          </a:xfrm>
          <a:prstGeom prst="rect">
            <a:avLst/>
          </a:prstGeom>
          <a:noFill/>
          <a:ln>
            <a:noFill/>
          </a:ln>
        </p:spPr>
        <p:txBody>
          <a:bodyPr lIns="91425" tIns="91425" rIns="91425" bIns="91425" anchor="ctr" anchorCtr="0"/>
          <a:lstStyle>
            <a:lvl1pPr algn="r" rtl="0">
              <a:spcBef>
                <a:spcPts val="0"/>
              </a:spcBef>
              <a:buClr>
                <a:schemeClr val="dk1"/>
              </a:buClr>
              <a:buFont typeface="Calibri"/>
              <a:buNone/>
              <a:defRPr sz="28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9" name="Shape 49"/>
          <p:cNvSpPr txBox="1">
            <a:spLocks noGrp="1"/>
          </p:cNvSpPr>
          <p:nvPr>
            <p:ph type="dt" idx="10"/>
          </p:nvPr>
        </p:nvSpPr>
        <p:spPr>
          <a:xfrm>
            <a:off x="4876801" y="6426201"/>
            <a:ext cx="2819398" cy="126998"/>
          </a:xfrm>
          <a:prstGeom prst="rect">
            <a:avLst/>
          </a:prstGeom>
          <a:noFill/>
          <a:ln>
            <a:noFill/>
          </a:ln>
        </p:spPr>
        <p:txBody>
          <a:bodyPr lIns="91425" tIns="91425" rIns="91425" bIns="91425" anchor="ctr" anchorCtr="0"/>
          <a:lstStyle>
            <a:lvl1pPr marL="0" marR="0" indent="0" algn="r" rtl="0">
              <a:defRPr sz="1050" b="0" i="0" u="none" strike="noStrike" cap="none" baseline="0">
                <a:solidFill>
                  <a:srgbClr val="7F7F7F"/>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50" name="Shape 50"/>
          <p:cNvSpPr txBox="1">
            <a:spLocks noGrp="1"/>
          </p:cNvSpPr>
          <p:nvPr>
            <p:ph type="sldNum" idx="12"/>
          </p:nvPr>
        </p:nvSpPr>
        <p:spPr>
          <a:xfrm>
            <a:off x="7772400" y="6400800"/>
            <a:ext cx="533399" cy="152399"/>
          </a:xfrm>
          <a:prstGeom prst="rect">
            <a:avLst/>
          </a:prstGeom>
          <a:noFill/>
          <a:ln>
            <a:noFill/>
          </a:ln>
        </p:spPr>
        <p:txBody>
          <a:bodyPr lIns="91425" tIns="91425" rIns="91425" bIns="91425" anchor="ctr" anchorCtr="0"/>
          <a:lstStyle>
            <a:lvl1pPr marL="0" marR="0" indent="0" algn="ctr" rtl="0">
              <a:defRPr sz="1050" b="0" i="0" u="none" strike="noStrike" cap="none" baseline="0">
                <a:solidFill>
                  <a:srgbClr val="7F7F7F"/>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4875212" y="6296248"/>
            <a:ext cx="2820987" cy="152399"/>
          </a:xfrm>
          <a:prstGeom prst="rect">
            <a:avLst/>
          </a:prstGeom>
          <a:noFill/>
          <a:ln>
            <a:noFill/>
          </a:ln>
        </p:spPr>
        <p:txBody>
          <a:bodyPr lIns="91425" tIns="91425" rIns="91425" bIns="91425" anchor="b" anchorCtr="0"/>
          <a:lstStyle>
            <a:lvl1pPr marL="0" marR="0" indent="0" algn="r" rtl="0">
              <a:defRPr sz="1050" b="0" i="0" u="none" strike="noStrike" cap="none" baseline="0">
                <a:solidFill>
                  <a:schemeClr val="dk1"/>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2"/>
        <p:cNvGrpSpPr/>
        <p:nvPr/>
      </p:nvGrpSpPr>
      <p:grpSpPr>
        <a:xfrm>
          <a:off x="0" y="0"/>
          <a:ext cx="0" cy="0"/>
          <a:chOff x="0" y="0"/>
          <a:chExt cx="0" cy="0"/>
        </a:xfrm>
      </p:grpSpPr>
      <p:sp>
        <p:nvSpPr>
          <p:cNvPr id="53" name="Shape 53"/>
          <p:cNvSpPr txBox="1">
            <a:spLocks noGrp="1"/>
          </p:cNvSpPr>
          <p:nvPr>
            <p:ph type="dt" idx="10"/>
          </p:nvPr>
        </p:nvSpPr>
        <p:spPr>
          <a:xfrm>
            <a:off x="4876801" y="6426201"/>
            <a:ext cx="2819398" cy="126998"/>
          </a:xfrm>
          <a:prstGeom prst="rect">
            <a:avLst/>
          </a:prstGeom>
          <a:noFill/>
          <a:ln>
            <a:noFill/>
          </a:ln>
        </p:spPr>
        <p:txBody>
          <a:bodyPr lIns="91425" tIns="91425" rIns="91425" bIns="91425" anchor="ctr" anchorCtr="0"/>
          <a:lstStyle>
            <a:lvl1pPr marL="0" marR="0" indent="0" algn="r" rtl="0">
              <a:defRPr sz="1050" b="0" i="0" u="none" strike="noStrike" cap="none" baseline="0">
                <a:solidFill>
                  <a:srgbClr val="7F7F7F"/>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54" name="Shape 54"/>
          <p:cNvSpPr txBox="1">
            <a:spLocks noGrp="1"/>
          </p:cNvSpPr>
          <p:nvPr>
            <p:ph type="sldNum" idx="12"/>
          </p:nvPr>
        </p:nvSpPr>
        <p:spPr>
          <a:xfrm>
            <a:off x="7772400" y="6400800"/>
            <a:ext cx="533399" cy="152399"/>
          </a:xfrm>
          <a:prstGeom prst="rect">
            <a:avLst/>
          </a:prstGeom>
          <a:noFill/>
          <a:ln>
            <a:noFill/>
          </a:ln>
        </p:spPr>
        <p:txBody>
          <a:bodyPr lIns="91425" tIns="91425" rIns="91425" bIns="91425" anchor="ctr" anchorCtr="0"/>
          <a:lstStyle>
            <a:lvl1pPr marL="0" marR="0" indent="0" algn="ctr" rtl="0">
              <a:defRPr sz="1050" b="0" i="0" u="none" strike="noStrike" cap="none" baseline="0">
                <a:solidFill>
                  <a:srgbClr val="7F7F7F"/>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55" name="Shape 55"/>
          <p:cNvSpPr txBox="1">
            <a:spLocks noGrp="1"/>
          </p:cNvSpPr>
          <p:nvPr>
            <p:ph type="ftr" idx="11"/>
          </p:nvPr>
        </p:nvSpPr>
        <p:spPr>
          <a:xfrm>
            <a:off x="4875212" y="6296248"/>
            <a:ext cx="2820987" cy="152399"/>
          </a:xfrm>
          <a:prstGeom prst="rect">
            <a:avLst/>
          </a:prstGeom>
          <a:noFill/>
          <a:ln>
            <a:noFill/>
          </a:ln>
        </p:spPr>
        <p:txBody>
          <a:bodyPr lIns="91425" tIns="91425" rIns="91425" bIns="91425" anchor="b" anchorCtr="0"/>
          <a:lstStyle>
            <a:lvl1pPr marL="0" marR="0" indent="0" algn="r" rtl="0">
              <a:defRPr sz="1050" b="0" i="0" u="none" strike="noStrike" cap="none" baseline="0">
                <a:solidFill>
                  <a:schemeClr val="dk1"/>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5181600" y="1676400"/>
            <a:ext cx="2514599" cy="1874836"/>
          </a:xfrm>
          <a:prstGeom prst="rect">
            <a:avLst/>
          </a:prstGeom>
          <a:noFill/>
          <a:ln>
            <a:noFill/>
          </a:ln>
        </p:spPr>
        <p:txBody>
          <a:bodyPr lIns="91425" tIns="91425" rIns="91425" bIns="91425" anchor="b" anchorCtr="0"/>
          <a:lstStyle>
            <a:lvl1pPr algn="r" rtl="0">
              <a:defRPr sz="2000" b="0"/>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58" name="Shape 58"/>
          <p:cNvSpPr txBox="1">
            <a:spLocks noGrp="1"/>
          </p:cNvSpPr>
          <p:nvPr>
            <p:ph type="body" idx="1"/>
          </p:nvPr>
        </p:nvSpPr>
        <p:spPr>
          <a:xfrm>
            <a:off x="304800" y="1676400"/>
            <a:ext cx="4700015" cy="3505200"/>
          </a:xfrm>
          <a:prstGeom prst="rect">
            <a:avLst/>
          </a:prstGeom>
          <a:noFill/>
          <a:ln>
            <a:noFill/>
          </a:ln>
        </p:spPr>
        <p:txBody>
          <a:bodyPr lIns="91425" tIns="91425" rIns="91425" bIns="91425" anchor="ctr" anchorCtr="0"/>
          <a:lstStyle>
            <a:lvl1pPr marL="228600" indent="-190500" rtl="0">
              <a:defRPr sz="1200"/>
            </a:lvl1pPr>
            <a:lvl2pPr rtl="0">
              <a:defRPr sz="1200"/>
            </a:lvl2pPr>
            <a:lvl3pPr rtl="0">
              <a:defRPr sz="1200"/>
            </a:lvl3pPr>
            <a:lvl4pPr rtl="0">
              <a:defRPr sz="1200"/>
            </a:lvl4pPr>
            <a:lvl5pPr rtl="0">
              <a:defRPr sz="1200"/>
            </a:lvl5pPr>
            <a:lvl6pPr rtl="0">
              <a:defRPr sz="1200"/>
            </a:lvl6pPr>
            <a:lvl7pPr rtl="0">
              <a:defRPr sz="1200"/>
            </a:lvl7pPr>
            <a:lvl8pPr rtl="0">
              <a:defRPr sz="1200"/>
            </a:lvl8pPr>
            <a:lvl9pPr rtl="0">
              <a:defRPr sz="1200"/>
            </a:lvl9pPr>
          </a:lstStyle>
          <a:p>
            <a:endParaRPr/>
          </a:p>
        </p:txBody>
      </p:sp>
      <p:sp>
        <p:nvSpPr>
          <p:cNvPr id="59" name="Shape 59"/>
          <p:cNvSpPr txBox="1">
            <a:spLocks noGrp="1"/>
          </p:cNvSpPr>
          <p:nvPr>
            <p:ph type="body" idx="2"/>
          </p:nvPr>
        </p:nvSpPr>
        <p:spPr>
          <a:xfrm>
            <a:off x="5486400" y="3552371"/>
            <a:ext cx="2209799" cy="1629227"/>
          </a:xfrm>
          <a:prstGeom prst="rect">
            <a:avLst/>
          </a:prstGeom>
          <a:noFill/>
          <a:ln>
            <a:noFill/>
          </a:ln>
        </p:spPr>
        <p:txBody>
          <a:bodyPr lIns="91425" tIns="91425" rIns="91425" bIns="91425" anchor="t" anchorCtr="0"/>
          <a:lstStyle>
            <a:lvl1pPr marL="0" indent="0" algn="r" rtl="0">
              <a:buClr>
                <a:schemeClr val="dk2"/>
              </a:buClr>
              <a:buFont typeface="Calibri"/>
              <a:buNone/>
              <a:defRPr sz="1200">
                <a:solidFill>
                  <a:schemeClr val="dk2"/>
                </a:solidFill>
              </a:defRPr>
            </a:lvl1pPr>
            <a:lvl2pPr marL="457200" indent="0" rtl="0">
              <a:buFont typeface="Calibri"/>
              <a:buNone/>
              <a:defRPr sz="1200"/>
            </a:lvl2pPr>
            <a:lvl3pPr marL="914400" indent="0" rtl="0">
              <a:buFont typeface="Calibri"/>
              <a:buNone/>
              <a:defRPr sz="1000"/>
            </a:lvl3pPr>
            <a:lvl4pPr marL="1371600" indent="0" rtl="0">
              <a:buFont typeface="Calibri"/>
              <a:buNone/>
              <a:defRPr sz="900"/>
            </a:lvl4pPr>
            <a:lvl5pPr marL="1828800" indent="0" rtl="0">
              <a:buFont typeface="Calibri"/>
              <a:buNone/>
              <a:defRPr sz="900"/>
            </a:lvl5pPr>
            <a:lvl6pPr marL="2286000" indent="0" rtl="0">
              <a:buFont typeface="Calibri"/>
              <a:buNone/>
              <a:defRPr sz="900"/>
            </a:lvl6pPr>
            <a:lvl7pPr marL="2743200" indent="0" rtl="0">
              <a:buFont typeface="Calibri"/>
              <a:buNone/>
              <a:defRPr sz="900"/>
            </a:lvl7pPr>
            <a:lvl8pPr marL="3200400" indent="0" rtl="0">
              <a:buFont typeface="Calibri"/>
              <a:buNone/>
              <a:defRPr sz="900"/>
            </a:lvl8pPr>
            <a:lvl9pPr marL="3657600" indent="0" rtl="0">
              <a:buFont typeface="Calibri"/>
              <a:buNone/>
              <a:defRPr sz="900"/>
            </a:lvl9pPr>
          </a:lstStyle>
          <a:p>
            <a:endParaRPr/>
          </a:p>
        </p:txBody>
      </p:sp>
      <p:sp>
        <p:nvSpPr>
          <p:cNvPr id="60" name="Shape 60"/>
          <p:cNvSpPr txBox="1">
            <a:spLocks noGrp="1"/>
          </p:cNvSpPr>
          <p:nvPr>
            <p:ph type="dt" idx="10"/>
          </p:nvPr>
        </p:nvSpPr>
        <p:spPr>
          <a:xfrm>
            <a:off x="4876801" y="6426201"/>
            <a:ext cx="2819398" cy="126998"/>
          </a:xfrm>
          <a:prstGeom prst="rect">
            <a:avLst/>
          </a:prstGeom>
          <a:noFill/>
          <a:ln>
            <a:noFill/>
          </a:ln>
        </p:spPr>
        <p:txBody>
          <a:bodyPr lIns="91425" tIns="91425" rIns="91425" bIns="91425" anchor="ctr" anchorCtr="0"/>
          <a:lstStyle>
            <a:lvl1pPr marL="0" marR="0" indent="0" algn="r" rtl="0">
              <a:defRPr sz="1050" b="0" i="0" u="none" strike="noStrike" cap="none" baseline="0">
                <a:solidFill>
                  <a:srgbClr val="7F7F7F"/>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7772400" y="6400800"/>
            <a:ext cx="533399" cy="152399"/>
          </a:xfrm>
          <a:prstGeom prst="rect">
            <a:avLst/>
          </a:prstGeom>
          <a:noFill/>
          <a:ln>
            <a:noFill/>
          </a:ln>
        </p:spPr>
        <p:txBody>
          <a:bodyPr lIns="91425" tIns="91425" rIns="91425" bIns="91425" anchor="ctr" anchorCtr="0"/>
          <a:lstStyle>
            <a:lvl1pPr marL="0" marR="0" indent="0" algn="ctr" rtl="0">
              <a:defRPr sz="1050" b="0" i="0" u="none" strike="noStrike" cap="none" baseline="0">
                <a:solidFill>
                  <a:srgbClr val="7F7F7F"/>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62" name="Shape 62"/>
          <p:cNvSpPr txBox="1">
            <a:spLocks noGrp="1"/>
          </p:cNvSpPr>
          <p:nvPr>
            <p:ph type="ftr" idx="11"/>
          </p:nvPr>
        </p:nvSpPr>
        <p:spPr>
          <a:xfrm>
            <a:off x="4875212" y="6296248"/>
            <a:ext cx="2820987" cy="152399"/>
          </a:xfrm>
          <a:prstGeom prst="rect">
            <a:avLst/>
          </a:prstGeom>
          <a:noFill/>
          <a:ln>
            <a:noFill/>
          </a:ln>
        </p:spPr>
        <p:txBody>
          <a:bodyPr lIns="91425" tIns="91425" rIns="91425" bIns="91425" anchor="b" anchorCtr="0"/>
          <a:lstStyle>
            <a:lvl1pPr marL="0" marR="0" indent="0" algn="r" rtl="0">
              <a:defRPr sz="1050" b="0" i="0" u="none" strike="noStrike" cap="none" baseline="0">
                <a:solidFill>
                  <a:schemeClr val="dk1"/>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3"/>
        <p:cNvGrpSpPr/>
        <p:nvPr/>
      </p:nvGrpSpPr>
      <p:grpSpPr>
        <a:xfrm>
          <a:off x="0" y="0"/>
          <a:ext cx="0" cy="0"/>
          <a:chOff x="0" y="0"/>
          <a:chExt cx="0" cy="0"/>
        </a:xfrm>
      </p:grpSpPr>
      <p:sp>
        <p:nvSpPr>
          <p:cNvPr id="64" name="Shape 64"/>
          <p:cNvSpPr>
            <a:spLocks noGrp="1"/>
          </p:cNvSpPr>
          <p:nvPr>
            <p:ph type="pic" idx="2"/>
          </p:nvPr>
        </p:nvSpPr>
        <p:spPr>
          <a:xfrm>
            <a:off x="304800" y="1676400"/>
            <a:ext cx="4696967" cy="3505200"/>
          </a:xfrm>
          <a:prstGeom prst="rect">
            <a:avLst/>
          </a:prstGeom>
          <a:noFill/>
          <a:ln>
            <a:noFill/>
          </a:ln>
        </p:spPr>
        <p:txBody>
          <a:bodyPr lIns="91425" tIns="91425" rIns="91425" bIns="91425" anchor="ctr" anchorCtr="0"/>
          <a:lstStyle>
            <a:lvl1pPr marL="0" marR="0" indent="0" algn="ctr" rtl="0">
              <a:buClr>
                <a:srgbClr val="7F7F7F"/>
              </a:buClr>
              <a:buFont typeface="Calibri"/>
              <a:buNone/>
              <a:defRPr sz="3200" b="0" i="0" u="none" strike="noStrike" cap="none" baseline="0">
                <a:solidFill>
                  <a:srgbClr val="7F7F7F"/>
                </a:solidFill>
                <a:latin typeface="Calibri"/>
                <a:ea typeface="Calibri"/>
                <a:cs typeface="Calibri"/>
                <a:sym typeface="Calibri"/>
              </a:defRPr>
            </a:lvl1pPr>
            <a:lvl2pPr marL="457200" marR="0" indent="0" algn="l" rtl="0">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endParaRPr/>
          </a:p>
        </p:txBody>
      </p:sp>
      <p:sp>
        <p:nvSpPr>
          <p:cNvPr id="65" name="Shape 65"/>
          <p:cNvSpPr txBox="1">
            <a:spLocks noGrp="1"/>
          </p:cNvSpPr>
          <p:nvPr>
            <p:ph type="title"/>
          </p:nvPr>
        </p:nvSpPr>
        <p:spPr>
          <a:xfrm>
            <a:off x="5181600" y="1676400"/>
            <a:ext cx="2514599" cy="1875972"/>
          </a:xfrm>
          <a:prstGeom prst="rect">
            <a:avLst/>
          </a:prstGeom>
          <a:noFill/>
          <a:ln>
            <a:noFill/>
          </a:ln>
        </p:spPr>
        <p:txBody>
          <a:bodyPr lIns="91425" tIns="91425" rIns="91425" bIns="91425" anchor="b" anchorCtr="0"/>
          <a:lstStyle>
            <a:lvl1pPr algn="r" rtl="0">
              <a:defRPr sz="2000" b="0"/>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66" name="Shape 66"/>
          <p:cNvSpPr txBox="1">
            <a:spLocks noGrp="1"/>
          </p:cNvSpPr>
          <p:nvPr>
            <p:ph type="body" idx="1"/>
          </p:nvPr>
        </p:nvSpPr>
        <p:spPr>
          <a:xfrm>
            <a:off x="5486400" y="3552371"/>
            <a:ext cx="2209799" cy="1629227"/>
          </a:xfrm>
          <a:prstGeom prst="rect">
            <a:avLst/>
          </a:prstGeom>
          <a:noFill/>
          <a:ln>
            <a:noFill/>
          </a:ln>
        </p:spPr>
        <p:txBody>
          <a:bodyPr lIns="91425" tIns="91425" rIns="91425" bIns="91425" anchor="t" anchorCtr="0"/>
          <a:lstStyle>
            <a:lvl1pPr marL="0" indent="0" algn="r" rtl="0">
              <a:buClr>
                <a:schemeClr val="dk2"/>
              </a:buClr>
              <a:buFont typeface="Calibri"/>
              <a:buNone/>
              <a:defRPr sz="1200">
                <a:solidFill>
                  <a:schemeClr val="dk2"/>
                </a:solidFill>
              </a:defRPr>
            </a:lvl1pPr>
            <a:lvl2pPr marL="457200" indent="0" rtl="0">
              <a:buFont typeface="Calibri"/>
              <a:buNone/>
              <a:defRPr sz="1200"/>
            </a:lvl2pPr>
            <a:lvl3pPr marL="914400" indent="0" rtl="0">
              <a:buFont typeface="Calibri"/>
              <a:buNone/>
              <a:defRPr sz="1000"/>
            </a:lvl3pPr>
            <a:lvl4pPr marL="1371600" indent="0" rtl="0">
              <a:buFont typeface="Calibri"/>
              <a:buNone/>
              <a:defRPr sz="900"/>
            </a:lvl4pPr>
            <a:lvl5pPr marL="1828800" indent="0" rtl="0">
              <a:buFont typeface="Calibri"/>
              <a:buNone/>
              <a:defRPr sz="900"/>
            </a:lvl5pPr>
            <a:lvl6pPr marL="2286000" indent="0" rtl="0">
              <a:buFont typeface="Calibri"/>
              <a:buNone/>
              <a:defRPr sz="900"/>
            </a:lvl6pPr>
            <a:lvl7pPr marL="2743200" indent="0" rtl="0">
              <a:buFont typeface="Calibri"/>
              <a:buNone/>
              <a:defRPr sz="900"/>
            </a:lvl7pPr>
            <a:lvl8pPr marL="3200400" indent="0" rtl="0">
              <a:buFont typeface="Calibri"/>
              <a:buNone/>
              <a:defRPr sz="900"/>
            </a:lvl8pPr>
            <a:lvl9pPr marL="3657600" indent="0" rtl="0">
              <a:buFont typeface="Calibri"/>
              <a:buNone/>
              <a:defRPr sz="900"/>
            </a:lvl9pPr>
          </a:lstStyle>
          <a:p>
            <a:endParaRPr/>
          </a:p>
        </p:txBody>
      </p:sp>
      <p:sp>
        <p:nvSpPr>
          <p:cNvPr id="67" name="Shape 67"/>
          <p:cNvSpPr txBox="1">
            <a:spLocks noGrp="1"/>
          </p:cNvSpPr>
          <p:nvPr>
            <p:ph type="dt" idx="10"/>
          </p:nvPr>
        </p:nvSpPr>
        <p:spPr>
          <a:xfrm>
            <a:off x="4876801" y="6426201"/>
            <a:ext cx="2819398" cy="126998"/>
          </a:xfrm>
          <a:prstGeom prst="rect">
            <a:avLst/>
          </a:prstGeom>
          <a:noFill/>
          <a:ln>
            <a:noFill/>
          </a:ln>
        </p:spPr>
        <p:txBody>
          <a:bodyPr lIns="91425" tIns="91425" rIns="91425" bIns="91425" anchor="ctr" anchorCtr="0"/>
          <a:lstStyle>
            <a:lvl1pPr marL="0" marR="0" indent="0" algn="r" rtl="0">
              <a:defRPr sz="1050" b="0" i="0" u="none" strike="noStrike" cap="none" baseline="0">
                <a:solidFill>
                  <a:srgbClr val="7F7F7F"/>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68" name="Shape 68"/>
          <p:cNvSpPr txBox="1">
            <a:spLocks noGrp="1"/>
          </p:cNvSpPr>
          <p:nvPr>
            <p:ph type="sldNum" idx="12"/>
          </p:nvPr>
        </p:nvSpPr>
        <p:spPr>
          <a:xfrm>
            <a:off x="7772400" y="6400800"/>
            <a:ext cx="533399" cy="152399"/>
          </a:xfrm>
          <a:prstGeom prst="rect">
            <a:avLst/>
          </a:prstGeom>
          <a:noFill/>
          <a:ln>
            <a:noFill/>
          </a:ln>
        </p:spPr>
        <p:txBody>
          <a:bodyPr lIns="91425" tIns="91425" rIns="91425" bIns="91425" anchor="ctr" anchorCtr="0"/>
          <a:lstStyle>
            <a:lvl1pPr marL="0" marR="0" indent="0" algn="ctr" rtl="0">
              <a:defRPr sz="1050" b="0" i="0" u="none" strike="noStrike" cap="none" baseline="0">
                <a:solidFill>
                  <a:srgbClr val="7F7F7F"/>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69" name="Shape 69"/>
          <p:cNvSpPr txBox="1">
            <a:spLocks noGrp="1"/>
          </p:cNvSpPr>
          <p:nvPr>
            <p:ph type="ftr" idx="11"/>
          </p:nvPr>
        </p:nvSpPr>
        <p:spPr>
          <a:xfrm>
            <a:off x="4875212" y="6296248"/>
            <a:ext cx="2820987" cy="152399"/>
          </a:xfrm>
          <a:prstGeom prst="rect">
            <a:avLst/>
          </a:prstGeom>
          <a:noFill/>
          <a:ln>
            <a:noFill/>
          </a:ln>
        </p:spPr>
        <p:txBody>
          <a:bodyPr lIns="91425" tIns="91425" rIns="91425" bIns="91425" anchor="b" anchorCtr="0"/>
          <a:lstStyle>
            <a:lvl1pPr marL="0" marR="0" indent="0" algn="r" rtl="0">
              <a:defRPr sz="1050" b="0" i="0" u="none" strike="noStrike" cap="none" baseline="0">
                <a:solidFill>
                  <a:schemeClr val="dk1"/>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876800" y="457200"/>
            <a:ext cx="2819400" cy="5714999"/>
          </a:xfrm>
          <a:prstGeom prst="rect">
            <a:avLst/>
          </a:prstGeom>
          <a:noFill/>
          <a:ln>
            <a:noFill/>
          </a:ln>
        </p:spPr>
        <p:txBody>
          <a:bodyPr lIns="91425" tIns="91425" rIns="91425" bIns="91425" anchor="ctr" anchorCtr="0"/>
          <a:lstStyle>
            <a:lvl1pPr algn="r" rtl="0">
              <a:spcBef>
                <a:spcPts val="0"/>
              </a:spcBef>
              <a:buClr>
                <a:schemeClr val="dk1"/>
              </a:buClr>
              <a:buFont typeface="Calibri"/>
              <a:buNone/>
              <a:defRPr sz="28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72" name="Shape 72"/>
          <p:cNvSpPr txBox="1">
            <a:spLocks noGrp="1"/>
          </p:cNvSpPr>
          <p:nvPr>
            <p:ph type="body" idx="1"/>
          </p:nvPr>
        </p:nvSpPr>
        <p:spPr>
          <a:xfrm rot="5400000">
            <a:off x="-571499" y="1485899"/>
            <a:ext cx="5714998" cy="3657600"/>
          </a:xfrm>
          <a:prstGeom prst="rect">
            <a:avLst/>
          </a:prstGeom>
          <a:noFill/>
          <a:ln>
            <a:noFill/>
          </a:ln>
        </p:spPr>
        <p:txBody>
          <a:bodyPr lIns="91425" tIns="91425" rIns="91425" bIns="91425" anchor="ctr" anchorCtr="0"/>
          <a:lstStyle>
            <a:lvl1pPr marL="182880" indent="-68579" algn="l" rtl="0">
              <a:spcBef>
                <a:spcPts val="360"/>
              </a:spcBef>
              <a:buClr>
                <a:srgbClr val="7F7F7F"/>
              </a:buClr>
              <a:buFont typeface="Calibri"/>
              <a:buChar char="▪"/>
              <a:defRPr sz="1800">
                <a:solidFill>
                  <a:schemeClr val="dk1"/>
                </a:solidFill>
                <a:latin typeface="Calibri"/>
                <a:ea typeface="Calibri"/>
                <a:cs typeface="Calibri"/>
                <a:sym typeface="Calibri"/>
              </a:defRPr>
            </a:lvl1pPr>
            <a:lvl2pPr marL="411480" indent="-93980" algn="l" rtl="0">
              <a:spcBef>
                <a:spcPts val="280"/>
              </a:spcBef>
              <a:buClr>
                <a:srgbClr val="7F7F7F"/>
              </a:buClr>
              <a:buFont typeface="Calibri"/>
              <a:buChar char="▪"/>
              <a:defRPr sz="1400">
                <a:solidFill>
                  <a:schemeClr val="dk1"/>
                </a:solidFill>
                <a:latin typeface="Calibri"/>
                <a:ea typeface="Calibri"/>
                <a:cs typeface="Calibri"/>
                <a:sym typeface="Calibri"/>
              </a:defRPr>
            </a:lvl2pPr>
            <a:lvl3pPr marL="594360" indent="-99059" algn="l" rtl="0">
              <a:spcBef>
                <a:spcPts val="280"/>
              </a:spcBef>
              <a:buClr>
                <a:srgbClr val="7F7F7F"/>
              </a:buClr>
              <a:buFont typeface="Calibri"/>
              <a:buChar char="▪"/>
              <a:defRPr sz="1400">
                <a:solidFill>
                  <a:schemeClr val="dk1"/>
                </a:solidFill>
                <a:latin typeface="Calibri"/>
                <a:ea typeface="Calibri"/>
                <a:cs typeface="Calibri"/>
                <a:sym typeface="Calibri"/>
              </a:defRPr>
            </a:lvl3pPr>
            <a:lvl4pPr marL="777240" indent="-104140" algn="l" rtl="0">
              <a:spcBef>
                <a:spcPts val="280"/>
              </a:spcBef>
              <a:buClr>
                <a:srgbClr val="7F7F7F"/>
              </a:buClr>
              <a:buFont typeface="Calibri"/>
              <a:buChar char="▪"/>
              <a:defRPr sz="1400">
                <a:solidFill>
                  <a:schemeClr val="dk1"/>
                </a:solidFill>
                <a:latin typeface="Calibri"/>
                <a:ea typeface="Calibri"/>
                <a:cs typeface="Calibri"/>
                <a:sym typeface="Calibri"/>
              </a:defRPr>
            </a:lvl4pPr>
            <a:lvl5pPr marL="960120" indent="-96519" algn="l" rtl="0">
              <a:spcBef>
                <a:spcPts val="280"/>
              </a:spcBef>
              <a:buClr>
                <a:srgbClr val="7F7F7F"/>
              </a:buClr>
              <a:buFont typeface="Calibri"/>
              <a:buChar char="▪"/>
              <a:defRPr sz="1400">
                <a:solidFill>
                  <a:schemeClr val="dk1"/>
                </a:solidFill>
                <a:latin typeface="Calibri"/>
                <a:ea typeface="Calibri"/>
                <a:cs typeface="Calibri"/>
                <a:sym typeface="Calibri"/>
              </a:defRPr>
            </a:lvl5pPr>
            <a:lvl6pPr marL="1143000" indent="-101600" algn="l" rtl="0">
              <a:spcBef>
                <a:spcPts val="288"/>
              </a:spcBef>
              <a:buClr>
                <a:srgbClr val="7F7F7F"/>
              </a:buClr>
              <a:buFont typeface="Calibri"/>
              <a:buChar char="▪"/>
              <a:defRPr sz="1400" baseline="0">
                <a:solidFill>
                  <a:schemeClr val="dk1"/>
                </a:solidFill>
                <a:latin typeface="Calibri"/>
                <a:ea typeface="Calibri"/>
                <a:cs typeface="Calibri"/>
                <a:sym typeface="Calibri"/>
              </a:defRPr>
            </a:lvl6pPr>
            <a:lvl7pPr marL="1325880" indent="-93980" algn="l" rtl="0">
              <a:spcBef>
                <a:spcPts val="288"/>
              </a:spcBef>
              <a:buClr>
                <a:srgbClr val="7F7F7F"/>
              </a:buClr>
              <a:buFont typeface="Calibri"/>
              <a:buChar char="▪"/>
              <a:defRPr sz="1400" baseline="0">
                <a:solidFill>
                  <a:schemeClr val="dk1"/>
                </a:solidFill>
                <a:latin typeface="Calibri"/>
                <a:ea typeface="Calibri"/>
                <a:cs typeface="Calibri"/>
                <a:sym typeface="Calibri"/>
              </a:defRPr>
            </a:lvl7pPr>
            <a:lvl8pPr marL="1508760" indent="-99060" algn="l" rtl="0">
              <a:spcBef>
                <a:spcPts val="288"/>
              </a:spcBef>
              <a:buClr>
                <a:srgbClr val="7F7F7F"/>
              </a:buClr>
              <a:buFont typeface="Calibri"/>
              <a:buChar char="▪"/>
              <a:defRPr sz="1400" baseline="0">
                <a:solidFill>
                  <a:schemeClr val="dk1"/>
                </a:solidFill>
                <a:latin typeface="Calibri"/>
                <a:ea typeface="Calibri"/>
                <a:cs typeface="Calibri"/>
                <a:sym typeface="Calibri"/>
              </a:defRPr>
            </a:lvl8pPr>
            <a:lvl9pPr marL="1691640" indent="-104139" algn="l" rtl="0">
              <a:spcBef>
                <a:spcPts val="288"/>
              </a:spcBef>
              <a:buClr>
                <a:srgbClr val="7F7F7F"/>
              </a:buClr>
              <a:buFont typeface="Calibri"/>
              <a:buChar char="▪"/>
              <a:defRPr sz="1400" baseline="0">
                <a:solidFill>
                  <a:schemeClr val="dk1"/>
                </a:solidFill>
                <a:latin typeface="Calibri"/>
                <a:ea typeface="Calibri"/>
                <a:cs typeface="Calibri"/>
                <a:sym typeface="Calibri"/>
              </a:defRPr>
            </a:lvl9pPr>
          </a:lstStyle>
          <a:p>
            <a:endParaRPr/>
          </a:p>
        </p:txBody>
      </p:sp>
      <p:sp>
        <p:nvSpPr>
          <p:cNvPr id="73" name="Shape 73"/>
          <p:cNvSpPr txBox="1">
            <a:spLocks noGrp="1"/>
          </p:cNvSpPr>
          <p:nvPr>
            <p:ph type="dt" idx="10"/>
          </p:nvPr>
        </p:nvSpPr>
        <p:spPr>
          <a:xfrm>
            <a:off x="4876801" y="6426201"/>
            <a:ext cx="2819398" cy="126998"/>
          </a:xfrm>
          <a:prstGeom prst="rect">
            <a:avLst/>
          </a:prstGeom>
          <a:noFill/>
          <a:ln>
            <a:noFill/>
          </a:ln>
        </p:spPr>
        <p:txBody>
          <a:bodyPr lIns="91425" tIns="91425" rIns="91425" bIns="91425" anchor="ctr" anchorCtr="0"/>
          <a:lstStyle>
            <a:lvl1pPr marL="0" marR="0" indent="0" algn="r" rtl="0">
              <a:defRPr sz="1050" b="0" i="0" u="none" strike="noStrike" cap="none" baseline="0">
                <a:solidFill>
                  <a:srgbClr val="7F7F7F"/>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74" name="Shape 74"/>
          <p:cNvSpPr txBox="1">
            <a:spLocks noGrp="1"/>
          </p:cNvSpPr>
          <p:nvPr>
            <p:ph type="sldNum" idx="12"/>
          </p:nvPr>
        </p:nvSpPr>
        <p:spPr>
          <a:xfrm>
            <a:off x="7772400" y="6400800"/>
            <a:ext cx="533399" cy="152399"/>
          </a:xfrm>
          <a:prstGeom prst="rect">
            <a:avLst/>
          </a:prstGeom>
          <a:noFill/>
          <a:ln>
            <a:noFill/>
          </a:ln>
        </p:spPr>
        <p:txBody>
          <a:bodyPr lIns="91425" tIns="91425" rIns="91425" bIns="91425" anchor="ctr" anchorCtr="0"/>
          <a:lstStyle>
            <a:lvl1pPr marL="0" marR="0" indent="0" algn="ctr" rtl="0">
              <a:defRPr sz="1050" b="0" i="0" u="none" strike="noStrike" cap="none" baseline="0">
                <a:solidFill>
                  <a:srgbClr val="7F7F7F"/>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75" name="Shape 75"/>
          <p:cNvSpPr txBox="1">
            <a:spLocks noGrp="1"/>
          </p:cNvSpPr>
          <p:nvPr>
            <p:ph type="ftr" idx="11"/>
          </p:nvPr>
        </p:nvSpPr>
        <p:spPr>
          <a:xfrm>
            <a:off x="4875212" y="6296248"/>
            <a:ext cx="2820987" cy="152399"/>
          </a:xfrm>
          <a:prstGeom prst="rect">
            <a:avLst/>
          </a:prstGeom>
          <a:noFill/>
          <a:ln>
            <a:noFill/>
          </a:ln>
        </p:spPr>
        <p:txBody>
          <a:bodyPr lIns="91425" tIns="91425" rIns="91425" bIns="91425" anchor="b" anchorCtr="0"/>
          <a:lstStyle>
            <a:lvl1pPr marL="0" marR="0" indent="0" algn="r" rtl="0">
              <a:defRPr sz="1050" b="0" i="0" u="none" strike="noStrike" cap="none" baseline="0">
                <a:solidFill>
                  <a:schemeClr val="dk1"/>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p:nvPr/>
        </p:nvSpPr>
        <p:spPr>
          <a:xfrm>
            <a:off x="8823692" y="0"/>
            <a:ext cx="320306" cy="6858000"/>
          </a:xfrm>
          <a:prstGeom prst="rect">
            <a:avLst/>
          </a:prstGeom>
          <a:blipFill>
            <a:blip r:embed="rId12"/>
            <a:stretch>
              <a:fillRect/>
            </a:stretch>
          </a:blipFill>
        </p:spPr>
      </p:sp>
      <p:sp>
        <p:nvSpPr>
          <p:cNvPr id="6" name="Shape 6"/>
          <p:cNvSpPr txBox="1">
            <a:spLocks noGrp="1"/>
          </p:cNvSpPr>
          <p:nvPr>
            <p:ph type="title"/>
          </p:nvPr>
        </p:nvSpPr>
        <p:spPr>
          <a:xfrm>
            <a:off x="4876800" y="457200"/>
            <a:ext cx="2819400" cy="5714999"/>
          </a:xfrm>
          <a:prstGeom prst="rect">
            <a:avLst/>
          </a:prstGeom>
          <a:noFill/>
          <a:ln>
            <a:noFill/>
          </a:ln>
        </p:spPr>
        <p:txBody>
          <a:bodyPr lIns="91425" tIns="91425" rIns="91425" bIns="91425" anchor="ctr" anchorCtr="0"/>
          <a:lstStyle>
            <a:lvl1pPr marL="0" marR="0" indent="0" algn="r" rtl="0">
              <a:spcBef>
                <a:spcPts val="0"/>
              </a:spcBef>
              <a:buClr>
                <a:schemeClr val="dk1"/>
              </a:buClr>
              <a:buFont typeface="Calibri"/>
              <a:buNone/>
              <a:defRPr sz="2800" b="0" i="0" u="none" strike="noStrike" cap="none" baseline="0">
                <a:solidFill>
                  <a:schemeClr val="dk1"/>
                </a:solidFill>
                <a:latin typeface="Calibri"/>
                <a:ea typeface="Calibri"/>
                <a:cs typeface="Calibri"/>
                <a:sym typeface="Calibri"/>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7" name="Shape 7"/>
          <p:cNvSpPr txBox="1">
            <a:spLocks noGrp="1"/>
          </p:cNvSpPr>
          <p:nvPr>
            <p:ph type="body" idx="1"/>
          </p:nvPr>
        </p:nvSpPr>
        <p:spPr>
          <a:xfrm>
            <a:off x="457200" y="457200"/>
            <a:ext cx="3657600" cy="5714998"/>
          </a:xfrm>
          <a:prstGeom prst="rect">
            <a:avLst/>
          </a:prstGeom>
          <a:noFill/>
          <a:ln>
            <a:noFill/>
          </a:ln>
        </p:spPr>
        <p:txBody>
          <a:bodyPr lIns="91425" tIns="91425" rIns="91425" bIns="91425" anchor="ctr" anchorCtr="0"/>
          <a:lstStyle>
            <a:lvl1pPr marL="182880" marR="0" indent="-68579" algn="l" rtl="0">
              <a:spcBef>
                <a:spcPts val="360"/>
              </a:spcBef>
              <a:buClr>
                <a:srgbClr val="7F7F7F"/>
              </a:buClr>
              <a:buFont typeface="Calibri"/>
              <a:buChar char="▪"/>
              <a:defRPr sz="1800" b="0" i="0" u="none" strike="noStrike" cap="none" baseline="0">
                <a:solidFill>
                  <a:schemeClr val="dk1"/>
                </a:solidFill>
                <a:latin typeface="Calibri"/>
                <a:ea typeface="Calibri"/>
                <a:cs typeface="Calibri"/>
                <a:sym typeface="Calibri"/>
              </a:defRPr>
            </a:lvl1pPr>
            <a:lvl2pPr marL="411480" marR="0" indent="-93980" algn="l" rtl="0">
              <a:spcBef>
                <a:spcPts val="280"/>
              </a:spcBef>
              <a:buClr>
                <a:srgbClr val="7F7F7F"/>
              </a:buClr>
              <a:buFont typeface="Calibri"/>
              <a:buChar char="▪"/>
              <a:defRPr sz="1400" b="0" i="0" u="none" strike="noStrike" cap="none" baseline="0">
                <a:solidFill>
                  <a:schemeClr val="dk1"/>
                </a:solidFill>
                <a:latin typeface="Calibri"/>
                <a:ea typeface="Calibri"/>
                <a:cs typeface="Calibri"/>
                <a:sym typeface="Calibri"/>
              </a:defRPr>
            </a:lvl2pPr>
            <a:lvl3pPr marL="594360" marR="0" indent="-99059" algn="l" rtl="0">
              <a:spcBef>
                <a:spcPts val="280"/>
              </a:spcBef>
              <a:buClr>
                <a:srgbClr val="7F7F7F"/>
              </a:buClr>
              <a:buFont typeface="Calibri"/>
              <a:buChar char="▪"/>
              <a:defRPr sz="1400" b="0" i="0" u="none" strike="noStrike" cap="none" baseline="0">
                <a:solidFill>
                  <a:schemeClr val="dk1"/>
                </a:solidFill>
                <a:latin typeface="Calibri"/>
                <a:ea typeface="Calibri"/>
                <a:cs typeface="Calibri"/>
                <a:sym typeface="Calibri"/>
              </a:defRPr>
            </a:lvl3pPr>
            <a:lvl4pPr marL="777240" marR="0" indent="-104140" algn="l" rtl="0">
              <a:spcBef>
                <a:spcPts val="280"/>
              </a:spcBef>
              <a:buClr>
                <a:srgbClr val="7F7F7F"/>
              </a:buClr>
              <a:buFont typeface="Calibri"/>
              <a:buChar char="▪"/>
              <a:defRPr sz="1400" b="0" i="0" u="none" strike="noStrike" cap="none" baseline="0">
                <a:solidFill>
                  <a:schemeClr val="dk1"/>
                </a:solidFill>
                <a:latin typeface="Calibri"/>
                <a:ea typeface="Calibri"/>
                <a:cs typeface="Calibri"/>
                <a:sym typeface="Calibri"/>
              </a:defRPr>
            </a:lvl4pPr>
            <a:lvl5pPr marL="960120" marR="0" indent="-96519" algn="l" rtl="0">
              <a:spcBef>
                <a:spcPts val="280"/>
              </a:spcBef>
              <a:buClr>
                <a:srgbClr val="7F7F7F"/>
              </a:buClr>
              <a:buFont typeface="Calibri"/>
              <a:buChar char="▪"/>
              <a:defRPr sz="1400" b="0" i="0" u="none" strike="noStrike" cap="none" baseline="0">
                <a:solidFill>
                  <a:schemeClr val="dk1"/>
                </a:solidFill>
                <a:latin typeface="Calibri"/>
                <a:ea typeface="Calibri"/>
                <a:cs typeface="Calibri"/>
                <a:sym typeface="Calibri"/>
              </a:defRPr>
            </a:lvl5pPr>
            <a:lvl6pPr marL="1143000" marR="0" indent="-101600" algn="l" rtl="0">
              <a:spcBef>
                <a:spcPts val="288"/>
              </a:spcBef>
              <a:buClr>
                <a:srgbClr val="7F7F7F"/>
              </a:buClr>
              <a:buFont typeface="Calibri"/>
              <a:buChar char="▪"/>
              <a:defRPr sz="1400" b="0" i="0" u="none" strike="noStrike" cap="none" baseline="0">
                <a:solidFill>
                  <a:schemeClr val="dk1"/>
                </a:solidFill>
                <a:latin typeface="Calibri"/>
                <a:ea typeface="Calibri"/>
                <a:cs typeface="Calibri"/>
                <a:sym typeface="Calibri"/>
              </a:defRPr>
            </a:lvl6pPr>
            <a:lvl7pPr marL="1325880" marR="0" indent="-93980" algn="l" rtl="0">
              <a:spcBef>
                <a:spcPts val="288"/>
              </a:spcBef>
              <a:buClr>
                <a:srgbClr val="7F7F7F"/>
              </a:buClr>
              <a:buFont typeface="Calibri"/>
              <a:buChar char="▪"/>
              <a:defRPr sz="1400" b="0" i="0" u="none" strike="noStrike" cap="none" baseline="0">
                <a:solidFill>
                  <a:schemeClr val="dk1"/>
                </a:solidFill>
                <a:latin typeface="Calibri"/>
                <a:ea typeface="Calibri"/>
                <a:cs typeface="Calibri"/>
                <a:sym typeface="Calibri"/>
              </a:defRPr>
            </a:lvl7pPr>
            <a:lvl8pPr marL="1508760" marR="0" indent="-99060" algn="l" rtl="0">
              <a:spcBef>
                <a:spcPts val="288"/>
              </a:spcBef>
              <a:buClr>
                <a:srgbClr val="7F7F7F"/>
              </a:buClr>
              <a:buFont typeface="Calibri"/>
              <a:buChar char="▪"/>
              <a:defRPr sz="1400" b="0" i="0" u="none" strike="noStrike" cap="none" baseline="0">
                <a:solidFill>
                  <a:schemeClr val="dk1"/>
                </a:solidFill>
                <a:latin typeface="Calibri"/>
                <a:ea typeface="Calibri"/>
                <a:cs typeface="Calibri"/>
                <a:sym typeface="Calibri"/>
              </a:defRPr>
            </a:lvl8pPr>
            <a:lvl9pPr marL="1691640" marR="0" indent="-104139" algn="l" rtl="0">
              <a:spcBef>
                <a:spcPts val="288"/>
              </a:spcBef>
              <a:buClr>
                <a:srgbClr val="7F7F7F"/>
              </a:buClr>
              <a:buFont typeface="Calibri"/>
              <a:buChar char="▪"/>
              <a:defRPr sz="1400" b="0" i="0" u="none" strike="noStrike" cap="none" baseline="0">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7772400" y="6400800"/>
            <a:ext cx="533399" cy="152399"/>
          </a:xfrm>
          <a:prstGeom prst="rect">
            <a:avLst/>
          </a:prstGeom>
          <a:noFill/>
          <a:ln>
            <a:noFill/>
          </a:ln>
        </p:spPr>
        <p:txBody>
          <a:bodyPr lIns="91425" tIns="91425" rIns="91425" bIns="91425" anchor="ctr" anchorCtr="0"/>
          <a:lstStyle>
            <a:lvl1pPr marL="0" marR="0" indent="0" algn="ctr" rtl="0">
              <a:defRPr sz="1050" b="0" i="0" u="none" strike="noStrike" cap="none" baseline="0">
                <a:solidFill>
                  <a:srgbClr val="7F7F7F"/>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9" name="Shape 9"/>
          <p:cNvSpPr txBox="1">
            <a:spLocks noGrp="1"/>
          </p:cNvSpPr>
          <p:nvPr>
            <p:ph type="dt" idx="10"/>
          </p:nvPr>
        </p:nvSpPr>
        <p:spPr>
          <a:xfrm>
            <a:off x="4876801" y="6426201"/>
            <a:ext cx="2819398" cy="126998"/>
          </a:xfrm>
          <a:prstGeom prst="rect">
            <a:avLst/>
          </a:prstGeom>
          <a:noFill/>
          <a:ln>
            <a:noFill/>
          </a:ln>
        </p:spPr>
        <p:txBody>
          <a:bodyPr lIns="91425" tIns="91425" rIns="91425" bIns="91425" anchor="ctr" anchorCtr="0"/>
          <a:lstStyle>
            <a:lvl1pPr marL="0" marR="0" indent="0" algn="r" rtl="0">
              <a:defRPr sz="1050" b="0" i="0" u="none" strike="noStrike" cap="none" baseline="0">
                <a:solidFill>
                  <a:srgbClr val="7F7F7F"/>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10" name="Shape 10"/>
          <p:cNvSpPr txBox="1">
            <a:spLocks noGrp="1"/>
          </p:cNvSpPr>
          <p:nvPr>
            <p:ph type="ftr" idx="11"/>
          </p:nvPr>
        </p:nvSpPr>
        <p:spPr>
          <a:xfrm>
            <a:off x="4875212" y="6296248"/>
            <a:ext cx="2820987" cy="152399"/>
          </a:xfrm>
          <a:prstGeom prst="rect">
            <a:avLst/>
          </a:prstGeom>
          <a:noFill/>
          <a:ln>
            <a:noFill/>
          </a:ln>
        </p:spPr>
        <p:txBody>
          <a:bodyPr lIns="91425" tIns="91425" rIns="91425" bIns="91425" anchor="b" anchorCtr="0"/>
          <a:lstStyle>
            <a:lvl1pPr marL="0" marR="0" indent="0" algn="r" rtl="0">
              <a:defRPr sz="1050" b="0" i="0" u="none" strike="noStrike" cap="none" baseline="0">
                <a:solidFill>
                  <a:schemeClr val="dk1"/>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590800"/>
            <a:ext cx="7467600" cy="3200400"/>
          </a:xfrm>
        </p:spPr>
        <p:txBody>
          <a:bodyPr/>
          <a:lstStyle/>
          <a:p>
            <a:pPr algn="l"/>
            <a:r>
              <a:rPr lang="en-US" dirty="0" smtClean="0"/>
              <a:t>Bellringer Jan. 9 (odd) (Jan. 6 even)</a:t>
            </a:r>
            <a:br>
              <a:rPr lang="en-US" dirty="0" smtClean="0"/>
            </a:br>
            <a:r>
              <a:rPr lang="en-US" dirty="0"/>
              <a:t/>
            </a:r>
            <a:br>
              <a:rPr lang="en-US" dirty="0"/>
            </a:br>
            <a:r>
              <a:rPr lang="en-US" dirty="0" smtClean="0">
                <a:solidFill>
                  <a:srgbClr val="FF0000"/>
                </a:solidFill>
              </a:rPr>
              <a:t>Write the date, the question, and your response. </a:t>
            </a:r>
            <a:r>
              <a:rPr lang="en-US" dirty="0" smtClean="0"/>
              <a:t/>
            </a:r>
            <a:br>
              <a:rPr lang="en-US" dirty="0" smtClean="0"/>
            </a:br>
            <a:r>
              <a:rPr lang="en-US" dirty="0" smtClean="0"/>
              <a:t/>
            </a:r>
            <a:br>
              <a:rPr lang="en-US" dirty="0" smtClean="0"/>
            </a:br>
            <a:r>
              <a:rPr lang="en-US" dirty="0" smtClean="0"/>
              <a:t>How do you plan for someone who you know is unreliable? (Like a friend who is always late or always saying they’ll pay you back and don’t?)</a:t>
            </a:r>
            <a:br>
              <a:rPr lang="en-US" dirty="0" smtClean="0"/>
            </a:br>
            <a:r>
              <a:rPr lang="en-US" dirty="0"/>
              <a:t/>
            </a:r>
            <a:br>
              <a:rPr lang="en-US" dirty="0"/>
            </a:br>
            <a:r>
              <a:rPr lang="en-US" dirty="0" smtClean="0"/>
              <a:t>HEADS UP: You owe me from before break – the response from the movie and the response about evaluating the effectiveness of the </a:t>
            </a:r>
            <a:r>
              <a:rPr lang="en-US" dirty="0" err="1" smtClean="0"/>
              <a:t>facebook</a:t>
            </a:r>
            <a:r>
              <a:rPr lang="en-US" dirty="0" smtClean="0"/>
              <a:t> article’s claim. </a:t>
            </a:r>
            <a:br>
              <a:rPr lang="en-US" dirty="0" smtClean="0"/>
            </a:br>
            <a:r>
              <a:rPr lang="en-US" dirty="0" smtClean="0"/>
              <a:t/>
            </a:r>
            <a:br>
              <a:rPr lang="en-US" dirty="0" smtClean="0"/>
            </a:br>
            <a:r>
              <a:rPr lang="en-US" dirty="0" smtClean="0"/>
              <a:t>Your projects are not due yet – we haven’t gone over how to put the information together. </a:t>
            </a:r>
            <a:br>
              <a:rPr lang="en-US" dirty="0" smtClean="0"/>
            </a:br>
            <a:endParaRPr lang="en-US" dirty="0"/>
          </a:p>
        </p:txBody>
      </p:sp>
    </p:spTree>
    <p:extLst>
      <p:ext uri="{BB962C8B-B14F-4D97-AF65-F5344CB8AC3E}">
        <p14:creationId xmlns:p14="http://schemas.microsoft.com/office/powerpoint/2010/main" val="38278082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457200" y="457200"/>
            <a:ext cx="3657600" cy="5714998"/>
          </a:xfrm>
          <a:prstGeom prst="rect">
            <a:avLst/>
          </a:prstGeom>
          <a:noFill/>
          <a:ln>
            <a:noFill/>
          </a:ln>
        </p:spPr>
        <p:txBody>
          <a:bodyPr lIns="91425" tIns="45700" rIns="91425" bIns="45700" anchor="ctr" anchorCtr="0">
            <a:noAutofit/>
          </a:bodyPr>
          <a:lstStyle/>
          <a:p>
            <a:pPr marL="182880" marR="0" lvl="0" indent="-182880" algn="l" rtl="0">
              <a:spcBef>
                <a:spcPts val="0"/>
              </a:spcBef>
              <a:buClr>
                <a:srgbClr val="7F7F7F"/>
              </a:buClr>
              <a:buSzPct val="100000"/>
              <a:buFont typeface="Calibri"/>
              <a:buChar char="▪"/>
            </a:pPr>
            <a:r>
              <a:rPr lang="en-US" sz="2300" b="0" i="0" u="none" strike="noStrike" cap="none" baseline="0" dirty="0">
                <a:solidFill>
                  <a:schemeClr val="dk1"/>
                </a:solidFill>
                <a:latin typeface="Calibri"/>
                <a:ea typeface="Calibri"/>
                <a:cs typeface="Calibri"/>
                <a:sym typeface="Calibri"/>
              </a:rPr>
              <a:t>Their information is </a:t>
            </a:r>
            <a:r>
              <a:rPr lang="en-US" sz="2300" b="0" i="0" u="none" strike="noStrike" cap="none" baseline="0" dirty="0" smtClean="0">
                <a:solidFill>
                  <a:schemeClr val="dk1"/>
                </a:solidFill>
                <a:latin typeface="Calibri"/>
                <a:ea typeface="Calibri"/>
                <a:cs typeface="Calibri"/>
                <a:sym typeface="Calibri"/>
              </a:rPr>
              <a:t>contradictory.  </a:t>
            </a:r>
            <a:r>
              <a:rPr lang="en-US" sz="2300" b="0" i="0" u="none" strike="noStrike" cap="none" baseline="0" dirty="0">
                <a:solidFill>
                  <a:schemeClr val="dk1"/>
                </a:solidFill>
                <a:latin typeface="Calibri"/>
                <a:ea typeface="Calibri"/>
                <a:cs typeface="Calibri"/>
                <a:sym typeface="Calibri"/>
              </a:rPr>
              <a:t>They say things that make other things they say untrue.</a:t>
            </a:r>
          </a:p>
          <a:p>
            <a:pPr marL="182880" marR="0" lvl="0" indent="-182880" algn="l" rtl="0">
              <a:spcBef>
                <a:spcPts val="360"/>
              </a:spcBef>
              <a:buClr>
                <a:srgbClr val="7F7F7F"/>
              </a:buClr>
              <a:buSzPct val="100000"/>
              <a:buFont typeface="Calibri"/>
              <a:buChar char="▪"/>
            </a:pPr>
            <a:r>
              <a:rPr lang="en-US" sz="2300" b="0" i="0" u="none" strike="noStrike" cap="none" baseline="0" dirty="0">
                <a:solidFill>
                  <a:schemeClr val="dk1"/>
                </a:solidFill>
                <a:latin typeface="Calibri"/>
                <a:ea typeface="Calibri"/>
                <a:cs typeface="Calibri"/>
                <a:sym typeface="Calibri"/>
              </a:rPr>
              <a:t>Their </a:t>
            </a:r>
            <a:r>
              <a:rPr lang="en-US" sz="2300" b="1" i="0" u="sng" strike="noStrike" cap="none" baseline="0" dirty="0">
                <a:solidFill>
                  <a:schemeClr val="dk1"/>
                </a:solidFill>
                <a:latin typeface="Calibri"/>
                <a:ea typeface="Calibri"/>
                <a:cs typeface="Calibri"/>
                <a:sym typeface="Calibri"/>
              </a:rPr>
              <a:t>word choice </a:t>
            </a:r>
            <a:r>
              <a:rPr lang="en-US" sz="2300" b="0" i="0" u="none" strike="noStrike" cap="none" baseline="0" dirty="0">
                <a:solidFill>
                  <a:schemeClr val="dk1"/>
                </a:solidFill>
                <a:latin typeface="Calibri"/>
                <a:ea typeface="Calibri"/>
                <a:cs typeface="Calibri"/>
                <a:sym typeface="Calibri"/>
              </a:rPr>
              <a:t>doesn’t seem to match what they say is happening.</a:t>
            </a:r>
          </a:p>
          <a:p>
            <a:pPr marL="182880" marR="0" lvl="0" indent="-182880" algn="l" rtl="0">
              <a:spcBef>
                <a:spcPts val="360"/>
              </a:spcBef>
              <a:buClr>
                <a:srgbClr val="7F7F7F"/>
              </a:buClr>
              <a:buSzPct val="100000"/>
              <a:buFont typeface="Calibri"/>
              <a:buChar char="▪"/>
            </a:pPr>
            <a:r>
              <a:rPr lang="en-US" sz="2300" b="0" i="0" u="none" strike="noStrike" cap="none" baseline="0" dirty="0">
                <a:solidFill>
                  <a:schemeClr val="dk1"/>
                </a:solidFill>
                <a:latin typeface="Calibri"/>
                <a:ea typeface="Calibri"/>
                <a:cs typeface="Calibri"/>
                <a:sym typeface="Calibri"/>
              </a:rPr>
              <a:t>Their </a:t>
            </a:r>
            <a:r>
              <a:rPr lang="en-US" sz="2300" b="1" i="0" u="sng" strike="noStrike" cap="none" baseline="0" dirty="0">
                <a:solidFill>
                  <a:schemeClr val="dk1"/>
                </a:solidFill>
                <a:latin typeface="Calibri"/>
                <a:ea typeface="Calibri"/>
                <a:cs typeface="Calibri"/>
                <a:sym typeface="Calibri"/>
              </a:rPr>
              <a:t>word choice </a:t>
            </a:r>
            <a:r>
              <a:rPr lang="en-US" sz="2300" b="0" i="0" u="none" strike="noStrike" cap="none" baseline="0" dirty="0">
                <a:solidFill>
                  <a:schemeClr val="dk1"/>
                </a:solidFill>
                <a:latin typeface="Calibri"/>
                <a:ea typeface="Calibri"/>
                <a:cs typeface="Calibri"/>
                <a:sym typeface="Calibri"/>
              </a:rPr>
              <a:t>is inconsistent in </a:t>
            </a:r>
            <a:r>
              <a:rPr lang="en-US" sz="2300" b="1" i="0" u="sng" strike="noStrike" cap="none" baseline="0" dirty="0">
                <a:solidFill>
                  <a:schemeClr val="dk1"/>
                </a:solidFill>
                <a:latin typeface="Calibri"/>
                <a:ea typeface="Calibri"/>
                <a:cs typeface="Calibri"/>
                <a:sym typeface="Calibri"/>
              </a:rPr>
              <a:t>tone</a:t>
            </a:r>
            <a:r>
              <a:rPr lang="en-US" sz="2300" b="0" i="0" u="none" strike="noStrike" cap="none" baseline="0" dirty="0">
                <a:solidFill>
                  <a:schemeClr val="dk1"/>
                </a:solidFill>
                <a:latin typeface="Calibri"/>
                <a:ea typeface="Calibri"/>
                <a:cs typeface="Calibri"/>
                <a:sym typeface="Calibri"/>
              </a:rPr>
              <a:t>.</a:t>
            </a:r>
          </a:p>
          <a:p>
            <a:pPr marL="182880" marR="0" lvl="0" indent="-182880" algn="l" rtl="0">
              <a:spcBef>
                <a:spcPts val="360"/>
              </a:spcBef>
              <a:buClr>
                <a:srgbClr val="7F7F7F"/>
              </a:buClr>
              <a:buSzPct val="100000"/>
              <a:buFont typeface="Calibri"/>
              <a:buChar char="▪"/>
            </a:pPr>
            <a:r>
              <a:rPr lang="en-US" sz="2300" b="0" i="0" u="none" strike="noStrike" cap="none" baseline="0" dirty="0">
                <a:solidFill>
                  <a:schemeClr val="dk1"/>
                </a:solidFill>
                <a:latin typeface="Calibri"/>
                <a:ea typeface="Calibri"/>
                <a:cs typeface="Calibri"/>
                <a:sym typeface="Calibri"/>
              </a:rPr>
              <a:t>They gradually stop making much sense or start saying random things out of the blue</a:t>
            </a:r>
          </a:p>
        </p:txBody>
      </p:sp>
      <p:sp>
        <p:nvSpPr>
          <p:cNvPr id="146" name="Shape 146"/>
          <p:cNvSpPr txBox="1">
            <a:spLocks noGrp="1"/>
          </p:cNvSpPr>
          <p:nvPr>
            <p:ph type="title"/>
          </p:nvPr>
        </p:nvSpPr>
        <p:spPr>
          <a:xfrm>
            <a:off x="4876800" y="457200"/>
            <a:ext cx="2819400" cy="5714999"/>
          </a:xfrm>
          <a:prstGeom prst="rect">
            <a:avLst/>
          </a:prstGeom>
          <a:noFill/>
          <a:ln>
            <a:noFill/>
          </a:ln>
        </p:spPr>
        <p:txBody>
          <a:bodyPr lIns="91425" tIns="45700" rIns="91425" bIns="45700" anchor="ctr" anchorCtr="0">
            <a:noAutofit/>
          </a:bodyPr>
          <a:lstStyle/>
          <a:p>
            <a:pPr marL="0" marR="0" lvl="0" indent="0" algn="r" rtl="0">
              <a:spcBef>
                <a:spcPts val="0"/>
              </a:spcBef>
              <a:buClr>
                <a:schemeClr val="dk1"/>
              </a:buClr>
              <a:buSzPct val="25000"/>
              <a:buFont typeface="Calibri"/>
              <a:buNone/>
            </a:pPr>
            <a:r>
              <a:rPr lang="en-US" sz="2800" b="0" i="0" u="none" strike="noStrike" cap="none" baseline="0">
                <a:solidFill>
                  <a:schemeClr val="dk1"/>
                </a:solidFill>
                <a:latin typeface="Calibri"/>
                <a:ea typeface="Calibri"/>
                <a:cs typeface="Calibri"/>
                <a:sym typeface="Calibri"/>
              </a:rPr>
              <a:t>How do you know if a </a:t>
            </a:r>
            <a:r>
              <a:rPr lang="en-US" sz="2800" b="1" i="0" u="sng" strike="noStrike" cap="none" baseline="0">
                <a:solidFill>
                  <a:schemeClr val="dk1"/>
                </a:solidFill>
                <a:latin typeface="Calibri"/>
                <a:ea typeface="Calibri"/>
                <a:cs typeface="Calibri"/>
                <a:sym typeface="Calibri"/>
              </a:rPr>
              <a:t>narrator</a:t>
            </a:r>
            <a:r>
              <a:rPr lang="en-US" sz="2800" b="0" i="0" u="none" strike="noStrike" cap="none" baseline="0">
                <a:solidFill>
                  <a:schemeClr val="dk1"/>
                </a:solidFill>
                <a:latin typeface="Calibri"/>
                <a:ea typeface="Calibri"/>
                <a:cs typeface="Calibri"/>
                <a:sym typeface="Calibri"/>
              </a:rPr>
              <a:t> is unreliable?</a:t>
            </a: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457200" y="457200"/>
            <a:ext cx="3657600" cy="5714998"/>
          </a:xfrm>
          <a:prstGeom prst="rect">
            <a:avLst/>
          </a:prstGeom>
          <a:noFill/>
          <a:ln>
            <a:noFill/>
          </a:ln>
        </p:spPr>
        <p:txBody>
          <a:bodyPr lIns="91425" tIns="45700" rIns="91425" bIns="45700" anchor="ctr" anchorCtr="0">
            <a:noAutofit/>
          </a:bodyPr>
          <a:lstStyle/>
          <a:p>
            <a:pPr marL="182880" marR="0" lvl="0" indent="-182880" algn="l" rtl="0">
              <a:spcBef>
                <a:spcPts val="0"/>
              </a:spcBef>
              <a:buClr>
                <a:srgbClr val="7F7F7F"/>
              </a:buClr>
              <a:buSzPct val="100000"/>
              <a:buFont typeface="Calibri"/>
              <a:buChar char="▪"/>
            </a:pPr>
            <a:r>
              <a:rPr lang="en-US" sz="1800" b="0" i="0" u="none" strike="noStrike" cap="none" baseline="0">
                <a:solidFill>
                  <a:schemeClr val="dk1"/>
                </a:solidFill>
                <a:latin typeface="Calibri"/>
                <a:ea typeface="Calibri"/>
                <a:cs typeface="Calibri"/>
                <a:sym typeface="Calibri"/>
              </a:rPr>
              <a:t>An unreliable narrator can add a nice layer of complexity</a:t>
            </a:r>
          </a:p>
          <a:p>
            <a:pPr marL="411480" marR="0" lvl="1" indent="-182880" algn="l" rtl="0">
              <a:spcBef>
                <a:spcPts val="360"/>
              </a:spcBef>
              <a:buClr>
                <a:srgbClr val="7F7F7F"/>
              </a:buClr>
              <a:buSzPct val="100000"/>
              <a:buFont typeface="Calibri"/>
              <a:buChar char="▪"/>
            </a:pPr>
            <a:r>
              <a:rPr lang="en-US" sz="1800" b="1" i="0" u="sng" strike="noStrike" cap="none" baseline="0">
                <a:solidFill>
                  <a:schemeClr val="dk1"/>
                </a:solidFill>
                <a:latin typeface="Calibri"/>
                <a:ea typeface="Calibri"/>
                <a:cs typeface="Calibri"/>
                <a:sym typeface="Calibri"/>
              </a:rPr>
              <a:t>Mystery</a:t>
            </a:r>
            <a:r>
              <a:rPr lang="en-US" sz="1800" b="0" i="0" u="none" strike="noStrike" cap="none" baseline="0">
                <a:solidFill>
                  <a:schemeClr val="dk1"/>
                </a:solidFill>
                <a:latin typeface="Calibri"/>
                <a:ea typeface="Calibri"/>
                <a:cs typeface="Calibri"/>
                <a:sym typeface="Calibri"/>
              </a:rPr>
              <a:t>-The reader needs to figure out what is REALLY happening from subtle clues</a:t>
            </a:r>
          </a:p>
          <a:p>
            <a:pPr marL="411480" marR="0" lvl="1" indent="-182880" algn="l" rtl="0">
              <a:spcBef>
                <a:spcPts val="360"/>
              </a:spcBef>
              <a:buClr>
                <a:srgbClr val="7F7F7F"/>
              </a:buClr>
              <a:buSzPct val="100000"/>
              <a:buFont typeface="Calibri"/>
              <a:buChar char="▪"/>
            </a:pPr>
            <a:r>
              <a:rPr lang="en-US" sz="1800" b="1" i="0" u="sng" strike="noStrike" cap="none" baseline="0">
                <a:solidFill>
                  <a:schemeClr val="dk1"/>
                </a:solidFill>
                <a:latin typeface="Calibri"/>
                <a:ea typeface="Calibri"/>
                <a:cs typeface="Calibri"/>
                <a:sym typeface="Calibri"/>
              </a:rPr>
              <a:t>Suspense/tension</a:t>
            </a:r>
            <a:r>
              <a:rPr lang="en-US" sz="1800" b="0" i="0" u="none" strike="noStrike" cap="none" baseline="0">
                <a:solidFill>
                  <a:schemeClr val="dk1"/>
                </a:solidFill>
                <a:latin typeface="Calibri"/>
                <a:ea typeface="Calibri"/>
                <a:cs typeface="Calibri"/>
                <a:sym typeface="Calibri"/>
              </a:rPr>
              <a:t>-it is a great way to show a serious internal conflict honestly and make you worry about the mental state of the character</a:t>
            </a:r>
          </a:p>
          <a:p>
            <a:pPr marL="411480" marR="0" lvl="1" indent="-182880" algn="l" rtl="0">
              <a:spcBef>
                <a:spcPts val="360"/>
              </a:spcBef>
              <a:buClr>
                <a:srgbClr val="7F7F7F"/>
              </a:buClr>
              <a:buSzPct val="100000"/>
              <a:buFont typeface="Calibri"/>
              <a:buChar char="▪"/>
            </a:pPr>
            <a:r>
              <a:rPr lang="en-US" sz="1800" b="1" i="0" u="sng" strike="noStrike" cap="none" baseline="0">
                <a:solidFill>
                  <a:schemeClr val="dk1"/>
                </a:solidFill>
                <a:latin typeface="Calibri"/>
                <a:ea typeface="Calibri"/>
                <a:cs typeface="Calibri"/>
                <a:sym typeface="Calibri"/>
              </a:rPr>
              <a:t>Surprise</a:t>
            </a:r>
            <a:r>
              <a:rPr lang="en-US" sz="1800" b="0" i="0" u="none" strike="noStrike" cap="none" baseline="0">
                <a:solidFill>
                  <a:schemeClr val="dk1"/>
                </a:solidFill>
                <a:latin typeface="Calibri"/>
                <a:ea typeface="Calibri"/>
                <a:cs typeface="Calibri"/>
                <a:sym typeface="Calibri"/>
              </a:rPr>
              <a:t>-the narrator’s secrets can be revealed for a dramatic twist</a:t>
            </a:r>
          </a:p>
          <a:p>
            <a:pPr marL="411480" marR="0" lvl="1" indent="-182880" algn="l" rtl="0">
              <a:spcBef>
                <a:spcPts val="360"/>
              </a:spcBef>
              <a:buClr>
                <a:srgbClr val="7F7F7F"/>
              </a:buClr>
              <a:buSzPct val="100000"/>
              <a:buFont typeface="Calibri"/>
              <a:buChar char="▪"/>
            </a:pPr>
            <a:r>
              <a:rPr lang="en-US" sz="1800" b="1" i="0" u="sng" strike="noStrike" cap="none" baseline="0">
                <a:solidFill>
                  <a:schemeClr val="dk1"/>
                </a:solidFill>
                <a:latin typeface="Calibri"/>
                <a:ea typeface="Calibri"/>
                <a:cs typeface="Calibri"/>
                <a:sym typeface="Calibri"/>
              </a:rPr>
              <a:t>Theme</a:t>
            </a:r>
            <a:r>
              <a:rPr lang="en-US" sz="1800" b="0" i="0" u="none" strike="noStrike" cap="none" baseline="0">
                <a:solidFill>
                  <a:schemeClr val="dk1"/>
                </a:solidFill>
                <a:latin typeface="Calibri"/>
                <a:ea typeface="Calibri"/>
                <a:cs typeface="Calibri"/>
                <a:sym typeface="Calibri"/>
              </a:rPr>
              <a:t>-the author is able to make a point through the information that the narrator does and doesn’t share and what we infer about the character</a:t>
            </a:r>
          </a:p>
          <a:p>
            <a:endParaRPr lang="en-US" sz="1800" b="0" i="0" u="none" strike="noStrike" cap="none" baseline="0">
              <a:solidFill>
                <a:schemeClr val="dk1"/>
              </a:solidFill>
              <a:latin typeface="Calibri"/>
              <a:ea typeface="Calibri"/>
              <a:cs typeface="Calibri"/>
              <a:sym typeface="Calibri"/>
            </a:endParaRPr>
          </a:p>
        </p:txBody>
      </p:sp>
      <p:sp>
        <p:nvSpPr>
          <p:cNvPr id="152" name="Shape 152"/>
          <p:cNvSpPr txBox="1">
            <a:spLocks noGrp="1"/>
          </p:cNvSpPr>
          <p:nvPr>
            <p:ph type="title"/>
          </p:nvPr>
        </p:nvSpPr>
        <p:spPr>
          <a:xfrm>
            <a:off x="4876800" y="457200"/>
            <a:ext cx="2819400" cy="5714999"/>
          </a:xfrm>
          <a:prstGeom prst="rect">
            <a:avLst/>
          </a:prstGeom>
          <a:noFill/>
          <a:ln>
            <a:noFill/>
          </a:ln>
        </p:spPr>
        <p:txBody>
          <a:bodyPr lIns="91425" tIns="45700" rIns="91425" bIns="45700" anchor="ctr" anchorCtr="0">
            <a:noAutofit/>
          </a:bodyPr>
          <a:lstStyle/>
          <a:p>
            <a:pPr marL="0" marR="0" lvl="0" indent="0" algn="r" rtl="0">
              <a:spcBef>
                <a:spcPts val="0"/>
              </a:spcBef>
              <a:buClr>
                <a:schemeClr val="dk1"/>
              </a:buClr>
              <a:buSzPct val="25000"/>
              <a:buFont typeface="Calibri"/>
              <a:buNone/>
            </a:pPr>
            <a:r>
              <a:rPr lang="en-US" sz="2800" b="0" i="0" u="none" strike="noStrike" cap="none" baseline="0">
                <a:solidFill>
                  <a:schemeClr val="dk1"/>
                </a:solidFill>
                <a:latin typeface="Calibri"/>
                <a:ea typeface="Calibri"/>
                <a:cs typeface="Calibri"/>
                <a:sym typeface="Calibri"/>
              </a:rPr>
              <a:t>Why create an unreliable narrator?</a:t>
            </a: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457200" y="457200"/>
            <a:ext cx="3657600" cy="5714998"/>
          </a:xfrm>
          <a:prstGeom prst="rect">
            <a:avLst/>
          </a:prstGeom>
          <a:noFill/>
          <a:ln>
            <a:noFill/>
          </a:ln>
        </p:spPr>
        <p:txBody>
          <a:bodyPr lIns="91425" tIns="45700" rIns="91425" bIns="45700" anchor="ctr" anchorCtr="0">
            <a:noAutofit/>
          </a:bodyPr>
          <a:lstStyle/>
          <a:p>
            <a:pPr marL="182880" marR="0" lvl="0" indent="-182880" algn="l" rtl="0">
              <a:spcBef>
                <a:spcPts val="0"/>
              </a:spcBef>
              <a:buClr>
                <a:srgbClr val="7F7F7F"/>
              </a:buClr>
              <a:buSzPct val="100000"/>
              <a:buFont typeface="Calibri"/>
              <a:buChar char="▪"/>
            </a:pPr>
            <a:r>
              <a:rPr lang="en-US" sz="2500" b="0" i="0" u="none" strike="noStrike" cap="none" baseline="0" dirty="0">
                <a:solidFill>
                  <a:schemeClr val="dk1"/>
                </a:solidFill>
                <a:sym typeface="Calibri"/>
              </a:rPr>
              <a:t>Create a sentence using the following words to explain the relationship between the terms</a:t>
            </a:r>
          </a:p>
          <a:p>
            <a:pPr marL="411480" marR="0" lvl="1" indent="-182880" algn="l" rtl="0">
              <a:spcBef>
                <a:spcPts val="280"/>
              </a:spcBef>
              <a:buClr>
                <a:srgbClr val="7F7F7F"/>
              </a:buClr>
              <a:buSzPct val="100000"/>
              <a:buFont typeface="Calibri"/>
              <a:buChar char="▪"/>
            </a:pPr>
            <a:r>
              <a:rPr lang="en-US" sz="2500" b="0" i="0" u="none" strike="noStrike" cap="none" baseline="0" dirty="0">
                <a:solidFill>
                  <a:schemeClr val="dk1"/>
                </a:solidFill>
                <a:sym typeface="Calibri"/>
              </a:rPr>
              <a:t>Unreliable narrator</a:t>
            </a:r>
          </a:p>
          <a:p>
            <a:pPr marL="411480" marR="0" lvl="1" indent="-182880" algn="l" rtl="0">
              <a:spcBef>
                <a:spcPts val="280"/>
              </a:spcBef>
              <a:buClr>
                <a:srgbClr val="7F7F7F"/>
              </a:buClr>
              <a:buSzPct val="100000"/>
              <a:buFont typeface="Calibri"/>
              <a:buChar char="▪"/>
            </a:pPr>
            <a:r>
              <a:rPr lang="en-US" sz="2500" b="0" i="0" u="none" strike="noStrike" cap="none" baseline="0" dirty="0">
                <a:solidFill>
                  <a:schemeClr val="dk1"/>
                </a:solidFill>
                <a:sym typeface="Calibri"/>
              </a:rPr>
              <a:t>Word choice</a:t>
            </a:r>
          </a:p>
          <a:p>
            <a:pPr marL="411480" marR="0" lvl="1" indent="-182880" algn="l" rtl="0">
              <a:spcBef>
                <a:spcPts val="280"/>
              </a:spcBef>
              <a:buClr>
                <a:srgbClr val="7F7F7F"/>
              </a:buClr>
              <a:buSzPct val="100000"/>
              <a:buFont typeface="Calibri"/>
              <a:buChar char="▪"/>
            </a:pPr>
            <a:r>
              <a:rPr lang="en-US" sz="2500" b="0" i="0" u="none" strike="noStrike" cap="none" baseline="0" dirty="0">
                <a:solidFill>
                  <a:schemeClr val="dk1"/>
                </a:solidFill>
                <a:sym typeface="Calibri"/>
              </a:rPr>
              <a:t>Tone</a:t>
            </a:r>
          </a:p>
          <a:p>
            <a:pPr marL="411480" marR="0" lvl="1" indent="-182880" algn="l" rtl="0">
              <a:spcBef>
                <a:spcPts val="280"/>
              </a:spcBef>
              <a:buClr>
                <a:srgbClr val="7F7F7F"/>
              </a:buClr>
              <a:buSzPct val="100000"/>
              <a:buFont typeface="Calibri"/>
              <a:buChar char="▪"/>
            </a:pPr>
            <a:r>
              <a:rPr lang="en-US" sz="2500" b="0" i="0" u="none" strike="noStrike" cap="none" baseline="0" dirty="0">
                <a:solidFill>
                  <a:schemeClr val="dk1"/>
                </a:solidFill>
                <a:sym typeface="Calibri"/>
              </a:rPr>
              <a:t>Motivation</a:t>
            </a:r>
          </a:p>
          <a:p>
            <a:pPr marL="411480" marR="0" lvl="1" indent="-182880" algn="l" rtl="0">
              <a:spcBef>
                <a:spcPts val="280"/>
              </a:spcBef>
              <a:buClr>
                <a:srgbClr val="7F7F7F"/>
              </a:buClr>
              <a:buSzPct val="100000"/>
              <a:buFont typeface="Calibri"/>
              <a:buChar char="▪"/>
            </a:pPr>
            <a:r>
              <a:rPr lang="en-US" sz="2500" b="0" i="0" u="none" strike="noStrike" cap="none" baseline="0" dirty="0">
                <a:solidFill>
                  <a:schemeClr val="dk1"/>
                </a:solidFill>
                <a:sym typeface="Calibri"/>
              </a:rPr>
              <a:t>Mystery</a:t>
            </a:r>
          </a:p>
          <a:p>
            <a:pPr marL="411480" marR="0" lvl="1" indent="-182880" algn="l" rtl="0">
              <a:spcBef>
                <a:spcPts val="280"/>
              </a:spcBef>
              <a:buClr>
                <a:srgbClr val="7F7F7F"/>
              </a:buClr>
              <a:buSzPct val="100000"/>
              <a:buFont typeface="Calibri"/>
              <a:buChar char="▪"/>
            </a:pPr>
            <a:r>
              <a:rPr lang="en-US" sz="2500" b="0" i="0" u="none" strike="noStrike" cap="none" baseline="0" dirty="0">
                <a:solidFill>
                  <a:schemeClr val="dk1"/>
                </a:solidFill>
                <a:sym typeface="Calibri"/>
              </a:rPr>
              <a:t>Tension</a:t>
            </a:r>
          </a:p>
          <a:p>
            <a:pPr marL="411480" marR="0" lvl="1" indent="-182880" algn="l" rtl="0">
              <a:spcBef>
                <a:spcPts val="280"/>
              </a:spcBef>
              <a:buClr>
                <a:srgbClr val="7F7F7F"/>
              </a:buClr>
              <a:buSzPct val="100000"/>
              <a:buFont typeface="Calibri"/>
              <a:buChar char="▪"/>
            </a:pPr>
            <a:r>
              <a:rPr lang="en-US" sz="2500" b="0" i="0" u="none" strike="noStrike" cap="none" baseline="0" dirty="0">
                <a:solidFill>
                  <a:schemeClr val="dk1"/>
                </a:solidFill>
                <a:sym typeface="Calibri"/>
              </a:rPr>
              <a:t>Surprise</a:t>
            </a:r>
          </a:p>
          <a:p>
            <a:pPr marL="411480" marR="0" lvl="1" indent="-182880" algn="l" rtl="0">
              <a:spcBef>
                <a:spcPts val="280"/>
              </a:spcBef>
              <a:buClr>
                <a:srgbClr val="7F7F7F"/>
              </a:buClr>
              <a:buSzPct val="100000"/>
              <a:buFont typeface="Calibri"/>
              <a:buChar char="▪"/>
            </a:pPr>
            <a:r>
              <a:rPr lang="en-US" sz="2500" dirty="0"/>
              <a:t>T</a:t>
            </a:r>
            <a:r>
              <a:rPr lang="en-US" sz="2500" b="0" i="0" u="none" strike="noStrike" cap="none" baseline="0" dirty="0" smtClean="0">
                <a:solidFill>
                  <a:schemeClr val="dk1"/>
                </a:solidFill>
                <a:sym typeface="Calibri"/>
              </a:rPr>
              <a:t>heme</a:t>
            </a:r>
            <a:endParaRPr lang="en-US" sz="2500" b="0" i="0" u="none" strike="noStrike" cap="none" baseline="0" dirty="0">
              <a:solidFill>
                <a:schemeClr val="dk1"/>
              </a:solidFill>
              <a:sym typeface="Calibri"/>
            </a:endParaRPr>
          </a:p>
          <a:p>
            <a:endParaRPr lang="en-US" sz="1400" b="0" i="0" u="none" strike="noStrike" cap="none" baseline="0" dirty="0">
              <a:solidFill>
                <a:schemeClr val="dk1"/>
              </a:solidFill>
              <a:latin typeface="Calibri"/>
              <a:ea typeface="Calibri"/>
              <a:cs typeface="Calibri"/>
              <a:sym typeface="Calibri"/>
            </a:endParaRPr>
          </a:p>
        </p:txBody>
      </p:sp>
      <p:sp>
        <p:nvSpPr>
          <p:cNvPr id="158" name="Shape 158"/>
          <p:cNvSpPr txBox="1">
            <a:spLocks noGrp="1"/>
          </p:cNvSpPr>
          <p:nvPr>
            <p:ph type="title"/>
          </p:nvPr>
        </p:nvSpPr>
        <p:spPr>
          <a:xfrm>
            <a:off x="4876800" y="457200"/>
            <a:ext cx="2819400" cy="5714999"/>
          </a:xfrm>
          <a:prstGeom prst="rect">
            <a:avLst/>
          </a:prstGeom>
          <a:noFill/>
          <a:ln>
            <a:noFill/>
          </a:ln>
        </p:spPr>
        <p:txBody>
          <a:bodyPr lIns="91425" tIns="45700" rIns="91425" bIns="45700" anchor="ctr" anchorCtr="0">
            <a:noAutofit/>
          </a:bodyPr>
          <a:lstStyle/>
          <a:p>
            <a:pPr marL="0" marR="0" lvl="0" indent="0" algn="r" rtl="0">
              <a:spcBef>
                <a:spcPts val="0"/>
              </a:spcBef>
              <a:buClr>
                <a:schemeClr val="dk1"/>
              </a:buClr>
              <a:buSzPct val="25000"/>
              <a:buFont typeface="Calibri"/>
              <a:buNone/>
            </a:pPr>
            <a:r>
              <a:rPr lang="en-US" sz="2800" b="0" i="0" u="none" strike="noStrike" cap="none" baseline="0">
                <a:solidFill>
                  <a:schemeClr val="dk1"/>
                </a:solidFill>
                <a:latin typeface="Calibri"/>
                <a:ea typeface="Calibri"/>
                <a:cs typeface="Calibri"/>
                <a:sym typeface="Calibri"/>
              </a:rPr>
              <a:t>Summary	</a:t>
            </a:r>
          </a:p>
        </p:txBody>
      </p:sp>
      <p:sp>
        <p:nvSpPr>
          <p:cNvPr id="2" name="SMARTInkShape-13"/>
          <p:cNvSpPr/>
          <p:nvPr/>
        </p:nvSpPr>
        <p:spPr>
          <a:xfrm>
            <a:off x="4572509" y="4729948"/>
            <a:ext cx="4812" cy="5675"/>
          </a:xfrm>
          <a:custGeom>
            <a:avLst/>
            <a:gdLst/>
            <a:ahLst/>
            <a:cxnLst/>
            <a:rect l="0" t="0" r="0" b="0"/>
            <a:pathLst>
              <a:path w="4812" h="5675">
                <a:moveTo>
                  <a:pt x="4811" y="0"/>
                </a:moveTo>
                <a:lnTo>
                  <a:pt x="0" y="567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457200" y="457200"/>
            <a:ext cx="4648200" cy="5714998"/>
          </a:xfrm>
          <a:prstGeom prst="rect">
            <a:avLst/>
          </a:prstGeom>
          <a:noFill/>
          <a:ln>
            <a:noFill/>
          </a:ln>
        </p:spPr>
        <p:txBody>
          <a:bodyPr lIns="91425" tIns="45700" rIns="91425" bIns="45700" anchor="ctr" anchorCtr="0">
            <a:noAutofit/>
          </a:bodyPr>
          <a:lstStyle/>
          <a:p>
            <a:pPr marL="182880" marR="0" lvl="0" indent="-182880" algn="l" rtl="0">
              <a:spcBef>
                <a:spcPts val="0"/>
              </a:spcBef>
              <a:buClr>
                <a:srgbClr val="7F7F7F"/>
              </a:buClr>
              <a:buSzPct val="100000"/>
              <a:buFont typeface="Calibri"/>
              <a:buChar char="▪"/>
            </a:pPr>
            <a:r>
              <a:rPr lang="en-US" sz="2300" b="0" i="0" u="none" strike="noStrike" cap="none" baseline="0" dirty="0">
                <a:solidFill>
                  <a:schemeClr val="dk1"/>
                </a:solidFill>
                <a:latin typeface="Calibri"/>
                <a:ea typeface="Calibri"/>
                <a:cs typeface="Calibri"/>
                <a:sym typeface="Calibri"/>
              </a:rPr>
              <a:t>We are going to read “The Yellow Wallpaper” using reciprocal teaching.  The sections are marked on the text.  Remember to record any details that may indicate the narrators degree of unreliability and what effect it has on the story.</a:t>
            </a:r>
          </a:p>
        </p:txBody>
      </p:sp>
      <p:sp>
        <p:nvSpPr>
          <p:cNvPr id="164" name="Shape 164"/>
          <p:cNvSpPr txBox="1">
            <a:spLocks noGrp="1"/>
          </p:cNvSpPr>
          <p:nvPr>
            <p:ph type="title"/>
          </p:nvPr>
        </p:nvSpPr>
        <p:spPr>
          <a:xfrm>
            <a:off x="4876800" y="457200"/>
            <a:ext cx="2819400" cy="5714999"/>
          </a:xfrm>
          <a:prstGeom prst="rect">
            <a:avLst/>
          </a:prstGeom>
          <a:noFill/>
          <a:ln>
            <a:noFill/>
          </a:ln>
        </p:spPr>
        <p:txBody>
          <a:bodyPr lIns="91425" tIns="45700" rIns="91425" bIns="45700" anchor="ctr" anchorCtr="0">
            <a:noAutofit/>
          </a:bodyPr>
          <a:lstStyle/>
          <a:p>
            <a:pPr marL="0" marR="0" lvl="0" indent="0" algn="r" rtl="0">
              <a:spcBef>
                <a:spcPts val="0"/>
              </a:spcBef>
              <a:buClr>
                <a:schemeClr val="dk1"/>
              </a:buClr>
              <a:buSzPct val="25000"/>
              <a:buFont typeface="Calibri"/>
              <a:buNone/>
            </a:pPr>
            <a:r>
              <a:rPr lang="en-US" sz="2800" b="0" i="0" u="none" strike="noStrike" cap="none" baseline="0">
                <a:solidFill>
                  <a:schemeClr val="dk1"/>
                </a:solidFill>
                <a:latin typeface="Calibri"/>
                <a:ea typeface="Calibri"/>
                <a:cs typeface="Calibri"/>
                <a:sym typeface="Calibri"/>
              </a:rPr>
              <a:t>Reciprocal Teaching</a:t>
            </a: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500" dirty="0" smtClean="0"/>
              <a:t>How do we do Reciprocal Teaching? </a:t>
            </a:r>
            <a:endParaRPr lang="en-US" sz="2500" dirty="0"/>
          </a:p>
        </p:txBody>
      </p:sp>
      <p:sp>
        <p:nvSpPr>
          <p:cNvPr id="5" name="Text Placeholder 4"/>
          <p:cNvSpPr>
            <a:spLocks noGrp="1"/>
          </p:cNvSpPr>
          <p:nvPr>
            <p:ph type="body" idx="1"/>
          </p:nvPr>
        </p:nvSpPr>
        <p:spPr/>
        <p:txBody>
          <a:bodyPr/>
          <a:lstStyle/>
          <a:p>
            <a:r>
              <a:rPr lang="en-US" sz="2500" dirty="0" smtClean="0"/>
              <a:t>FOLLOW THESE GUIDELINES! </a:t>
            </a:r>
            <a:endParaRPr lang="en-US" sz="2500" dirty="0"/>
          </a:p>
        </p:txBody>
      </p:sp>
      <p:sp>
        <p:nvSpPr>
          <p:cNvPr id="6" name="Text Placeholder 5"/>
          <p:cNvSpPr>
            <a:spLocks noGrp="1"/>
          </p:cNvSpPr>
          <p:nvPr>
            <p:ph type="body" idx="2"/>
          </p:nvPr>
        </p:nvSpPr>
        <p:spPr/>
        <p:txBody>
          <a:bodyPr/>
          <a:lstStyle/>
          <a:p>
            <a:r>
              <a:rPr lang="en-US" dirty="0" smtClean="0"/>
              <a:t>Good question!</a:t>
            </a:r>
            <a:endParaRPr lang="en-US" dirty="0"/>
          </a:p>
        </p:txBody>
      </p:sp>
    </p:spTree>
    <p:extLst>
      <p:ext uri="{BB962C8B-B14F-4D97-AF65-F5344CB8AC3E}">
        <p14:creationId xmlns:p14="http://schemas.microsoft.com/office/powerpoint/2010/main" val="40078793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81000"/>
            <a:ext cx="7543799" cy="1875972"/>
          </a:xfrm>
        </p:spPr>
        <p:txBody>
          <a:bodyPr/>
          <a:lstStyle/>
          <a:p>
            <a:pPr algn="l"/>
            <a:r>
              <a:rPr lang="en-US" dirty="0" err="1" smtClean="0"/>
              <a:t>Bellringer</a:t>
            </a:r>
            <a:r>
              <a:rPr lang="en-US" dirty="0" smtClean="0"/>
              <a:t>: Jan 8</a:t>
            </a:r>
            <a:br>
              <a:rPr lang="en-US" dirty="0" smtClean="0"/>
            </a:br>
            <a:r>
              <a:rPr lang="en-US" dirty="0"/>
              <a:t/>
            </a:r>
            <a:br>
              <a:rPr lang="en-US" dirty="0"/>
            </a:br>
            <a:r>
              <a:rPr lang="en-US" dirty="0" smtClean="0"/>
              <a:t>Write the date, the question, and your response.</a:t>
            </a:r>
            <a:br>
              <a:rPr lang="en-US" dirty="0" smtClean="0"/>
            </a:br>
            <a:r>
              <a:rPr lang="en-US" dirty="0"/>
              <a:t/>
            </a:r>
            <a:br>
              <a:rPr lang="en-US" dirty="0"/>
            </a:br>
            <a:r>
              <a:rPr lang="en-US" dirty="0" smtClean="0"/>
              <a:t>When you aren’t feeling well, how do you like for people to treat you?`</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9310794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0" y="762000"/>
            <a:ext cx="7848600" cy="3554819"/>
          </a:xfrm>
          <a:prstGeom prst="rect">
            <a:avLst/>
          </a:prstGeom>
          <a:noFill/>
        </p:spPr>
        <p:txBody>
          <a:bodyPr wrap="square" rtlCol="0">
            <a:spAutoFit/>
          </a:bodyPr>
          <a:lstStyle/>
          <a:p>
            <a:r>
              <a:rPr lang="en-US" sz="2500" dirty="0" smtClean="0"/>
              <a:t>Ticket Out (after Day 2 of reading)</a:t>
            </a:r>
          </a:p>
          <a:p>
            <a:endParaRPr lang="en-US" sz="2500" dirty="0"/>
          </a:p>
          <a:p>
            <a:r>
              <a:rPr lang="en-US" sz="2500" dirty="0" smtClean="0"/>
              <a:t>3 – contradictions from the text</a:t>
            </a:r>
          </a:p>
          <a:p>
            <a:endParaRPr lang="en-US" sz="2500" dirty="0" smtClean="0"/>
          </a:p>
          <a:p>
            <a:r>
              <a:rPr lang="en-US" sz="2500" dirty="0" smtClean="0"/>
              <a:t>2 – events which have occurred during the story</a:t>
            </a:r>
          </a:p>
          <a:p>
            <a:endParaRPr lang="en-US" sz="2500" dirty="0" smtClean="0"/>
          </a:p>
          <a:p>
            <a:r>
              <a:rPr lang="en-US" sz="2500" dirty="0" smtClean="0"/>
              <a:t>1 – a possible theme the author could be developing.</a:t>
            </a:r>
          </a:p>
          <a:p>
            <a:endParaRPr lang="en-US" sz="2500" dirty="0"/>
          </a:p>
          <a:p>
            <a:endParaRPr lang="en-US" sz="2500" dirty="0"/>
          </a:p>
        </p:txBody>
      </p:sp>
    </p:spTree>
    <p:extLst>
      <p:ext uri="{BB962C8B-B14F-4D97-AF65-F5344CB8AC3E}">
        <p14:creationId xmlns:p14="http://schemas.microsoft.com/office/powerpoint/2010/main" val="1348581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457200" y="457200"/>
            <a:ext cx="4800600" cy="5714998"/>
          </a:xfrm>
          <a:prstGeom prst="rect">
            <a:avLst/>
          </a:prstGeom>
          <a:noFill/>
          <a:ln>
            <a:noFill/>
          </a:ln>
        </p:spPr>
        <p:txBody>
          <a:bodyPr lIns="91425" tIns="45700" rIns="91425" bIns="45700" anchor="ctr" anchorCtr="0">
            <a:noAutofit/>
          </a:bodyPr>
          <a:lstStyle/>
          <a:p>
            <a:pPr marL="182880" marR="0" lvl="0" indent="-182880" algn="l" rtl="0">
              <a:spcBef>
                <a:spcPts val="0"/>
              </a:spcBef>
              <a:buClr>
                <a:srgbClr val="7F7F7F"/>
              </a:buClr>
              <a:buSzPct val="100000"/>
              <a:buFont typeface="Calibri"/>
              <a:buChar char="▪"/>
            </a:pPr>
            <a:r>
              <a:rPr lang="en-US" sz="2500" b="0" i="0" u="none" strike="noStrike" cap="none" baseline="0" dirty="0">
                <a:solidFill>
                  <a:schemeClr val="dk1"/>
                </a:solidFill>
                <a:latin typeface="Calibri"/>
                <a:ea typeface="Calibri"/>
                <a:cs typeface="Calibri"/>
                <a:sym typeface="Calibri"/>
              </a:rPr>
              <a:t>Answer LEQ: How does </a:t>
            </a:r>
            <a:r>
              <a:rPr lang="en-US" sz="2500" b="0" i="0" u="none" strike="noStrike" cap="none" baseline="0" dirty="0" smtClean="0">
                <a:solidFill>
                  <a:schemeClr val="dk1"/>
                </a:solidFill>
                <a:latin typeface="Calibri"/>
                <a:ea typeface="Calibri"/>
                <a:cs typeface="Calibri"/>
                <a:sym typeface="Calibri"/>
              </a:rPr>
              <a:t>Charlotte Perkins</a:t>
            </a:r>
            <a:r>
              <a:rPr lang="en-US" sz="2500" b="0" i="0" u="none" strike="noStrike" cap="none" dirty="0" smtClean="0">
                <a:solidFill>
                  <a:schemeClr val="dk1"/>
                </a:solidFill>
                <a:latin typeface="Calibri"/>
                <a:ea typeface="Calibri"/>
                <a:cs typeface="Calibri"/>
                <a:sym typeface="Calibri"/>
              </a:rPr>
              <a:t> Gilman in “T</a:t>
            </a:r>
            <a:r>
              <a:rPr lang="en-US" sz="2500" b="0" i="0" u="none" strike="noStrike" cap="none" baseline="0" dirty="0" smtClean="0">
                <a:solidFill>
                  <a:schemeClr val="dk1"/>
                </a:solidFill>
                <a:latin typeface="Calibri"/>
                <a:ea typeface="Calibri"/>
                <a:cs typeface="Calibri"/>
                <a:sym typeface="Calibri"/>
              </a:rPr>
              <a:t>he </a:t>
            </a:r>
            <a:r>
              <a:rPr lang="en-US" sz="2500" b="0" i="0" u="none" strike="noStrike" cap="none" baseline="0" dirty="0">
                <a:solidFill>
                  <a:schemeClr val="dk1"/>
                </a:solidFill>
                <a:latin typeface="Calibri"/>
                <a:ea typeface="Calibri"/>
                <a:cs typeface="Calibri"/>
                <a:sym typeface="Calibri"/>
              </a:rPr>
              <a:t>Yellow </a:t>
            </a:r>
            <a:r>
              <a:rPr lang="en-US" sz="2500" b="0" i="0" u="none" strike="noStrike" cap="none" baseline="0" dirty="0" smtClean="0">
                <a:solidFill>
                  <a:schemeClr val="dk1"/>
                </a:solidFill>
                <a:latin typeface="Calibri"/>
                <a:ea typeface="Calibri"/>
                <a:cs typeface="Calibri"/>
                <a:sym typeface="Calibri"/>
              </a:rPr>
              <a:t>Wallpaper” </a:t>
            </a:r>
            <a:r>
              <a:rPr lang="en-US" sz="2500" b="0" i="0" u="none" strike="noStrike" cap="none" baseline="0" dirty="0">
                <a:solidFill>
                  <a:schemeClr val="dk1"/>
                </a:solidFill>
                <a:latin typeface="Calibri"/>
                <a:ea typeface="Calibri"/>
                <a:cs typeface="Calibri"/>
                <a:sym typeface="Calibri"/>
              </a:rPr>
              <a:t>stretch the bounds of reality using the perceptions of an unreliable narrator? </a:t>
            </a:r>
          </a:p>
        </p:txBody>
      </p:sp>
      <p:sp>
        <p:nvSpPr>
          <p:cNvPr id="170" name="Shape 170"/>
          <p:cNvSpPr txBox="1">
            <a:spLocks noGrp="1"/>
          </p:cNvSpPr>
          <p:nvPr>
            <p:ph type="title"/>
          </p:nvPr>
        </p:nvSpPr>
        <p:spPr>
          <a:xfrm>
            <a:off x="5181600" y="533400"/>
            <a:ext cx="2819400" cy="5714999"/>
          </a:xfrm>
          <a:prstGeom prst="rect">
            <a:avLst/>
          </a:prstGeom>
          <a:noFill/>
          <a:ln>
            <a:noFill/>
          </a:ln>
        </p:spPr>
        <p:txBody>
          <a:bodyPr lIns="91425" tIns="45700" rIns="91425" bIns="45700" anchor="ctr" anchorCtr="0">
            <a:noAutofit/>
          </a:bodyPr>
          <a:lstStyle/>
          <a:p>
            <a:pPr marL="0" marR="0" lvl="0" indent="0" algn="r" rtl="0">
              <a:spcBef>
                <a:spcPts val="0"/>
              </a:spcBef>
              <a:buClr>
                <a:schemeClr val="dk1"/>
              </a:buClr>
              <a:buSzPct val="25000"/>
              <a:buFont typeface="Calibri"/>
              <a:buNone/>
            </a:pPr>
            <a:r>
              <a:rPr lang="en-US" sz="2800" b="0" i="0" u="none" strike="noStrike" cap="none" baseline="0" dirty="0">
                <a:solidFill>
                  <a:schemeClr val="dk1"/>
                </a:solidFill>
                <a:latin typeface="Calibri"/>
                <a:ea typeface="Calibri"/>
                <a:cs typeface="Calibri"/>
                <a:sym typeface="Calibri"/>
              </a:rPr>
              <a:t>NOW WRITE!  WRITE AS IF YOUR LIVES DEPEND ON IT!</a:t>
            </a:r>
          </a:p>
        </p:txBody>
      </p:sp>
      <p:sp>
        <p:nvSpPr>
          <p:cNvPr id="2" name="TextBox 1"/>
          <p:cNvSpPr txBox="1"/>
          <p:nvPr/>
        </p:nvSpPr>
        <p:spPr>
          <a:xfrm>
            <a:off x="685800" y="609600"/>
            <a:ext cx="7315200" cy="1200329"/>
          </a:xfrm>
          <a:prstGeom prst="rect">
            <a:avLst/>
          </a:prstGeom>
          <a:noFill/>
        </p:spPr>
        <p:txBody>
          <a:bodyPr wrap="square" rtlCol="0">
            <a:spAutoFit/>
          </a:bodyPr>
          <a:lstStyle/>
          <a:p>
            <a:pPr algn="ctr"/>
            <a:r>
              <a:rPr lang="en-US" sz="2400" dirty="0" smtClean="0"/>
              <a:t>Assignment: CSET response </a:t>
            </a:r>
          </a:p>
          <a:p>
            <a:pPr algn="ctr"/>
            <a:r>
              <a:rPr lang="en-US" sz="2400" dirty="0" smtClean="0"/>
              <a:t>This response will need more than one or two examples to </a:t>
            </a:r>
            <a:r>
              <a:rPr lang="en-US" sz="2400" smtClean="0"/>
              <a:t>fully explain.  </a:t>
            </a:r>
            <a:endParaRPr lang="en-US" sz="2400" dirty="0"/>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a:spLocks noGrp="1"/>
          </p:cNvSpPr>
          <p:nvPr>
            <p:ph type="pic" idx="2"/>
          </p:nvPr>
        </p:nvSpPr>
        <p:spPr>
          <a:xfrm>
            <a:off x="304800" y="1676400"/>
            <a:ext cx="4696967" cy="3505200"/>
          </a:xfrm>
          <a:prstGeom prst="rect">
            <a:avLst/>
          </a:prstGeom>
          <a:noFill/>
          <a:ln>
            <a:noFill/>
          </a:ln>
        </p:spPr>
        <p:txBody>
          <a:bodyPr lIns="91425" tIns="91425" rIns="91425" bIns="91425" anchor="ctr" anchorCtr="0">
            <a:noAutofit/>
          </a:bodyPr>
          <a:lstStyle/>
          <a:p>
            <a:endParaRPr/>
          </a:p>
        </p:txBody>
      </p:sp>
      <p:sp>
        <p:nvSpPr>
          <p:cNvPr id="90" name="Shape 90"/>
          <p:cNvSpPr txBox="1">
            <a:spLocks noGrp="1"/>
          </p:cNvSpPr>
          <p:nvPr>
            <p:ph type="title"/>
          </p:nvPr>
        </p:nvSpPr>
        <p:spPr>
          <a:xfrm>
            <a:off x="5181600" y="1676400"/>
            <a:ext cx="2514599" cy="1875972"/>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r>
              <a:rPr lang="en-US" sz="2000" b="0" i="0" u="none" strike="noStrike" cap="none" baseline="0">
                <a:solidFill>
                  <a:schemeClr val="dk1"/>
                </a:solidFill>
                <a:latin typeface="Calibri"/>
                <a:ea typeface="Calibri"/>
                <a:cs typeface="Calibri"/>
                <a:sym typeface="Calibri"/>
              </a:rPr>
              <a:t>The Yellow Wallpaper</a:t>
            </a:r>
          </a:p>
        </p:txBody>
      </p:sp>
      <p:sp>
        <p:nvSpPr>
          <p:cNvPr id="91" name="Shape 91"/>
          <p:cNvSpPr txBox="1">
            <a:spLocks noGrp="1"/>
          </p:cNvSpPr>
          <p:nvPr>
            <p:ph type="body" idx="1"/>
          </p:nvPr>
        </p:nvSpPr>
        <p:spPr>
          <a:xfrm>
            <a:off x="5486400" y="3552371"/>
            <a:ext cx="2209799" cy="1629227"/>
          </a:xfrm>
          <a:prstGeom prst="rect">
            <a:avLst/>
          </a:prstGeom>
          <a:noFill/>
          <a:ln>
            <a:noFill/>
          </a:ln>
        </p:spPr>
        <p:txBody>
          <a:bodyPr lIns="91425" tIns="45700" rIns="91425" bIns="45700" anchor="t" anchorCtr="0">
            <a:noAutofit/>
          </a:bodyPr>
          <a:lstStyle/>
          <a:p>
            <a:pPr marL="0" marR="0" lvl="0" indent="0" algn="r" rtl="0">
              <a:spcBef>
                <a:spcPts val="0"/>
              </a:spcBef>
              <a:buClr>
                <a:srgbClr val="7F7F7F"/>
              </a:buClr>
              <a:buSzPct val="25000"/>
              <a:buFont typeface="Calibri"/>
              <a:buNone/>
            </a:pPr>
            <a:r>
              <a:rPr lang="en-US" sz="1200" b="0" i="0" u="none" strike="noStrike" cap="none" baseline="0">
                <a:solidFill>
                  <a:schemeClr val="dk2"/>
                </a:solidFill>
                <a:latin typeface="Calibri"/>
                <a:ea typeface="Calibri"/>
                <a:cs typeface="Calibri"/>
                <a:sym typeface="Calibri"/>
              </a:rPr>
              <a:t>Ghost Story or Descent into Madness?</a:t>
            </a:r>
          </a:p>
        </p:txBody>
      </p:sp>
      <p:sp>
        <p:nvSpPr>
          <p:cNvPr id="92" name="Shape 92"/>
          <p:cNvSpPr/>
          <p:nvPr/>
        </p:nvSpPr>
        <p:spPr>
          <a:xfrm>
            <a:off x="152400" y="1676400"/>
            <a:ext cx="4876801" cy="3105150"/>
          </a:xfrm>
          <a:prstGeom prst="rect">
            <a:avLst/>
          </a:prstGeom>
          <a:blipFill>
            <a:blip r:embed="rId3"/>
            <a:stretch>
              <a:fillRect/>
            </a:stretch>
          </a:blipFill>
        </p:spPr>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p:nvPr/>
        </p:nvSpPr>
        <p:spPr>
          <a:xfrm>
            <a:off x="257908" y="750276"/>
            <a:ext cx="7895492" cy="4888523"/>
          </a:xfrm>
          <a:prstGeom prst="rect">
            <a:avLst/>
          </a:prstGeom>
          <a:noFill/>
          <a:ln>
            <a:noFill/>
          </a:ln>
        </p:spPr>
        <p:txBody>
          <a:bodyPr lIns="91425" tIns="45700" rIns="91425" bIns="45700" anchor="t" anchorCtr="0">
            <a:noAutofit/>
          </a:bodyPr>
          <a:lstStyle/>
          <a:p>
            <a:pPr marL="0" marR="0" lvl="0" indent="0" algn="l" rtl="0">
              <a:buSzPct val="25000"/>
              <a:buNone/>
            </a:pPr>
            <a:r>
              <a:rPr lang="en-US" sz="2300" b="0" i="0" u="none" strike="noStrike" cap="none" baseline="0" dirty="0">
                <a:solidFill>
                  <a:schemeClr val="dk1"/>
                </a:solidFill>
                <a:latin typeface="Calibri"/>
                <a:ea typeface="Calibri"/>
                <a:cs typeface="Calibri"/>
                <a:sym typeface="Calibri"/>
              </a:rPr>
              <a:t>
</a:t>
            </a:r>
            <a:r>
              <a:rPr lang="en-US" sz="2300" b="1" i="0" u="sng" strike="noStrike" cap="none" baseline="0" dirty="0">
                <a:solidFill>
                  <a:schemeClr val="dk1"/>
                </a:solidFill>
                <a:latin typeface="Calibri"/>
                <a:ea typeface="Calibri"/>
                <a:cs typeface="Calibri"/>
                <a:sym typeface="Calibri"/>
              </a:rPr>
              <a:t>THE VICTORIAN ERA</a:t>
            </a:r>
          </a:p>
          <a:p>
            <a:endParaRPr lang="en-US" sz="2300" b="1" i="0" u="sng" strike="noStrike" cap="none" baseline="0" dirty="0">
              <a:solidFill>
                <a:schemeClr val="dk1"/>
              </a:solidFill>
              <a:latin typeface="Calibri"/>
              <a:ea typeface="Calibri"/>
              <a:cs typeface="Calibri"/>
              <a:sym typeface="Calibri"/>
            </a:endParaRPr>
          </a:p>
          <a:p>
            <a:pPr marL="0" marR="0" lvl="0" indent="0" algn="l" rtl="0">
              <a:buSzPct val="25000"/>
              <a:buNone/>
            </a:pPr>
            <a:r>
              <a:rPr lang="en-US" sz="2300" b="0" i="0" u="none" strike="noStrike" cap="none" baseline="0" dirty="0">
                <a:solidFill>
                  <a:schemeClr val="dk1"/>
                </a:solidFill>
                <a:latin typeface="Calibri"/>
                <a:ea typeface="Calibri"/>
                <a:cs typeface="Calibri"/>
                <a:sym typeface="Calibri"/>
              </a:rPr>
              <a:t>-Industrialization brought with it a growing middle class whose increase in numbers had a significant effect on the social strata itself: cultural norms, lifestyle, values and morality. </a:t>
            </a:r>
          </a:p>
          <a:p>
            <a:endParaRPr lang="en-US" sz="2300" b="0" i="0" u="none" strike="noStrike" cap="none" baseline="0" dirty="0">
              <a:solidFill>
                <a:schemeClr val="dk1"/>
              </a:solidFill>
              <a:latin typeface="Calibri"/>
              <a:ea typeface="Calibri"/>
              <a:cs typeface="Calibri"/>
              <a:sym typeface="Calibri"/>
            </a:endParaRPr>
          </a:p>
          <a:p>
            <a:pPr marL="0" marR="0" lvl="0" indent="0" algn="l" rtl="0">
              <a:buSzPct val="25000"/>
              <a:buNone/>
            </a:pPr>
            <a:r>
              <a:rPr lang="en-US" sz="2300" b="0" i="0" u="none" strike="noStrike" cap="none" baseline="0" dirty="0">
                <a:solidFill>
                  <a:schemeClr val="dk1"/>
                </a:solidFill>
                <a:latin typeface="Calibri"/>
                <a:ea typeface="Calibri"/>
                <a:cs typeface="Calibri"/>
                <a:sym typeface="Calibri"/>
              </a:rPr>
              <a:t>-The concept of "privacy" became a hallmark of the middle class life.</a:t>
            </a:r>
          </a:p>
          <a:p>
            <a:endParaRPr lang="en-US" sz="2300" b="0" i="0" u="none" strike="noStrike" cap="none" baseline="0" dirty="0">
              <a:solidFill>
                <a:schemeClr val="dk1"/>
              </a:solidFill>
              <a:latin typeface="Calibri"/>
              <a:ea typeface="Calibri"/>
              <a:cs typeface="Calibri"/>
              <a:sym typeface="Calibri"/>
            </a:endParaRPr>
          </a:p>
          <a:p>
            <a:pPr marL="0" marR="0" lvl="0" indent="0" algn="l" rtl="0">
              <a:buSzPct val="25000"/>
              <a:buNone/>
            </a:pPr>
            <a:r>
              <a:rPr lang="en-US" sz="2300" b="0" i="0" u="none" strike="noStrike" cap="none" baseline="0" dirty="0">
                <a:solidFill>
                  <a:schemeClr val="dk1"/>
                </a:solidFill>
                <a:latin typeface="Calibri"/>
                <a:ea typeface="Calibri"/>
                <a:cs typeface="Calibri"/>
                <a:sym typeface="Calibri"/>
              </a:rPr>
              <a:t>-During the Victorian era, science grew into the discipline it is today. In addition to the increasing professionalism of university science, many Victorian gentlemen devoted their time to the study of natural history.</a:t>
            </a:r>
          </a:p>
          <a:p>
            <a:endParaRPr lang="en-US" sz="2300" b="0" i="0" u="none" strike="noStrike" cap="none" baseline="0" dirty="0">
              <a:solidFill>
                <a:schemeClr val="dk1"/>
              </a:solidFill>
              <a:latin typeface="Calibri"/>
              <a:ea typeface="Calibri"/>
              <a:cs typeface="Calibri"/>
              <a:sym typeface="Calibri"/>
            </a:endParaRPr>
          </a:p>
          <a:p>
            <a:pPr marL="0" marR="0" lvl="0" indent="0" algn="l" rtl="0">
              <a:buSzPct val="25000"/>
              <a:buNone/>
            </a:pPr>
            <a:r>
              <a:rPr lang="en-US" sz="2300" b="0" i="0" u="none" strike="noStrike" cap="none" baseline="0" dirty="0">
                <a:solidFill>
                  <a:schemeClr val="dk1"/>
                </a:solidFill>
                <a:latin typeface="Calibri"/>
                <a:ea typeface="Calibri"/>
                <a:cs typeface="Calibri"/>
                <a:sym typeface="Calibri"/>
              </a:rPr>
              <a:t>-There was a gothic revival in literature and architecture.</a:t>
            </a:r>
          </a:p>
          <a:p>
            <a:endParaRPr lang="en-US" sz="2300" b="0" i="0" u="none" strike="noStrike" cap="none" baseline="0" dirty="0">
              <a:solidFill>
                <a:schemeClr val="dk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457200" y="457200"/>
            <a:ext cx="3657600" cy="5714998"/>
          </a:xfrm>
          <a:prstGeom prst="rect">
            <a:avLst/>
          </a:prstGeom>
          <a:noFill/>
          <a:ln>
            <a:noFill/>
          </a:ln>
        </p:spPr>
        <p:txBody>
          <a:bodyPr lIns="91425" tIns="45700" rIns="91425" bIns="45700" anchor="ctr" anchorCtr="0">
            <a:noAutofit/>
          </a:bodyPr>
          <a:lstStyle/>
          <a:p>
            <a:pPr marL="182880" marR="0" lvl="0" indent="-68579" algn="l" rtl="0">
              <a:spcBef>
                <a:spcPts val="360"/>
              </a:spcBef>
              <a:buClr>
                <a:srgbClr val="7F7F7F"/>
              </a:buClr>
              <a:buSzPct val="100000"/>
              <a:buFont typeface="Calibri"/>
              <a:buNone/>
            </a:pPr>
            <a:r>
              <a:rPr lang="en-US" sz="1800" b="0" i="0" u="none" strike="noStrike" cap="none" baseline="0">
                <a:solidFill>
                  <a:schemeClr val="dk1"/>
                </a:solidFill>
                <a:latin typeface="Calibri"/>
                <a:ea typeface="Calibri"/>
                <a:cs typeface="Calibri"/>
                <a:sym typeface="Calibri"/>
              </a:rPr>
              <a:t>
</a:t>
            </a:r>
          </a:p>
          <a:p>
            <a:endParaRPr lang="en-US" sz="1800" b="0" i="0" u="none" strike="noStrike" cap="none" baseline="0">
              <a:solidFill>
                <a:schemeClr val="dk1"/>
              </a:solidFill>
              <a:latin typeface="Calibri"/>
              <a:ea typeface="Calibri"/>
              <a:cs typeface="Calibri"/>
              <a:sym typeface="Calibri"/>
            </a:endParaRPr>
          </a:p>
          <a:p>
            <a:endParaRPr lang="en-US" sz="1800" b="0" i="0" u="none" strike="noStrike" cap="none" baseline="0">
              <a:solidFill>
                <a:schemeClr val="dk1"/>
              </a:solidFill>
              <a:latin typeface="Calibri"/>
              <a:ea typeface="Calibri"/>
              <a:cs typeface="Calibri"/>
              <a:sym typeface="Calibri"/>
            </a:endParaRPr>
          </a:p>
          <a:p>
            <a:endParaRPr lang="en-US" sz="1800" b="0" i="0" u="none" strike="noStrike" cap="none" baseline="0">
              <a:solidFill>
                <a:schemeClr val="dk1"/>
              </a:solidFill>
              <a:latin typeface="Calibri"/>
              <a:ea typeface="Calibri"/>
              <a:cs typeface="Calibri"/>
              <a:sym typeface="Calibri"/>
            </a:endParaRPr>
          </a:p>
          <a:p>
            <a:endParaRPr lang="en-US" sz="1800" b="0" i="0" u="none" strike="noStrike" cap="none" baseline="0">
              <a:solidFill>
                <a:schemeClr val="dk1"/>
              </a:solidFill>
              <a:latin typeface="Calibri"/>
              <a:ea typeface="Calibri"/>
              <a:cs typeface="Calibri"/>
              <a:sym typeface="Calibri"/>
            </a:endParaRPr>
          </a:p>
          <a:p>
            <a:endParaRPr lang="en-US" sz="1800" b="0" i="0" u="none" strike="noStrike" cap="none" baseline="0">
              <a:solidFill>
                <a:schemeClr val="dk1"/>
              </a:solidFill>
              <a:latin typeface="Calibri"/>
              <a:ea typeface="Calibri"/>
              <a:cs typeface="Calibri"/>
              <a:sym typeface="Calibri"/>
            </a:endParaRPr>
          </a:p>
          <a:p>
            <a:endParaRPr lang="en-US" sz="1800" b="0" i="0" u="none" strike="noStrike" cap="none" baseline="0">
              <a:solidFill>
                <a:schemeClr val="dk1"/>
              </a:solidFill>
              <a:latin typeface="Calibri"/>
              <a:ea typeface="Calibri"/>
              <a:cs typeface="Calibri"/>
              <a:sym typeface="Calibri"/>
            </a:endParaRPr>
          </a:p>
          <a:p>
            <a:endParaRPr lang="en-US" sz="1800" b="0" i="0" u="none" strike="noStrike" cap="none" baseline="0">
              <a:solidFill>
                <a:schemeClr val="dk1"/>
              </a:solidFill>
              <a:latin typeface="Calibri"/>
              <a:ea typeface="Calibri"/>
              <a:cs typeface="Calibri"/>
              <a:sym typeface="Calibri"/>
            </a:endParaRPr>
          </a:p>
          <a:p>
            <a:endParaRPr lang="en-US" sz="1800" b="0" i="0" u="none" strike="noStrike" cap="none" baseline="0">
              <a:solidFill>
                <a:schemeClr val="dk1"/>
              </a:solidFill>
              <a:latin typeface="Calibri"/>
              <a:ea typeface="Calibri"/>
              <a:cs typeface="Calibri"/>
              <a:sym typeface="Calibri"/>
            </a:endParaRPr>
          </a:p>
          <a:p>
            <a:endParaRPr lang="en-US" sz="1800" b="0" i="0" u="none" strike="noStrike" cap="none" baseline="0">
              <a:solidFill>
                <a:schemeClr val="dk1"/>
              </a:solidFill>
              <a:latin typeface="Calibri"/>
              <a:ea typeface="Calibri"/>
              <a:cs typeface="Calibri"/>
              <a:sym typeface="Calibri"/>
            </a:endParaRPr>
          </a:p>
          <a:p>
            <a:endParaRPr lang="en-US" sz="1800" b="0" i="0" u="none" strike="noStrike" cap="none" baseline="0">
              <a:solidFill>
                <a:schemeClr val="dk1"/>
              </a:solidFill>
              <a:latin typeface="Calibri"/>
              <a:ea typeface="Calibri"/>
              <a:cs typeface="Calibri"/>
              <a:sym typeface="Calibri"/>
            </a:endParaRPr>
          </a:p>
          <a:p>
            <a:endParaRPr lang="en-US" sz="1800" b="0" i="0" u="none" strike="noStrike" cap="none" baseline="0">
              <a:solidFill>
                <a:schemeClr val="dk1"/>
              </a:solidFill>
              <a:latin typeface="Calibri"/>
              <a:ea typeface="Calibri"/>
              <a:cs typeface="Calibri"/>
              <a:sym typeface="Calibri"/>
            </a:endParaRPr>
          </a:p>
          <a:p>
            <a:endParaRPr lang="en-US" sz="1800" b="0" i="0" u="none" strike="noStrike" cap="none" baseline="0">
              <a:solidFill>
                <a:schemeClr val="dk1"/>
              </a:solidFill>
              <a:latin typeface="Calibri"/>
              <a:ea typeface="Calibri"/>
              <a:cs typeface="Calibri"/>
              <a:sym typeface="Calibri"/>
            </a:endParaRPr>
          </a:p>
        </p:txBody>
      </p:sp>
      <p:sp>
        <p:nvSpPr>
          <p:cNvPr id="103" name="Shape 103"/>
          <p:cNvSpPr txBox="1">
            <a:spLocks noGrp="1"/>
          </p:cNvSpPr>
          <p:nvPr>
            <p:ph type="title"/>
          </p:nvPr>
        </p:nvSpPr>
        <p:spPr>
          <a:xfrm>
            <a:off x="4876800" y="457200"/>
            <a:ext cx="2819400" cy="5714999"/>
          </a:xfrm>
          <a:prstGeom prst="rect">
            <a:avLst/>
          </a:prstGeom>
          <a:noFill/>
          <a:ln>
            <a:noFill/>
          </a:ln>
        </p:spPr>
        <p:txBody>
          <a:bodyPr lIns="91425" tIns="45700" rIns="91425" bIns="45700" anchor="ctr" anchorCtr="0">
            <a:noAutofit/>
          </a:bodyPr>
          <a:lstStyle/>
          <a:p>
            <a:pPr marL="0" marR="0" lvl="0" indent="0" algn="r" rtl="0">
              <a:spcBef>
                <a:spcPts val="0"/>
              </a:spcBef>
              <a:buClr>
                <a:schemeClr val="dk1"/>
              </a:buClr>
              <a:buSzPct val="25000"/>
              <a:buFont typeface="Calibri"/>
              <a:buNone/>
            </a:pPr>
            <a:r>
              <a:rPr lang="en-US" sz="2800" b="0" i="0" u="none" strike="noStrike" cap="none" baseline="0">
                <a:solidFill>
                  <a:schemeClr val="dk1"/>
                </a:solidFill>
                <a:latin typeface="Calibri"/>
                <a:ea typeface="Calibri"/>
                <a:cs typeface="Calibri"/>
                <a:sym typeface="Calibri"/>
              </a:rPr>
              <a:t>A Victorian house…</a:t>
            </a:r>
          </a:p>
        </p:txBody>
      </p:sp>
      <p:sp>
        <p:nvSpPr>
          <p:cNvPr id="104" name="Shape 104"/>
          <p:cNvSpPr/>
          <p:nvPr/>
        </p:nvSpPr>
        <p:spPr>
          <a:xfrm>
            <a:off x="685800" y="1524000"/>
            <a:ext cx="3124199" cy="4299839"/>
          </a:xfrm>
          <a:prstGeom prst="rect">
            <a:avLst/>
          </a:prstGeom>
          <a:blipFill>
            <a:blip r:embed="rId3"/>
            <a:stretch>
              <a:fillRect/>
            </a:stretch>
          </a:blipFill>
        </p:spPr>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457200" y="3429000"/>
            <a:ext cx="3124199" cy="2666999"/>
          </a:xfrm>
          <a:prstGeom prst="rect">
            <a:avLst/>
          </a:prstGeom>
          <a:noFill/>
          <a:ln>
            <a:noFill/>
          </a:ln>
        </p:spPr>
        <p:txBody>
          <a:bodyPr lIns="91425" tIns="45700" rIns="91425" bIns="45700" anchor="ctr" anchorCtr="0">
            <a:noAutofit/>
          </a:bodyPr>
          <a:lstStyle/>
          <a:p>
            <a:endParaRPr/>
          </a:p>
        </p:txBody>
      </p:sp>
      <p:sp>
        <p:nvSpPr>
          <p:cNvPr id="110" name="Shape 110"/>
          <p:cNvSpPr txBox="1">
            <a:spLocks noGrp="1"/>
          </p:cNvSpPr>
          <p:nvPr>
            <p:ph type="body" idx="2"/>
          </p:nvPr>
        </p:nvSpPr>
        <p:spPr>
          <a:xfrm>
            <a:off x="457200" y="457200"/>
            <a:ext cx="3124199" cy="2666999"/>
          </a:xfrm>
          <a:prstGeom prst="rect">
            <a:avLst/>
          </a:prstGeom>
          <a:noFill/>
          <a:ln>
            <a:noFill/>
          </a:ln>
        </p:spPr>
        <p:txBody>
          <a:bodyPr lIns="91425" tIns="45700" rIns="91425" bIns="45700" anchor="ctr" anchorCtr="0">
            <a:noAutofit/>
          </a:bodyPr>
          <a:lstStyle/>
          <a:p>
            <a:endParaRPr/>
          </a:p>
        </p:txBody>
      </p:sp>
      <p:sp>
        <p:nvSpPr>
          <p:cNvPr id="111" name="Shape 111"/>
          <p:cNvSpPr txBox="1">
            <a:spLocks noGrp="1"/>
          </p:cNvSpPr>
          <p:nvPr>
            <p:ph type="title"/>
          </p:nvPr>
        </p:nvSpPr>
        <p:spPr>
          <a:xfrm>
            <a:off x="4876800" y="457200"/>
            <a:ext cx="2819400" cy="5714998"/>
          </a:xfrm>
          <a:prstGeom prst="rect">
            <a:avLst/>
          </a:prstGeom>
          <a:noFill/>
          <a:ln>
            <a:noFill/>
          </a:ln>
        </p:spPr>
        <p:txBody>
          <a:bodyPr lIns="91425" tIns="45700" rIns="91425" bIns="45700" anchor="ctr" anchorCtr="0">
            <a:noAutofit/>
          </a:bodyPr>
          <a:lstStyle/>
          <a:p>
            <a:pPr marL="0" marR="0" lvl="0" indent="0" algn="r" rtl="0">
              <a:spcBef>
                <a:spcPts val="0"/>
              </a:spcBef>
              <a:buClr>
                <a:schemeClr val="dk1"/>
              </a:buClr>
              <a:buSzPct val="25000"/>
              <a:buFont typeface="Calibri"/>
              <a:buNone/>
            </a:pPr>
            <a:r>
              <a:rPr lang="en-US" sz="2800" b="0" i="0" u="none" strike="noStrike" cap="none" baseline="0">
                <a:solidFill>
                  <a:schemeClr val="dk1"/>
                </a:solidFill>
                <a:latin typeface="Calibri"/>
                <a:ea typeface="Calibri"/>
                <a:cs typeface="Calibri"/>
                <a:sym typeface="Calibri"/>
              </a:rPr>
              <a:t>Weird ideas about health: the same basic era as Kellogg’s Sanitarium (yes, the cereal guy)</a:t>
            </a:r>
            <a:br>
              <a:rPr lang="en-US" sz="2800" b="0" i="0" u="none" strike="noStrike" cap="none" baseline="0">
                <a:solidFill>
                  <a:schemeClr val="dk1"/>
                </a:solidFill>
                <a:latin typeface="Calibri"/>
                <a:ea typeface="Calibri"/>
                <a:cs typeface="Calibri"/>
                <a:sym typeface="Calibri"/>
              </a:rPr>
            </a:br>
            <a:r>
              <a:rPr lang="en-US" sz="2800" b="0" i="0" u="none" strike="noStrike" cap="none" baseline="0">
                <a:solidFill>
                  <a:schemeClr val="dk1"/>
                </a:solidFill>
                <a:latin typeface="Calibri"/>
                <a:ea typeface="Calibri"/>
                <a:cs typeface="Calibri"/>
                <a:sym typeface="Calibri"/>
              </a:rPr>
              <a:t/>
            </a:r>
            <a:br>
              <a:rPr lang="en-US" sz="2800" b="0" i="0" u="none" strike="noStrike" cap="none" baseline="0">
                <a:solidFill>
                  <a:schemeClr val="dk1"/>
                </a:solidFill>
                <a:latin typeface="Calibri"/>
                <a:ea typeface="Calibri"/>
                <a:cs typeface="Calibri"/>
                <a:sym typeface="Calibri"/>
              </a:rPr>
            </a:br>
            <a:r>
              <a:rPr lang="en-US" sz="2800" b="0" i="0" u="none" strike="noStrike" cap="none" baseline="0">
                <a:solidFill>
                  <a:schemeClr val="dk1"/>
                </a:solidFill>
                <a:latin typeface="Calibri"/>
                <a:ea typeface="Calibri"/>
                <a:cs typeface="Calibri"/>
                <a:sym typeface="Calibri"/>
              </a:rPr>
              <a:t>Poe is a solid representation of Victorian Gothic Fiction</a:t>
            </a:r>
          </a:p>
        </p:txBody>
      </p:sp>
      <p:sp>
        <p:nvSpPr>
          <p:cNvPr id="112" name="Shape 112"/>
          <p:cNvSpPr/>
          <p:nvPr/>
        </p:nvSpPr>
        <p:spPr>
          <a:xfrm>
            <a:off x="228600" y="457200"/>
            <a:ext cx="3918793" cy="2586403"/>
          </a:xfrm>
          <a:prstGeom prst="rect">
            <a:avLst/>
          </a:prstGeom>
          <a:blipFill>
            <a:blip r:embed="rId3"/>
            <a:stretch>
              <a:fillRect/>
            </a:stretch>
          </a:blipFill>
        </p:spPr>
      </p:sp>
      <p:sp>
        <p:nvSpPr>
          <p:cNvPr id="113" name="Shape 113"/>
          <p:cNvSpPr/>
          <p:nvPr/>
        </p:nvSpPr>
        <p:spPr>
          <a:xfrm>
            <a:off x="609600" y="3370383"/>
            <a:ext cx="2971799" cy="3011778"/>
          </a:xfrm>
          <a:prstGeom prst="rect">
            <a:avLst/>
          </a:prstGeom>
          <a:blipFill>
            <a:blip r:embed="rId4"/>
            <a:stretch>
              <a:fillRect/>
            </a:stretch>
          </a:blipFill>
        </p:spPr>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457200" y="457200"/>
            <a:ext cx="4953000" cy="5714998"/>
          </a:xfrm>
          <a:prstGeom prst="rect">
            <a:avLst/>
          </a:prstGeom>
          <a:noFill/>
          <a:ln>
            <a:noFill/>
          </a:ln>
        </p:spPr>
        <p:txBody>
          <a:bodyPr lIns="91425" tIns="45700" rIns="91425" bIns="45700" anchor="ctr" anchorCtr="0">
            <a:noAutofit/>
          </a:bodyPr>
          <a:lstStyle/>
          <a:p>
            <a:pPr marL="182880" marR="0" lvl="0" indent="-182880" algn="l" rtl="0">
              <a:spcBef>
                <a:spcPts val="0"/>
              </a:spcBef>
              <a:buClr>
                <a:srgbClr val="7F7F7F"/>
              </a:buClr>
              <a:buSzPct val="100000"/>
              <a:buFont typeface="Calibri"/>
              <a:buChar char="▪"/>
            </a:pPr>
            <a:r>
              <a:rPr lang="en-US" sz="2000" b="0" i="0" u="none" strike="noStrike" cap="none" baseline="0" dirty="0">
                <a:solidFill>
                  <a:schemeClr val="dk1"/>
                </a:solidFill>
                <a:latin typeface="Calibri"/>
                <a:ea typeface="Calibri"/>
                <a:cs typeface="Calibri"/>
                <a:sym typeface="Calibri"/>
              </a:rPr>
              <a:t>As a remedy, neurologist S. Weir Mitchell, a wealthy and influential Philadelphia neurologist, created the rest cure, a regimen of forced bed rest, restricted diet, and a combination of massage and electrical muscle stimulation in place of exercise. Mitchell, author of “Wear and Tear; or, Hints for the Overworked” (1871), was known for treating “hysterics” (mostly women) and earned the scorn of feminists.</a:t>
            </a:r>
          </a:p>
        </p:txBody>
      </p:sp>
      <p:sp>
        <p:nvSpPr>
          <p:cNvPr id="119" name="Shape 119"/>
          <p:cNvSpPr txBox="1">
            <a:spLocks noGrp="1"/>
          </p:cNvSpPr>
          <p:nvPr>
            <p:ph type="title"/>
          </p:nvPr>
        </p:nvSpPr>
        <p:spPr>
          <a:xfrm>
            <a:off x="4876800" y="457200"/>
            <a:ext cx="2819400" cy="5714999"/>
          </a:xfrm>
          <a:prstGeom prst="rect">
            <a:avLst/>
          </a:prstGeom>
          <a:noFill/>
          <a:ln>
            <a:noFill/>
          </a:ln>
        </p:spPr>
        <p:txBody>
          <a:bodyPr lIns="91425" tIns="45700" rIns="91425" bIns="45700" anchor="ctr" anchorCtr="0">
            <a:noAutofit/>
          </a:bodyPr>
          <a:lstStyle/>
          <a:p>
            <a:pPr marL="0" marR="0" lvl="0" indent="0" algn="r" rtl="0">
              <a:spcBef>
                <a:spcPts val="0"/>
              </a:spcBef>
              <a:buClr>
                <a:schemeClr val="dk1"/>
              </a:buClr>
              <a:buSzPct val="25000"/>
              <a:buFont typeface="Calibri"/>
              <a:buNone/>
            </a:pPr>
            <a:r>
              <a:rPr lang="en-US" sz="2800" b="0" i="0" u="none" strike="noStrike" cap="none" baseline="0">
                <a:solidFill>
                  <a:schemeClr val="dk1"/>
                </a:solidFill>
                <a:latin typeface="Calibri"/>
                <a:ea typeface="Calibri"/>
                <a:cs typeface="Calibri"/>
                <a:sym typeface="Calibri"/>
              </a:rPr>
              <a:t>The Rest Cure</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457200" y="457200"/>
            <a:ext cx="3657600" cy="5714998"/>
          </a:xfrm>
          <a:prstGeom prst="rect">
            <a:avLst/>
          </a:prstGeom>
          <a:noFill/>
          <a:ln>
            <a:noFill/>
          </a:ln>
        </p:spPr>
        <p:txBody>
          <a:bodyPr lIns="91425" tIns="45700" rIns="91425" bIns="45700" anchor="ctr" anchorCtr="0">
            <a:noAutofit/>
          </a:bodyPr>
          <a:lstStyle/>
          <a:p>
            <a:endParaRPr/>
          </a:p>
        </p:txBody>
      </p:sp>
      <p:sp>
        <p:nvSpPr>
          <p:cNvPr id="125" name="Shape 125"/>
          <p:cNvSpPr txBox="1">
            <a:spLocks noGrp="1"/>
          </p:cNvSpPr>
          <p:nvPr>
            <p:ph type="title"/>
          </p:nvPr>
        </p:nvSpPr>
        <p:spPr>
          <a:xfrm>
            <a:off x="4876800" y="457200"/>
            <a:ext cx="2819400" cy="5714999"/>
          </a:xfrm>
          <a:prstGeom prst="rect">
            <a:avLst/>
          </a:prstGeom>
          <a:noFill/>
          <a:ln>
            <a:noFill/>
          </a:ln>
        </p:spPr>
        <p:txBody>
          <a:bodyPr lIns="91425" tIns="45700" rIns="91425" bIns="45700" anchor="ctr" anchorCtr="0">
            <a:noAutofit/>
          </a:bodyPr>
          <a:lstStyle/>
          <a:p>
            <a:pPr marL="0" marR="0" lvl="0" indent="0" algn="r" rtl="0">
              <a:spcBef>
                <a:spcPts val="0"/>
              </a:spcBef>
              <a:buClr>
                <a:schemeClr val="dk1"/>
              </a:buClr>
              <a:buSzPct val="25000"/>
              <a:buFont typeface="Calibri"/>
              <a:buNone/>
            </a:pPr>
            <a:r>
              <a:rPr lang="en-US" sz="2800" b="1" i="0" u="sng" strike="noStrike" cap="none" baseline="0">
                <a:solidFill>
                  <a:schemeClr val="dk1"/>
                </a:solidFill>
                <a:latin typeface="Calibri"/>
                <a:ea typeface="Calibri"/>
                <a:cs typeface="Calibri"/>
                <a:sym typeface="Calibri"/>
              </a:rPr>
              <a:t>The Unreliable Narrator</a:t>
            </a:r>
            <a:r>
              <a:rPr lang="en-US" sz="2800" b="0" i="0" u="sng" strike="noStrike" cap="none" baseline="0">
                <a:solidFill>
                  <a:schemeClr val="dk1"/>
                </a:solidFill>
                <a:latin typeface="Calibri"/>
                <a:ea typeface="Calibri"/>
                <a:cs typeface="Calibri"/>
                <a:sym typeface="Calibri"/>
              </a:rPr>
              <a:t>: a </a:t>
            </a:r>
            <a:r>
              <a:rPr lang="en-US" sz="2800" b="1" i="0" u="sng" strike="noStrike" cap="none" baseline="0">
                <a:solidFill>
                  <a:schemeClr val="dk1"/>
                </a:solidFill>
                <a:latin typeface="Calibri"/>
                <a:ea typeface="Calibri"/>
                <a:cs typeface="Calibri"/>
                <a:sym typeface="Calibri"/>
              </a:rPr>
              <a:t>first-person narrator </a:t>
            </a:r>
            <a:r>
              <a:rPr lang="en-US" sz="2800" b="0" i="0" u="none" strike="noStrike" cap="none" baseline="0">
                <a:solidFill>
                  <a:schemeClr val="dk1"/>
                </a:solidFill>
                <a:latin typeface="Calibri"/>
                <a:ea typeface="Calibri"/>
                <a:cs typeface="Calibri"/>
                <a:sym typeface="Calibri"/>
              </a:rPr>
              <a:t>of a story who is inconsistent or untrustworthy in delivering the events of the story for various reasons</a:t>
            </a:r>
          </a:p>
        </p:txBody>
      </p:sp>
      <p:sp>
        <p:nvSpPr>
          <p:cNvPr id="126" name="Shape 126"/>
          <p:cNvSpPr/>
          <p:nvPr/>
        </p:nvSpPr>
        <p:spPr>
          <a:xfrm>
            <a:off x="257908" y="1676400"/>
            <a:ext cx="4105030" cy="3201924"/>
          </a:xfrm>
          <a:prstGeom prst="rect">
            <a:avLst/>
          </a:prstGeom>
          <a:blipFill>
            <a:blip r:embed="rId3"/>
            <a:stretch>
              <a:fillRect/>
            </a:stretch>
          </a:blipFill>
        </p:spPr>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457200" y="457200"/>
            <a:ext cx="4495800" cy="5714998"/>
          </a:xfrm>
          <a:prstGeom prst="rect">
            <a:avLst/>
          </a:prstGeom>
          <a:noFill/>
          <a:ln>
            <a:noFill/>
          </a:ln>
        </p:spPr>
        <p:txBody>
          <a:bodyPr lIns="91425" tIns="45700" rIns="91425" bIns="45700" anchor="ctr" anchorCtr="0">
            <a:noAutofit/>
          </a:bodyPr>
          <a:lstStyle/>
          <a:p>
            <a:pPr marL="182880" marR="0" lvl="0" indent="-182880" algn="l" rtl="0">
              <a:spcBef>
                <a:spcPts val="0"/>
              </a:spcBef>
              <a:buClr>
                <a:srgbClr val="7F7F7F"/>
              </a:buClr>
              <a:buSzPct val="100000"/>
              <a:buFont typeface="Calibri"/>
              <a:buChar char="▪"/>
            </a:pPr>
            <a:r>
              <a:rPr lang="en-US" sz="2000" b="0" i="0" u="none" strike="noStrike" cap="none" baseline="0" dirty="0">
                <a:solidFill>
                  <a:schemeClr val="dk1"/>
                </a:solidFill>
                <a:latin typeface="Calibri"/>
                <a:ea typeface="Calibri"/>
                <a:cs typeface="Calibri"/>
                <a:sym typeface="Calibri"/>
              </a:rPr>
              <a:t>Mostly what the narrator says and thinks</a:t>
            </a:r>
          </a:p>
          <a:p>
            <a:pPr marL="182880" marR="0" lvl="0" indent="-182880" algn="l" rtl="0">
              <a:spcBef>
                <a:spcPts val="360"/>
              </a:spcBef>
              <a:buClr>
                <a:srgbClr val="7F7F7F"/>
              </a:buClr>
              <a:buSzPct val="100000"/>
              <a:buFont typeface="Calibri"/>
              <a:buChar char="▪"/>
            </a:pPr>
            <a:r>
              <a:rPr lang="en-US" sz="2000" b="0" i="0" u="none" strike="noStrike" cap="none" baseline="0" dirty="0">
                <a:solidFill>
                  <a:schemeClr val="dk1"/>
                </a:solidFill>
                <a:latin typeface="Calibri"/>
                <a:ea typeface="Calibri"/>
                <a:cs typeface="Calibri"/>
                <a:sym typeface="Calibri"/>
              </a:rPr>
              <a:t>You need to look carefully at the word choice used.</a:t>
            </a:r>
          </a:p>
          <a:p>
            <a:pPr marL="182880" marR="0" lvl="0" indent="-182880" algn="l" rtl="0">
              <a:spcBef>
                <a:spcPts val="360"/>
              </a:spcBef>
              <a:buClr>
                <a:srgbClr val="7F7F7F"/>
              </a:buClr>
              <a:buSzPct val="100000"/>
              <a:buFont typeface="Calibri"/>
              <a:buChar char="▪"/>
            </a:pPr>
            <a:r>
              <a:rPr lang="en-US" sz="2000" b="0" i="0" u="none" strike="noStrike" cap="none" baseline="0" dirty="0">
                <a:solidFill>
                  <a:schemeClr val="dk1"/>
                </a:solidFill>
                <a:latin typeface="Calibri"/>
                <a:ea typeface="Calibri"/>
                <a:cs typeface="Calibri"/>
                <a:sym typeface="Calibri"/>
              </a:rPr>
              <a:t>You also need to keep an eye out for conflicts between what they say, think, and do to figure out how they unreliable</a:t>
            </a:r>
          </a:p>
        </p:txBody>
      </p:sp>
      <p:sp>
        <p:nvSpPr>
          <p:cNvPr id="132" name="Shape 132"/>
          <p:cNvSpPr txBox="1">
            <a:spLocks noGrp="1"/>
          </p:cNvSpPr>
          <p:nvPr>
            <p:ph type="title"/>
          </p:nvPr>
        </p:nvSpPr>
        <p:spPr>
          <a:xfrm>
            <a:off x="4876800" y="457200"/>
            <a:ext cx="2819400" cy="5714999"/>
          </a:xfrm>
          <a:prstGeom prst="rect">
            <a:avLst/>
          </a:prstGeom>
          <a:noFill/>
          <a:ln>
            <a:noFill/>
          </a:ln>
        </p:spPr>
        <p:txBody>
          <a:bodyPr lIns="91425" tIns="45700" rIns="91425" bIns="45700" anchor="ctr" anchorCtr="0">
            <a:noAutofit/>
          </a:bodyPr>
          <a:lstStyle/>
          <a:p>
            <a:pPr marL="0" marR="0" lvl="0" indent="0" algn="r" rtl="0">
              <a:spcBef>
                <a:spcPts val="0"/>
              </a:spcBef>
              <a:buClr>
                <a:schemeClr val="dk1"/>
              </a:buClr>
              <a:buSzPct val="25000"/>
              <a:buFont typeface="Calibri"/>
              <a:buNone/>
            </a:pPr>
            <a:r>
              <a:rPr lang="en-US" sz="2800" b="0" i="0" u="none" strike="noStrike" cap="none" baseline="0">
                <a:solidFill>
                  <a:schemeClr val="dk1"/>
                </a:solidFill>
                <a:latin typeface="Calibri"/>
                <a:ea typeface="Calibri"/>
                <a:cs typeface="Calibri"/>
                <a:sym typeface="Calibri"/>
              </a:rPr>
              <a:t>Done through characterization</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457200" y="457200"/>
            <a:ext cx="3657600" cy="5714998"/>
          </a:xfrm>
          <a:prstGeom prst="rect">
            <a:avLst/>
          </a:prstGeom>
          <a:noFill/>
          <a:ln>
            <a:noFill/>
          </a:ln>
        </p:spPr>
        <p:txBody>
          <a:bodyPr lIns="91425" tIns="45700" rIns="91425" bIns="45700" anchor="ctr" anchorCtr="0">
            <a:noAutofit/>
          </a:bodyPr>
          <a:lstStyle/>
          <a:p>
            <a:endParaRPr/>
          </a:p>
        </p:txBody>
      </p:sp>
      <p:sp>
        <p:nvSpPr>
          <p:cNvPr id="138" name="Shape 138"/>
          <p:cNvSpPr txBox="1">
            <a:spLocks noGrp="1"/>
          </p:cNvSpPr>
          <p:nvPr>
            <p:ph type="title"/>
          </p:nvPr>
        </p:nvSpPr>
        <p:spPr>
          <a:xfrm>
            <a:off x="4876800" y="457200"/>
            <a:ext cx="2819400" cy="5714999"/>
          </a:xfrm>
          <a:prstGeom prst="rect">
            <a:avLst/>
          </a:prstGeom>
          <a:noFill/>
          <a:ln>
            <a:noFill/>
          </a:ln>
        </p:spPr>
        <p:txBody>
          <a:bodyPr lIns="91425" tIns="45700" rIns="91425" bIns="45700" anchor="ctr" anchorCtr="0">
            <a:noAutofit/>
          </a:bodyPr>
          <a:lstStyle/>
          <a:p>
            <a:pPr marL="0" marR="0" lvl="0" indent="0" algn="r" rtl="0">
              <a:spcBef>
                <a:spcPts val="0"/>
              </a:spcBef>
              <a:buClr>
                <a:schemeClr val="dk1"/>
              </a:buClr>
              <a:buSzPct val="25000"/>
              <a:buFont typeface="Calibri"/>
              <a:buNone/>
            </a:pPr>
            <a:r>
              <a:rPr lang="en-US" sz="2800" b="0" i="0" u="none" strike="noStrike" cap="none" baseline="0">
                <a:solidFill>
                  <a:schemeClr val="dk1"/>
                </a:solidFill>
                <a:latin typeface="Calibri"/>
                <a:ea typeface="Calibri"/>
                <a:cs typeface="Calibri"/>
                <a:sym typeface="Calibri"/>
              </a:rPr>
              <a:t>Sometimes narrators want you to believe their side of  story</a:t>
            </a:r>
            <a:br>
              <a:rPr lang="en-US" sz="2800" b="0" i="0" u="none" strike="noStrike" cap="none" baseline="0">
                <a:solidFill>
                  <a:schemeClr val="dk1"/>
                </a:solidFill>
                <a:latin typeface="Calibri"/>
                <a:ea typeface="Calibri"/>
                <a:cs typeface="Calibri"/>
                <a:sym typeface="Calibri"/>
              </a:rPr>
            </a:br>
            <a:r>
              <a:rPr lang="en-US" sz="2800" b="0" i="0" u="none" strike="noStrike" cap="none" baseline="0">
                <a:solidFill>
                  <a:schemeClr val="dk1"/>
                </a:solidFill>
                <a:latin typeface="Calibri"/>
                <a:ea typeface="Calibri"/>
                <a:cs typeface="Calibri"/>
                <a:sym typeface="Calibri"/>
              </a:rPr>
              <a:t/>
            </a:r>
            <a:br>
              <a:rPr lang="en-US" sz="2800" b="0" i="0" u="none" strike="noStrike" cap="none" baseline="0">
                <a:solidFill>
                  <a:schemeClr val="dk1"/>
                </a:solidFill>
                <a:latin typeface="Calibri"/>
                <a:ea typeface="Calibri"/>
                <a:cs typeface="Calibri"/>
                <a:sym typeface="Calibri"/>
              </a:rPr>
            </a:br>
            <a:r>
              <a:rPr lang="en-US" sz="2800" b="0" i="0" u="none" strike="noStrike" cap="none" baseline="0">
                <a:solidFill>
                  <a:schemeClr val="dk1"/>
                </a:solidFill>
                <a:latin typeface="Calibri"/>
                <a:ea typeface="Calibri"/>
                <a:cs typeface="Calibri"/>
                <a:sym typeface="Calibri"/>
              </a:rPr>
              <a:t/>
            </a:r>
            <a:br>
              <a:rPr lang="en-US" sz="2800" b="0" i="0" u="none" strike="noStrike" cap="none" baseline="0">
                <a:solidFill>
                  <a:schemeClr val="dk1"/>
                </a:solidFill>
                <a:latin typeface="Calibri"/>
                <a:ea typeface="Calibri"/>
                <a:cs typeface="Calibri"/>
                <a:sym typeface="Calibri"/>
              </a:rPr>
            </a:br>
            <a:r>
              <a:rPr lang="en-US" sz="2800" b="0" i="0" u="none" strike="noStrike" cap="none" baseline="0">
                <a:solidFill>
                  <a:schemeClr val="dk1"/>
                </a:solidFill>
                <a:latin typeface="Calibri"/>
                <a:ea typeface="Calibri"/>
                <a:cs typeface="Calibri"/>
                <a:sym typeface="Calibri"/>
              </a:rPr>
              <a:t/>
            </a:r>
            <a:br>
              <a:rPr lang="en-US" sz="2800" b="0" i="0" u="none" strike="noStrike" cap="none" baseline="0">
                <a:solidFill>
                  <a:schemeClr val="dk1"/>
                </a:solidFill>
                <a:latin typeface="Calibri"/>
                <a:ea typeface="Calibri"/>
                <a:cs typeface="Calibri"/>
                <a:sym typeface="Calibri"/>
              </a:rPr>
            </a:br>
            <a:r>
              <a:rPr lang="en-US" sz="2800" b="0" i="0" u="none" strike="noStrike" cap="none" baseline="0">
                <a:solidFill>
                  <a:schemeClr val="dk1"/>
                </a:solidFill>
                <a:latin typeface="Calibri"/>
                <a:ea typeface="Calibri"/>
                <a:cs typeface="Calibri"/>
                <a:sym typeface="Calibri"/>
              </a:rPr>
              <a:t>Sometime they are just not able to see the truth</a:t>
            </a:r>
          </a:p>
        </p:txBody>
      </p:sp>
      <p:sp>
        <p:nvSpPr>
          <p:cNvPr id="139" name="Shape 139"/>
          <p:cNvSpPr/>
          <p:nvPr/>
        </p:nvSpPr>
        <p:spPr>
          <a:xfrm>
            <a:off x="609600" y="457200"/>
            <a:ext cx="3581400" cy="2655175"/>
          </a:xfrm>
          <a:prstGeom prst="rect">
            <a:avLst/>
          </a:prstGeom>
          <a:blipFill>
            <a:blip r:embed="rId3"/>
            <a:stretch>
              <a:fillRect/>
            </a:stretch>
          </a:blipFill>
        </p:spPr>
      </p:sp>
      <p:sp>
        <p:nvSpPr>
          <p:cNvPr id="140" name="Shape 140"/>
          <p:cNvSpPr/>
          <p:nvPr/>
        </p:nvSpPr>
        <p:spPr>
          <a:xfrm>
            <a:off x="685800" y="3276600"/>
            <a:ext cx="3200399" cy="2749524"/>
          </a:xfrm>
          <a:prstGeom prst="rect">
            <a:avLst/>
          </a:prstGeom>
          <a:blipFill>
            <a:blip r:embed="rId4"/>
            <a:stretch>
              <a:fillRect/>
            </a:stretch>
          </a:blipFill>
        </p:spPr>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Composite">
  <a:themeElements>
    <a:clrScheme name="Composite">
      <a:dk1>
        <a:srgbClr val="000000"/>
      </a:dk1>
      <a:lt1>
        <a:srgbClr val="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1043</TotalTime>
  <Words>543</Words>
  <Application>Microsoft Office PowerPoint</Application>
  <PresentationFormat>On-screen Show (4:3)</PresentationFormat>
  <Paragraphs>71</Paragraphs>
  <Slides>17</Slides>
  <Notes>14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Composite</vt:lpstr>
      <vt:lpstr>Bellringer Jan. 9 (odd) (Jan. 6 even)  Write the date, the question, and your response.   How do you plan for someone who you know is unreliable? (Like a friend who is always late or always saying they’ll pay you back and don’t?)  HEADS UP: You owe me from before break – the response from the movie and the response about evaluating the effectiveness of the facebook article’s claim.   Your projects are not due yet – we haven’t gone over how to put the information together.  </vt:lpstr>
      <vt:lpstr>The Yellow Wallpaper</vt:lpstr>
      <vt:lpstr>PowerPoint Presentation</vt:lpstr>
      <vt:lpstr>A Victorian house…</vt:lpstr>
      <vt:lpstr>Weird ideas about health: the same basic era as Kellogg’s Sanitarium (yes, the cereal guy)  Poe is a solid representation of Victorian Gothic Fiction</vt:lpstr>
      <vt:lpstr>The Rest Cure</vt:lpstr>
      <vt:lpstr>The Unreliable Narrator: a first-person narrator of a story who is inconsistent or untrustworthy in delivering the events of the story for various reasons</vt:lpstr>
      <vt:lpstr>Done through characterization</vt:lpstr>
      <vt:lpstr>Sometimes narrators want you to believe their side of  story    Sometime they are just not able to see the truth</vt:lpstr>
      <vt:lpstr>How do you know if a narrator is unreliable?</vt:lpstr>
      <vt:lpstr>Why create an unreliable narrator?</vt:lpstr>
      <vt:lpstr>Summary </vt:lpstr>
      <vt:lpstr>Reciprocal Teaching</vt:lpstr>
      <vt:lpstr>How do we do Reciprocal Teaching? </vt:lpstr>
      <vt:lpstr>Bellringer: Jan 8  Write the date, the question, and your response.  When you aren’t feeling well, how do you like for people to treat you?`</vt:lpstr>
      <vt:lpstr>PowerPoint Presentation</vt:lpstr>
      <vt:lpstr>NOW WRITE!  WRITE AS IF YOUR LIVES DEPEND ON IT!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Bowe Christine</dc:creator>
  <cp:lastModifiedBy>Windows User</cp:lastModifiedBy>
  <cp:revision>13</cp:revision>
  <dcterms:modified xsi:type="dcterms:W3CDTF">2014-01-16T11:58:12Z</dcterms:modified>
</cp:coreProperties>
</file>