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3"/>
  </p:handoutMasterIdLst>
  <p:sldIdLst>
    <p:sldId id="256" r:id="rId2"/>
    <p:sldId id="257" r:id="rId3"/>
    <p:sldId id="258" r:id="rId4"/>
    <p:sldId id="266" r:id="rId5"/>
    <p:sldId id="260" r:id="rId6"/>
    <p:sldId id="261" r:id="rId7"/>
    <p:sldId id="262" r:id="rId8"/>
    <p:sldId id="263" r:id="rId9"/>
    <p:sldId id="265" r:id="rId10"/>
    <p:sldId id="264"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6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137115-2789-498B-BE21-F7254AC4199E}" type="datetimeFigureOut">
              <a:rPr lang="en-US" smtClean="0"/>
              <a:t>8/25/2014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64726D-06F7-4E06-A893-9A1546D13BB1}" type="slidenum">
              <a:rPr lang="en-US" smtClean="0"/>
              <a:t>‹#›</a:t>
            </a:fld>
            <a:endParaRPr lang="en-US"/>
          </a:p>
        </p:txBody>
      </p:sp>
    </p:spTree>
    <p:extLst>
      <p:ext uri="{BB962C8B-B14F-4D97-AF65-F5344CB8AC3E}">
        <p14:creationId xmlns:p14="http://schemas.microsoft.com/office/powerpoint/2010/main" val="37186552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F5B1A2-DE04-4690-A88C-71C4ABC925FF}"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BE585-0F2C-4723-B971-040ACDBDB86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F5B1A2-DE04-4690-A88C-71C4ABC925FF}"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BE585-0F2C-4723-B971-040ACDBDB86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F5B1A2-DE04-4690-A88C-71C4ABC925FF}"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BE585-0F2C-4723-B971-040ACDBDB86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F5B1A2-DE04-4690-A88C-71C4ABC925FF}"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BE585-0F2C-4723-B971-040ACDBDB86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08F5B1A2-DE04-4690-A88C-71C4ABC925FF}"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BE585-0F2C-4723-B971-040ACDBDB86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F5B1A2-DE04-4690-A88C-71C4ABC925FF}" type="datetimeFigureOut">
              <a:rPr lang="en-US" smtClean="0"/>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BE585-0F2C-4723-B971-040ACDBDB86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F5B1A2-DE04-4690-A88C-71C4ABC925FF}" type="datetimeFigureOut">
              <a:rPr lang="en-US" smtClean="0"/>
              <a:t>8/25/2014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BBE585-0F2C-4723-B971-040ACDBDB86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F5B1A2-DE04-4690-A88C-71C4ABC925FF}" type="datetimeFigureOut">
              <a:rPr lang="en-US" smtClean="0"/>
              <a:t>8/25/2014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BBE585-0F2C-4723-B971-040ACDBDB86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F5B1A2-DE04-4690-A88C-71C4ABC925FF}" type="datetimeFigureOut">
              <a:rPr lang="en-US" smtClean="0"/>
              <a:t>8/25/2014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BBE585-0F2C-4723-B971-040ACDBDB86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08F5B1A2-DE04-4690-A88C-71C4ABC925FF}" type="datetimeFigureOut">
              <a:rPr lang="en-US" smtClean="0"/>
              <a:t>8/25/2014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69BBE585-0F2C-4723-B971-040ACDBDB86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F5B1A2-DE04-4690-A88C-71C4ABC925FF}" type="datetimeFigureOut">
              <a:rPr lang="en-US" smtClean="0"/>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BE585-0F2C-4723-B971-040ACDBDB86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8F5B1A2-DE04-4690-A88C-71C4ABC925FF}" type="datetimeFigureOut">
              <a:rPr lang="en-US" smtClean="0"/>
              <a:t>8/25/2014</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9BBE585-0F2C-4723-B971-040ACDBDB86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Extra%20credit%20-sell%20the%20book%20Sept%202014.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lasszone.com/" TargetMode="External"/><Relationship Id="rId2" Type="http://schemas.openxmlformats.org/officeDocument/2006/relationships/hyperlink" Target="http://wpboweela.weebl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2362200"/>
            <a:ext cx="3855720" cy="1702160"/>
          </a:xfrm>
        </p:spPr>
        <p:txBody>
          <a:bodyPr>
            <a:normAutofit/>
          </a:bodyPr>
          <a:lstStyle/>
          <a:p>
            <a:r>
              <a:rPr lang="en-US" sz="5000" dirty="0" smtClean="0"/>
              <a:t>Welcome! </a:t>
            </a:r>
            <a:endParaRPr lang="en-US" sz="5000" dirty="0"/>
          </a:p>
        </p:txBody>
      </p:sp>
      <p:sp>
        <p:nvSpPr>
          <p:cNvPr id="3" name="Subtitle 2"/>
          <p:cNvSpPr>
            <a:spLocks noGrp="1"/>
          </p:cNvSpPr>
          <p:nvPr>
            <p:ph type="subTitle" idx="1"/>
          </p:nvPr>
        </p:nvSpPr>
        <p:spPr/>
        <p:txBody>
          <a:bodyPr>
            <a:normAutofit fontScale="70000" lnSpcReduction="20000"/>
          </a:bodyPr>
          <a:lstStyle/>
          <a:p>
            <a:pPr algn="ctr"/>
            <a:r>
              <a:rPr lang="en-US" sz="3000" dirty="0" smtClean="0"/>
              <a:t>English 10 students!</a:t>
            </a:r>
            <a:endParaRPr lang="en-US" sz="3000" dirty="0"/>
          </a:p>
        </p:txBody>
      </p:sp>
    </p:spTree>
    <p:extLst>
      <p:ext uri="{BB962C8B-B14F-4D97-AF65-F5344CB8AC3E}">
        <p14:creationId xmlns:p14="http://schemas.microsoft.com/office/powerpoint/2010/main" val="1994004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Vignette Assignment</a:t>
            </a:r>
            <a:endParaRPr lang="en-US" dirty="0"/>
          </a:p>
        </p:txBody>
      </p:sp>
      <p:sp>
        <p:nvSpPr>
          <p:cNvPr id="3" name="Content Placeholder 2"/>
          <p:cNvSpPr>
            <a:spLocks noGrp="1"/>
          </p:cNvSpPr>
          <p:nvPr>
            <p:ph idx="1"/>
          </p:nvPr>
        </p:nvSpPr>
        <p:spPr>
          <a:xfrm>
            <a:off x="822960" y="1100628"/>
            <a:ext cx="7520940" cy="5223972"/>
          </a:xfrm>
        </p:spPr>
        <p:txBody>
          <a:bodyPr/>
          <a:lstStyle/>
          <a:p>
            <a:pPr algn="ctr"/>
            <a:r>
              <a:rPr lang="en-US" sz="2500" dirty="0" smtClean="0"/>
              <a:t>Who are you? </a:t>
            </a:r>
          </a:p>
          <a:p>
            <a:pPr algn="ctr"/>
            <a:r>
              <a:rPr lang="en-US" sz="2000" dirty="0" smtClean="0"/>
              <a:t>Think of the one word you would use to answer that question. </a:t>
            </a:r>
          </a:p>
          <a:p>
            <a:pPr algn="ctr"/>
            <a:endParaRPr lang="en-US" sz="2000" dirty="0" smtClean="0"/>
          </a:p>
          <a:p>
            <a:pPr algn="ctr"/>
            <a:r>
              <a:rPr lang="en-US" sz="2000" dirty="0" smtClean="0"/>
              <a:t>Don’t call it out. </a:t>
            </a:r>
          </a:p>
          <a:p>
            <a:pPr algn="ctr"/>
            <a:r>
              <a:rPr lang="en-US" sz="2000" dirty="0" smtClean="0"/>
              <a:t>Write it on the BACK of your name tent. </a:t>
            </a:r>
          </a:p>
          <a:p>
            <a:pPr algn="ctr"/>
            <a:r>
              <a:rPr lang="en-US" sz="2000" dirty="0" smtClean="0"/>
              <a:t>Be ready to share. </a:t>
            </a:r>
            <a:endParaRPr lang="en-US" sz="2000" dirty="0"/>
          </a:p>
        </p:txBody>
      </p:sp>
    </p:spTree>
    <p:extLst>
      <p:ext uri="{BB962C8B-B14F-4D97-AF65-F5344CB8AC3E}">
        <p14:creationId xmlns:p14="http://schemas.microsoft.com/office/powerpoint/2010/main" val="3297174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Course Description signature sheet – due ___Odd periods – Sept 3/Even periods Sept 4________</a:t>
            </a:r>
          </a:p>
          <a:p>
            <a:endParaRPr lang="en-US" dirty="0"/>
          </a:p>
          <a:p>
            <a:r>
              <a:rPr lang="en-US" dirty="0" smtClean="0"/>
              <a:t>Vignette draft due: __Odd periods August 28/ Even Periods Sept 2_________</a:t>
            </a:r>
          </a:p>
          <a:p>
            <a:endParaRPr lang="en-US" dirty="0"/>
          </a:p>
          <a:p>
            <a:r>
              <a:rPr lang="en-US" dirty="0" smtClean="0"/>
              <a:t>Summer Reading essay due: No later than Sept. 5</a:t>
            </a:r>
            <a:r>
              <a:rPr lang="en-US" baseline="30000" dirty="0" smtClean="0"/>
              <a:t>th</a:t>
            </a:r>
            <a:r>
              <a:rPr lang="en-US" dirty="0" smtClean="0"/>
              <a:t> (after that you will get late penalties applied)</a:t>
            </a:r>
          </a:p>
          <a:p>
            <a:endParaRPr lang="en-US" dirty="0"/>
          </a:p>
          <a:p>
            <a:r>
              <a:rPr lang="en-US" dirty="0" smtClean="0"/>
              <a:t>Extra Credit assignment due: Last day of class in September.</a:t>
            </a:r>
          </a:p>
          <a:p>
            <a:pPr algn="ctr"/>
            <a:r>
              <a:rPr lang="en-US" dirty="0" smtClean="0"/>
              <a:t>(In October, we begin a different reading project. Woot! Woot!!)</a:t>
            </a:r>
            <a:endParaRPr lang="en-US" dirty="0"/>
          </a:p>
        </p:txBody>
      </p:sp>
      <p:grpSp>
        <p:nvGrpSpPr>
          <p:cNvPr id="26" name="Group 25"/>
          <p:cNvGrpSpPr/>
          <p:nvPr/>
        </p:nvGrpSpPr>
        <p:grpSpPr>
          <a:xfrm>
            <a:off x="445846994" y="444154371"/>
            <a:ext cx="3525987" cy="1196282"/>
            <a:chOff x="445846994" y="444154371"/>
            <a:chExt cx="3525987" cy="1196282"/>
          </a:xfrm>
        </p:grpSpPr>
        <p:sp>
          <p:nvSpPr>
            <p:cNvPr id="4" name="SMARTInkAnnotation0"/>
            <p:cNvSpPr/>
            <p:nvPr/>
          </p:nvSpPr>
          <p:spPr>
            <a:xfrm>
              <a:off x="448052527" y="444199516"/>
              <a:ext cx="284610" cy="338684"/>
            </a:xfrm>
            <a:custGeom>
              <a:avLst/>
              <a:gdLst/>
              <a:ahLst/>
              <a:cxnLst/>
              <a:rect l="0" t="0" r="0" b="0"/>
              <a:pathLst>
                <a:path w="284610" h="338684">
                  <a:moveTo>
                    <a:pt x="284609" y="26293"/>
                  </a:moveTo>
                  <a:lnTo>
                    <a:pt x="275134" y="21530"/>
                  </a:lnTo>
                  <a:lnTo>
                    <a:pt x="269379" y="19149"/>
                  </a:lnTo>
                  <a:lnTo>
                    <a:pt x="262533" y="16570"/>
                  </a:lnTo>
                  <a:lnTo>
                    <a:pt x="247005" y="11063"/>
                  </a:lnTo>
                  <a:lnTo>
                    <a:pt x="230188" y="5308"/>
                  </a:lnTo>
                  <a:lnTo>
                    <a:pt x="220564" y="3373"/>
                  </a:lnTo>
                  <a:lnTo>
                    <a:pt x="210146" y="2084"/>
                  </a:lnTo>
                  <a:lnTo>
                    <a:pt x="199281" y="1240"/>
                  </a:lnTo>
                  <a:lnTo>
                    <a:pt x="188020" y="645"/>
                  </a:lnTo>
                  <a:lnTo>
                    <a:pt x="164952" y="0"/>
                  </a:lnTo>
                  <a:lnTo>
                    <a:pt x="153244" y="843"/>
                  </a:lnTo>
                  <a:lnTo>
                    <a:pt x="141486" y="2381"/>
                  </a:lnTo>
                  <a:lnTo>
                    <a:pt x="129679" y="4366"/>
                  </a:lnTo>
                  <a:lnTo>
                    <a:pt x="117823" y="6747"/>
                  </a:lnTo>
                  <a:lnTo>
                    <a:pt x="94060" y="11956"/>
                  </a:lnTo>
                  <a:lnTo>
                    <a:pt x="58391" y="20489"/>
                  </a:lnTo>
                  <a:lnTo>
                    <a:pt x="48469" y="23416"/>
                  </a:lnTo>
                  <a:lnTo>
                    <a:pt x="39886" y="26343"/>
                  </a:lnTo>
                  <a:lnTo>
                    <a:pt x="32147" y="29319"/>
                  </a:lnTo>
                  <a:lnTo>
                    <a:pt x="25003" y="32296"/>
                  </a:lnTo>
                  <a:lnTo>
                    <a:pt x="18306" y="35223"/>
                  </a:lnTo>
                  <a:lnTo>
                    <a:pt x="11807" y="38199"/>
                  </a:lnTo>
                  <a:lnTo>
                    <a:pt x="7491" y="41176"/>
                  </a:lnTo>
                  <a:lnTo>
                    <a:pt x="4614" y="44152"/>
                  </a:lnTo>
                  <a:lnTo>
                    <a:pt x="2679" y="47129"/>
                  </a:lnTo>
                  <a:lnTo>
                    <a:pt x="546" y="55711"/>
                  </a:lnTo>
                  <a:lnTo>
                    <a:pt x="0" y="60772"/>
                  </a:lnTo>
                  <a:lnTo>
                    <a:pt x="1588" y="65187"/>
                  </a:lnTo>
                  <a:lnTo>
                    <a:pt x="4664" y="69056"/>
                  </a:lnTo>
                  <a:lnTo>
                    <a:pt x="8682" y="72678"/>
                  </a:lnTo>
                  <a:lnTo>
                    <a:pt x="21084" y="84584"/>
                  </a:lnTo>
                  <a:lnTo>
                    <a:pt x="28575" y="91976"/>
                  </a:lnTo>
                  <a:lnTo>
                    <a:pt x="36513" y="98822"/>
                  </a:lnTo>
                  <a:lnTo>
                    <a:pt x="44798" y="105420"/>
                  </a:lnTo>
                  <a:lnTo>
                    <a:pt x="53281" y="111770"/>
                  </a:lnTo>
                  <a:lnTo>
                    <a:pt x="70694" y="124123"/>
                  </a:lnTo>
                  <a:lnTo>
                    <a:pt x="79475" y="130225"/>
                  </a:lnTo>
                  <a:lnTo>
                    <a:pt x="88355" y="137269"/>
                  </a:lnTo>
                  <a:lnTo>
                    <a:pt x="97185" y="144909"/>
                  </a:lnTo>
                  <a:lnTo>
                    <a:pt x="106115" y="152995"/>
                  </a:lnTo>
                  <a:lnTo>
                    <a:pt x="123925" y="169912"/>
                  </a:lnTo>
                  <a:lnTo>
                    <a:pt x="159594" y="205036"/>
                  </a:lnTo>
                  <a:lnTo>
                    <a:pt x="166539" y="212923"/>
                  </a:lnTo>
                  <a:lnTo>
                    <a:pt x="172145" y="220166"/>
                  </a:lnTo>
                  <a:lnTo>
                    <a:pt x="176907" y="226963"/>
                  </a:lnTo>
                  <a:lnTo>
                    <a:pt x="181075" y="234504"/>
                  </a:lnTo>
                  <a:lnTo>
                    <a:pt x="184795" y="242491"/>
                  </a:lnTo>
                  <a:lnTo>
                    <a:pt x="188318" y="250775"/>
                  </a:lnTo>
                  <a:lnTo>
                    <a:pt x="190649" y="258316"/>
                  </a:lnTo>
                  <a:lnTo>
                    <a:pt x="192187" y="265311"/>
                  </a:lnTo>
                  <a:lnTo>
                    <a:pt x="193229" y="271959"/>
                  </a:lnTo>
                  <a:lnTo>
                    <a:pt x="193923" y="278358"/>
                  </a:lnTo>
                  <a:lnTo>
                    <a:pt x="194370" y="284609"/>
                  </a:lnTo>
                  <a:lnTo>
                    <a:pt x="194717" y="290810"/>
                  </a:lnTo>
                  <a:lnTo>
                    <a:pt x="193923" y="295870"/>
                  </a:lnTo>
                  <a:lnTo>
                    <a:pt x="190401" y="304205"/>
                  </a:lnTo>
                  <a:lnTo>
                    <a:pt x="182861" y="311200"/>
                  </a:lnTo>
                  <a:lnTo>
                    <a:pt x="178098" y="314474"/>
                  </a:lnTo>
                  <a:lnTo>
                    <a:pt x="170111" y="320725"/>
                  </a:lnTo>
                  <a:lnTo>
                    <a:pt x="166638" y="323800"/>
                  </a:lnTo>
                  <a:lnTo>
                    <a:pt x="161280" y="326827"/>
                  </a:lnTo>
                  <a:lnTo>
                    <a:pt x="154782" y="329803"/>
                  </a:lnTo>
                  <a:lnTo>
                    <a:pt x="147439" y="332829"/>
                  </a:lnTo>
                  <a:lnTo>
                    <a:pt x="140593" y="334814"/>
                  </a:lnTo>
                  <a:lnTo>
                    <a:pt x="134045" y="336153"/>
                  </a:lnTo>
                  <a:lnTo>
                    <a:pt x="127645" y="337046"/>
                  </a:lnTo>
                  <a:lnTo>
                    <a:pt x="120452" y="337641"/>
                  </a:lnTo>
                  <a:lnTo>
                    <a:pt x="112663" y="338038"/>
                  </a:lnTo>
                  <a:lnTo>
                    <a:pt x="97086" y="338485"/>
                  </a:lnTo>
                  <a:lnTo>
                    <a:pt x="83543" y="338683"/>
                  </a:lnTo>
                  <a:lnTo>
                    <a:pt x="76151" y="337741"/>
                  </a:lnTo>
                  <a:lnTo>
                    <a:pt x="68263" y="336104"/>
                  </a:lnTo>
                  <a:lnTo>
                    <a:pt x="59978" y="334020"/>
                  </a:lnTo>
                  <a:lnTo>
                    <a:pt x="52537" y="330696"/>
                  </a:lnTo>
                  <a:lnTo>
                    <a:pt x="45542" y="326430"/>
                  </a:lnTo>
                  <a:lnTo>
                    <a:pt x="25648" y="31204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Annotation1"/>
            <p:cNvSpPr/>
            <p:nvPr/>
          </p:nvSpPr>
          <p:spPr>
            <a:xfrm>
              <a:off x="448265699" y="444342391"/>
              <a:ext cx="330250" cy="292399"/>
            </a:xfrm>
            <a:custGeom>
              <a:avLst/>
              <a:gdLst/>
              <a:ahLst/>
              <a:cxnLst/>
              <a:rect l="0" t="0" r="0" b="0"/>
              <a:pathLst>
                <a:path w="330250" h="292399">
                  <a:moveTo>
                    <a:pt x="0" y="62012"/>
                  </a:moveTo>
                  <a:lnTo>
                    <a:pt x="4762" y="66725"/>
                  </a:lnTo>
                  <a:lnTo>
                    <a:pt x="8136" y="68163"/>
                  </a:lnTo>
                  <a:lnTo>
                    <a:pt x="17165" y="69701"/>
                  </a:lnTo>
                  <a:lnTo>
                    <a:pt x="25152" y="70396"/>
                  </a:lnTo>
                  <a:lnTo>
                    <a:pt x="33982" y="70693"/>
                  </a:lnTo>
                  <a:lnTo>
                    <a:pt x="86072" y="70941"/>
                  </a:lnTo>
                  <a:lnTo>
                    <a:pt x="92124" y="69949"/>
                  </a:lnTo>
                  <a:lnTo>
                    <a:pt x="98127" y="68263"/>
                  </a:lnTo>
                  <a:lnTo>
                    <a:pt x="104130" y="66179"/>
                  </a:lnTo>
                  <a:lnTo>
                    <a:pt x="110083" y="64790"/>
                  </a:lnTo>
                  <a:lnTo>
                    <a:pt x="116036" y="63847"/>
                  </a:lnTo>
                  <a:lnTo>
                    <a:pt x="122039" y="63252"/>
                  </a:lnTo>
                  <a:lnTo>
                    <a:pt x="127000" y="60871"/>
                  </a:lnTo>
                  <a:lnTo>
                    <a:pt x="131316" y="57249"/>
                  </a:lnTo>
                  <a:lnTo>
                    <a:pt x="138708" y="48964"/>
                  </a:lnTo>
                  <a:lnTo>
                    <a:pt x="145355" y="42019"/>
                  </a:lnTo>
                  <a:lnTo>
                    <a:pt x="154632" y="32494"/>
                  </a:lnTo>
                  <a:lnTo>
                    <a:pt x="156666" y="29418"/>
                  </a:lnTo>
                  <a:lnTo>
                    <a:pt x="158948" y="23366"/>
                  </a:lnTo>
                  <a:lnTo>
                    <a:pt x="160189" y="14387"/>
                  </a:lnTo>
                  <a:lnTo>
                    <a:pt x="159395" y="11410"/>
                  </a:lnTo>
                  <a:lnTo>
                    <a:pt x="155823" y="5457"/>
                  </a:lnTo>
                  <a:lnTo>
                    <a:pt x="153491" y="3473"/>
                  </a:lnTo>
                  <a:lnTo>
                    <a:pt x="150961" y="2133"/>
                  </a:lnTo>
                  <a:lnTo>
                    <a:pt x="148282" y="1240"/>
                  </a:lnTo>
                  <a:lnTo>
                    <a:pt x="139997" y="298"/>
                  </a:lnTo>
                  <a:lnTo>
                    <a:pt x="134987" y="0"/>
                  </a:lnTo>
                  <a:lnTo>
                    <a:pt x="129679" y="843"/>
                  </a:lnTo>
                  <a:lnTo>
                    <a:pt x="124172" y="2381"/>
                  </a:lnTo>
                  <a:lnTo>
                    <a:pt x="118517" y="4415"/>
                  </a:lnTo>
                  <a:lnTo>
                    <a:pt x="111720" y="7739"/>
                  </a:lnTo>
                  <a:lnTo>
                    <a:pt x="104279" y="11906"/>
                  </a:lnTo>
                  <a:lnTo>
                    <a:pt x="96292" y="16718"/>
                  </a:lnTo>
                  <a:lnTo>
                    <a:pt x="88999" y="21878"/>
                  </a:lnTo>
                  <a:lnTo>
                    <a:pt x="82153" y="27335"/>
                  </a:lnTo>
                  <a:lnTo>
                    <a:pt x="75605" y="32941"/>
                  </a:lnTo>
                  <a:lnTo>
                    <a:pt x="70247" y="38646"/>
                  </a:lnTo>
                  <a:lnTo>
                    <a:pt x="65683" y="44450"/>
                  </a:lnTo>
                  <a:lnTo>
                    <a:pt x="61664" y="50304"/>
                  </a:lnTo>
                  <a:lnTo>
                    <a:pt x="57001" y="56207"/>
                  </a:lnTo>
                  <a:lnTo>
                    <a:pt x="51891" y="62111"/>
                  </a:lnTo>
                  <a:lnTo>
                    <a:pt x="46484" y="68014"/>
                  </a:lnTo>
                  <a:lnTo>
                    <a:pt x="41920" y="74960"/>
                  </a:lnTo>
                  <a:lnTo>
                    <a:pt x="37852" y="82550"/>
                  </a:lnTo>
                  <a:lnTo>
                    <a:pt x="34181" y="90587"/>
                  </a:lnTo>
                  <a:lnTo>
                    <a:pt x="31700" y="97929"/>
                  </a:lnTo>
                  <a:lnTo>
                    <a:pt x="30063" y="104825"/>
                  </a:lnTo>
                  <a:lnTo>
                    <a:pt x="28972" y="111373"/>
                  </a:lnTo>
                  <a:lnTo>
                    <a:pt x="28228" y="118715"/>
                  </a:lnTo>
                  <a:lnTo>
                    <a:pt x="27781" y="126603"/>
                  </a:lnTo>
                  <a:lnTo>
                    <a:pt x="27434" y="134838"/>
                  </a:lnTo>
                  <a:lnTo>
                    <a:pt x="28228" y="142329"/>
                  </a:lnTo>
                  <a:lnTo>
                    <a:pt x="29716" y="149275"/>
                  </a:lnTo>
                  <a:lnTo>
                    <a:pt x="31750" y="155922"/>
                  </a:lnTo>
                  <a:lnTo>
                    <a:pt x="34032" y="161330"/>
                  </a:lnTo>
                  <a:lnTo>
                    <a:pt x="39290" y="169962"/>
                  </a:lnTo>
                  <a:lnTo>
                    <a:pt x="47575" y="177155"/>
                  </a:lnTo>
                  <a:lnTo>
                    <a:pt x="57844" y="183604"/>
                  </a:lnTo>
                  <a:lnTo>
                    <a:pt x="63351" y="186730"/>
                  </a:lnTo>
                  <a:lnTo>
                    <a:pt x="69056" y="189805"/>
                  </a:lnTo>
                  <a:lnTo>
                    <a:pt x="75803" y="192832"/>
                  </a:lnTo>
                  <a:lnTo>
                    <a:pt x="83294" y="195858"/>
                  </a:lnTo>
                  <a:lnTo>
                    <a:pt x="91231" y="198884"/>
                  </a:lnTo>
                  <a:lnTo>
                    <a:pt x="99516" y="200868"/>
                  </a:lnTo>
                  <a:lnTo>
                    <a:pt x="107999" y="202208"/>
                  </a:lnTo>
                  <a:lnTo>
                    <a:pt x="116681" y="203101"/>
                  </a:lnTo>
                  <a:lnTo>
                    <a:pt x="124420" y="204688"/>
                  </a:lnTo>
                  <a:lnTo>
                    <a:pt x="131564" y="206722"/>
                  </a:lnTo>
                  <a:lnTo>
                    <a:pt x="138311" y="209104"/>
                  </a:lnTo>
                  <a:lnTo>
                    <a:pt x="144810" y="211683"/>
                  </a:lnTo>
                  <a:lnTo>
                    <a:pt x="151110" y="214362"/>
                  </a:lnTo>
                  <a:lnTo>
                    <a:pt x="157311" y="217140"/>
                  </a:lnTo>
                  <a:lnTo>
                    <a:pt x="166836" y="222895"/>
                  </a:lnTo>
                  <a:lnTo>
                    <a:pt x="175319" y="228749"/>
                  </a:lnTo>
                  <a:lnTo>
                    <a:pt x="180380" y="231725"/>
                  </a:lnTo>
                  <a:lnTo>
                    <a:pt x="185737" y="234702"/>
                  </a:lnTo>
                  <a:lnTo>
                    <a:pt x="194320" y="243284"/>
                  </a:lnTo>
                  <a:lnTo>
                    <a:pt x="198040" y="248345"/>
                  </a:lnTo>
                  <a:lnTo>
                    <a:pt x="204738" y="256580"/>
                  </a:lnTo>
                  <a:lnTo>
                    <a:pt x="207962" y="260201"/>
                  </a:lnTo>
                  <a:lnTo>
                    <a:pt x="210046" y="263575"/>
                  </a:lnTo>
                  <a:lnTo>
                    <a:pt x="212427" y="269974"/>
                  </a:lnTo>
                  <a:lnTo>
                    <a:pt x="216148" y="276175"/>
                  </a:lnTo>
                  <a:lnTo>
                    <a:pt x="223788" y="285204"/>
                  </a:lnTo>
                  <a:lnTo>
                    <a:pt x="226566" y="288181"/>
                  </a:lnTo>
                  <a:lnTo>
                    <a:pt x="227459" y="290165"/>
                  </a:lnTo>
                  <a:lnTo>
                    <a:pt x="227062" y="291505"/>
                  </a:lnTo>
                  <a:lnTo>
                    <a:pt x="225772" y="292398"/>
                  </a:lnTo>
                  <a:lnTo>
                    <a:pt x="225921" y="292001"/>
                  </a:lnTo>
                  <a:lnTo>
                    <a:pt x="231180" y="286345"/>
                  </a:lnTo>
                  <a:lnTo>
                    <a:pt x="229096" y="280442"/>
                  </a:lnTo>
                  <a:lnTo>
                    <a:pt x="227112" y="276076"/>
                  </a:lnTo>
                  <a:lnTo>
                    <a:pt x="225822" y="271214"/>
                  </a:lnTo>
                  <a:lnTo>
                    <a:pt x="224978" y="265956"/>
                  </a:lnTo>
                  <a:lnTo>
                    <a:pt x="224383" y="260499"/>
                  </a:lnTo>
                  <a:lnTo>
                    <a:pt x="223044" y="254843"/>
                  </a:lnTo>
                  <a:lnTo>
                    <a:pt x="221109" y="249089"/>
                  </a:lnTo>
                  <a:lnTo>
                    <a:pt x="218827" y="243284"/>
                  </a:lnTo>
                  <a:lnTo>
                    <a:pt x="217339" y="236438"/>
                  </a:lnTo>
                  <a:lnTo>
                    <a:pt x="216346" y="228898"/>
                  </a:lnTo>
                  <a:lnTo>
                    <a:pt x="215652" y="220911"/>
                  </a:lnTo>
                  <a:lnTo>
                    <a:pt x="214213" y="212576"/>
                  </a:lnTo>
                  <a:lnTo>
                    <a:pt x="212278" y="204043"/>
                  </a:lnTo>
                  <a:lnTo>
                    <a:pt x="209996" y="195411"/>
                  </a:lnTo>
                  <a:lnTo>
                    <a:pt x="208458" y="186680"/>
                  </a:lnTo>
                  <a:lnTo>
                    <a:pt x="207417" y="177850"/>
                  </a:lnTo>
                  <a:lnTo>
                    <a:pt x="206722" y="169019"/>
                  </a:lnTo>
                  <a:lnTo>
                    <a:pt x="206276" y="160139"/>
                  </a:lnTo>
                  <a:lnTo>
                    <a:pt x="205780" y="142329"/>
                  </a:lnTo>
                  <a:lnTo>
                    <a:pt x="205432" y="104775"/>
                  </a:lnTo>
                  <a:lnTo>
                    <a:pt x="205432" y="96490"/>
                  </a:lnTo>
                  <a:lnTo>
                    <a:pt x="206424" y="88950"/>
                  </a:lnTo>
                  <a:lnTo>
                    <a:pt x="208062" y="81955"/>
                  </a:lnTo>
                  <a:lnTo>
                    <a:pt x="210145" y="75307"/>
                  </a:lnTo>
                  <a:lnTo>
                    <a:pt x="212526" y="69900"/>
                  </a:lnTo>
                  <a:lnTo>
                    <a:pt x="217835" y="61218"/>
                  </a:lnTo>
                  <a:lnTo>
                    <a:pt x="226119" y="54025"/>
                  </a:lnTo>
                  <a:lnTo>
                    <a:pt x="236438" y="47575"/>
                  </a:lnTo>
                  <a:lnTo>
                    <a:pt x="241945" y="44450"/>
                  </a:lnTo>
                  <a:lnTo>
                    <a:pt x="247650" y="41374"/>
                  </a:lnTo>
                  <a:lnTo>
                    <a:pt x="253405" y="39291"/>
                  </a:lnTo>
                  <a:lnTo>
                    <a:pt x="259209" y="37951"/>
                  </a:lnTo>
                  <a:lnTo>
                    <a:pt x="265063" y="37058"/>
                  </a:lnTo>
                  <a:lnTo>
                    <a:pt x="270966" y="37405"/>
                  </a:lnTo>
                  <a:lnTo>
                    <a:pt x="276919" y="38695"/>
                  </a:lnTo>
                  <a:lnTo>
                    <a:pt x="282823" y="40481"/>
                  </a:lnTo>
                  <a:lnTo>
                    <a:pt x="288776" y="42714"/>
                  </a:lnTo>
                  <a:lnTo>
                    <a:pt x="294729" y="45194"/>
                  </a:lnTo>
                  <a:lnTo>
                    <a:pt x="300633" y="47823"/>
                  </a:lnTo>
                  <a:lnTo>
                    <a:pt x="305594" y="51544"/>
                  </a:lnTo>
                  <a:lnTo>
                    <a:pt x="309910" y="56009"/>
                  </a:lnTo>
                  <a:lnTo>
                    <a:pt x="313779" y="61020"/>
                  </a:lnTo>
                  <a:lnTo>
                    <a:pt x="320675" y="69155"/>
                  </a:lnTo>
                  <a:lnTo>
                    <a:pt x="323949" y="72727"/>
                  </a:lnTo>
                  <a:lnTo>
                    <a:pt x="326082" y="77093"/>
                  </a:lnTo>
                  <a:lnTo>
                    <a:pt x="327521" y="82004"/>
                  </a:lnTo>
                  <a:lnTo>
                    <a:pt x="328464" y="87213"/>
                  </a:lnTo>
                  <a:lnTo>
                    <a:pt x="329555" y="95697"/>
                  </a:lnTo>
                  <a:lnTo>
                    <a:pt x="330001" y="103783"/>
                  </a:lnTo>
                  <a:lnTo>
                    <a:pt x="330249" y="113953"/>
                  </a:lnTo>
                  <a:lnTo>
                    <a:pt x="329307" y="118467"/>
                  </a:lnTo>
                  <a:lnTo>
                    <a:pt x="325636" y="126107"/>
                  </a:lnTo>
                  <a:lnTo>
                    <a:pt x="320675" y="132854"/>
                  </a:lnTo>
                  <a:lnTo>
                    <a:pt x="315168" y="139105"/>
                  </a:lnTo>
                  <a:lnTo>
                    <a:pt x="309414" y="145207"/>
                  </a:lnTo>
                  <a:lnTo>
                    <a:pt x="300881" y="151259"/>
                  </a:lnTo>
                  <a:lnTo>
                    <a:pt x="295870" y="154236"/>
                  </a:lnTo>
                  <a:lnTo>
                    <a:pt x="290512" y="156220"/>
                  </a:lnTo>
                  <a:lnTo>
                    <a:pt x="284956" y="157559"/>
                  </a:lnTo>
                  <a:lnTo>
                    <a:pt x="279251" y="158452"/>
                  </a:lnTo>
                  <a:lnTo>
                    <a:pt x="270321" y="159445"/>
                  </a:lnTo>
                  <a:lnTo>
                    <a:pt x="262037" y="159891"/>
                  </a:lnTo>
                  <a:lnTo>
                    <a:pt x="251718" y="160089"/>
                  </a:lnTo>
                  <a:lnTo>
                    <a:pt x="248196" y="159147"/>
                  </a:lnTo>
                  <a:lnTo>
                    <a:pt x="245814" y="157510"/>
                  </a:lnTo>
                  <a:lnTo>
                    <a:pt x="241101" y="15130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Annotation2"/>
            <p:cNvSpPr/>
            <p:nvPr/>
          </p:nvSpPr>
          <p:spPr>
            <a:xfrm>
              <a:off x="448740411" y="444163301"/>
              <a:ext cx="203945" cy="212925"/>
            </a:xfrm>
            <a:custGeom>
              <a:avLst/>
              <a:gdLst/>
              <a:ahLst/>
              <a:cxnLst/>
              <a:rect l="0" t="0" r="0" b="0"/>
              <a:pathLst>
                <a:path w="203945" h="212925">
                  <a:moveTo>
                    <a:pt x="43210" y="0"/>
                  </a:moveTo>
                  <a:lnTo>
                    <a:pt x="43210" y="33437"/>
                  </a:lnTo>
                  <a:lnTo>
                    <a:pt x="42218" y="39142"/>
                  </a:lnTo>
                  <a:lnTo>
                    <a:pt x="40580" y="44946"/>
                  </a:lnTo>
                  <a:lnTo>
                    <a:pt x="38497" y="50800"/>
                  </a:lnTo>
                  <a:lnTo>
                    <a:pt x="35074" y="56704"/>
                  </a:lnTo>
                  <a:lnTo>
                    <a:pt x="30857" y="62607"/>
                  </a:lnTo>
                  <a:lnTo>
                    <a:pt x="26045" y="68511"/>
                  </a:lnTo>
                  <a:lnTo>
                    <a:pt x="21828" y="74464"/>
                  </a:lnTo>
                  <a:lnTo>
                    <a:pt x="18058" y="80367"/>
                  </a:lnTo>
                  <a:lnTo>
                    <a:pt x="14535" y="86320"/>
                  </a:lnTo>
                  <a:lnTo>
                    <a:pt x="12204" y="92274"/>
                  </a:lnTo>
                  <a:lnTo>
                    <a:pt x="10616" y="98227"/>
                  </a:lnTo>
                  <a:lnTo>
                    <a:pt x="9575" y="104180"/>
                  </a:lnTo>
                  <a:lnTo>
                    <a:pt x="7888" y="111125"/>
                  </a:lnTo>
                  <a:lnTo>
                    <a:pt x="5755" y="118715"/>
                  </a:lnTo>
                  <a:lnTo>
                    <a:pt x="3373" y="126752"/>
                  </a:lnTo>
                  <a:lnTo>
                    <a:pt x="1786" y="133152"/>
                  </a:lnTo>
                  <a:lnTo>
                    <a:pt x="694" y="138361"/>
                  </a:lnTo>
                  <a:lnTo>
                    <a:pt x="0" y="142826"/>
                  </a:lnTo>
                  <a:lnTo>
                    <a:pt x="496" y="147836"/>
                  </a:lnTo>
                  <a:lnTo>
                    <a:pt x="1835" y="153095"/>
                  </a:lnTo>
                  <a:lnTo>
                    <a:pt x="3721" y="158651"/>
                  </a:lnTo>
                  <a:lnTo>
                    <a:pt x="5953" y="163314"/>
                  </a:lnTo>
                  <a:lnTo>
                    <a:pt x="8483" y="167382"/>
                  </a:lnTo>
                  <a:lnTo>
                    <a:pt x="11112" y="171153"/>
                  </a:lnTo>
                  <a:lnTo>
                    <a:pt x="14883" y="174625"/>
                  </a:lnTo>
                  <a:lnTo>
                    <a:pt x="19348" y="177899"/>
                  </a:lnTo>
                  <a:lnTo>
                    <a:pt x="24309" y="181124"/>
                  </a:lnTo>
                  <a:lnTo>
                    <a:pt x="29617" y="184249"/>
                  </a:lnTo>
                  <a:lnTo>
                    <a:pt x="35173" y="187325"/>
                  </a:lnTo>
                  <a:lnTo>
                    <a:pt x="40828" y="190351"/>
                  </a:lnTo>
                  <a:lnTo>
                    <a:pt x="48568" y="193378"/>
                  </a:lnTo>
                  <a:lnTo>
                    <a:pt x="57696" y="196404"/>
                  </a:lnTo>
                  <a:lnTo>
                    <a:pt x="67766" y="199380"/>
                  </a:lnTo>
                  <a:lnTo>
                    <a:pt x="77440" y="201365"/>
                  </a:lnTo>
                  <a:lnTo>
                    <a:pt x="86866" y="202704"/>
                  </a:lnTo>
                  <a:lnTo>
                    <a:pt x="96143" y="203597"/>
                  </a:lnTo>
                  <a:lnTo>
                    <a:pt x="106263" y="205185"/>
                  </a:lnTo>
                  <a:lnTo>
                    <a:pt x="116979" y="207219"/>
                  </a:lnTo>
                  <a:lnTo>
                    <a:pt x="128141" y="209600"/>
                  </a:lnTo>
                  <a:lnTo>
                    <a:pt x="137517" y="211187"/>
                  </a:lnTo>
                  <a:lnTo>
                    <a:pt x="145752" y="212229"/>
                  </a:lnTo>
                  <a:lnTo>
                    <a:pt x="153243" y="212924"/>
                  </a:lnTo>
                  <a:lnTo>
                    <a:pt x="160238" y="212378"/>
                  </a:lnTo>
                  <a:lnTo>
                    <a:pt x="166886" y="211038"/>
                  </a:lnTo>
                  <a:lnTo>
                    <a:pt x="173285" y="209153"/>
                  </a:lnTo>
                  <a:lnTo>
                    <a:pt x="178544" y="207913"/>
                  </a:lnTo>
                  <a:lnTo>
                    <a:pt x="183059" y="207070"/>
                  </a:lnTo>
                  <a:lnTo>
                    <a:pt x="187027" y="206474"/>
                  </a:lnTo>
                  <a:lnTo>
                    <a:pt x="190698" y="206127"/>
                  </a:lnTo>
                  <a:lnTo>
                    <a:pt x="194121" y="205879"/>
                  </a:lnTo>
                  <a:lnTo>
                    <a:pt x="203944" y="20538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Annotation3"/>
            <p:cNvSpPr/>
            <p:nvPr/>
          </p:nvSpPr>
          <p:spPr>
            <a:xfrm>
              <a:off x="448890777" y="444154371"/>
              <a:ext cx="107157" cy="339330"/>
            </a:xfrm>
            <a:custGeom>
              <a:avLst/>
              <a:gdLst/>
              <a:ahLst/>
              <a:cxnLst/>
              <a:rect l="0" t="0" r="0" b="0"/>
              <a:pathLst>
                <a:path w="107157" h="339330">
                  <a:moveTo>
                    <a:pt x="107156" y="0"/>
                  </a:moveTo>
                  <a:lnTo>
                    <a:pt x="107156" y="4713"/>
                  </a:lnTo>
                  <a:lnTo>
                    <a:pt x="106164" y="7144"/>
                  </a:lnTo>
                  <a:lnTo>
                    <a:pt x="104527" y="9724"/>
                  </a:lnTo>
                  <a:lnTo>
                    <a:pt x="102443" y="12403"/>
                  </a:lnTo>
                  <a:lnTo>
                    <a:pt x="100012" y="16223"/>
                  </a:lnTo>
                  <a:lnTo>
                    <a:pt x="97433" y="20737"/>
                  </a:lnTo>
                  <a:lnTo>
                    <a:pt x="91926" y="31056"/>
                  </a:lnTo>
                  <a:lnTo>
                    <a:pt x="77341" y="59681"/>
                  </a:lnTo>
                  <a:lnTo>
                    <a:pt x="74364" y="66576"/>
                  </a:lnTo>
                  <a:lnTo>
                    <a:pt x="71437" y="74167"/>
                  </a:lnTo>
                  <a:lnTo>
                    <a:pt x="65484" y="90488"/>
                  </a:lnTo>
                  <a:lnTo>
                    <a:pt x="59531" y="107702"/>
                  </a:lnTo>
                  <a:lnTo>
                    <a:pt x="55562" y="116434"/>
                  </a:lnTo>
                  <a:lnTo>
                    <a:pt x="50949" y="125264"/>
                  </a:lnTo>
                  <a:lnTo>
                    <a:pt x="45889" y="134095"/>
                  </a:lnTo>
                  <a:lnTo>
                    <a:pt x="41473" y="142975"/>
                  </a:lnTo>
                  <a:lnTo>
                    <a:pt x="37604" y="151855"/>
                  </a:lnTo>
                  <a:lnTo>
                    <a:pt x="33982" y="160784"/>
                  </a:lnTo>
                  <a:lnTo>
                    <a:pt x="30609" y="168722"/>
                  </a:lnTo>
                  <a:lnTo>
                    <a:pt x="24160" y="182811"/>
                  </a:lnTo>
                  <a:lnTo>
                    <a:pt x="22076" y="190302"/>
                  </a:lnTo>
                  <a:lnTo>
                    <a:pt x="20687" y="198339"/>
                  </a:lnTo>
                  <a:lnTo>
                    <a:pt x="19744" y="206624"/>
                  </a:lnTo>
                  <a:lnTo>
                    <a:pt x="18107" y="215156"/>
                  </a:lnTo>
                  <a:lnTo>
                    <a:pt x="16073" y="223788"/>
                  </a:lnTo>
                  <a:lnTo>
                    <a:pt x="13692" y="232520"/>
                  </a:lnTo>
                  <a:lnTo>
                    <a:pt x="12105" y="241350"/>
                  </a:lnTo>
                  <a:lnTo>
                    <a:pt x="11063" y="250181"/>
                  </a:lnTo>
                  <a:lnTo>
                    <a:pt x="10319" y="259061"/>
                  </a:lnTo>
                  <a:lnTo>
                    <a:pt x="8880" y="267941"/>
                  </a:lnTo>
                  <a:lnTo>
                    <a:pt x="6896" y="276870"/>
                  </a:lnTo>
                  <a:lnTo>
                    <a:pt x="4614" y="285800"/>
                  </a:lnTo>
                  <a:lnTo>
                    <a:pt x="3076" y="293688"/>
                  </a:lnTo>
                  <a:lnTo>
                    <a:pt x="2034" y="300981"/>
                  </a:lnTo>
                  <a:lnTo>
                    <a:pt x="1389" y="307827"/>
                  </a:lnTo>
                  <a:lnTo>
                    <a:pt x="893" y="314325"/>
                  </a:lnTo>
                  <a:lnTo>
                    <a:pt x="595" y="320675"/>
                  </a:lnTo>
                  <a:lnTo>
                    <a:pt x="0" y="33932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Annotation4"/>
            <p:cNvSpPr/>
            <p:nvPr/>
          </p:nvSpPr>
          <p:spPr>
            <a:xfrm>
              <a:off x="448569358" y="444181161"/>
              <a:ext cx="98178" cy="312540"/>
            </a:xfrm>
            <a:custGeom>
              <a:avLst/>
              <a:gdLst/>
              <a:ahLst/>
              <a:cxnLst/>
              <a:rect l="0" t="0" r="0" b="0"/>
              <a:pathLst>
                <a:path w="98178" h="312540">
                  <a:moveTo>
                    <a:pt x="8880" y="0"/>
                  </a:moveTo>
                  <a:lnTo>
                    <a:pt x="4167" y="4712"/>
                  </a:lnTo>
                  <a:lnTo>
                    <a:pt x="2728" y="7143"/>
                  </a:lnTo>
                  <a:lnTo>
                    <a:pt x="1190" y="12402"/>
                  </a:lnTo>
                  <a:lnTo>
                    <a:pt x="297" y="20984"/>
                  </a:lnTo>
                  <a:lnTo>
                    <a:pt x="99" y="29517"/>
                  </a:lnTo>
                  <a:lnTo>
                    <a:pt x="0" y="51147"/>
                  </a:lnTo>
                  <a:lnTo>
                    <a:pt x="992" y="56902"/>
                  </a:lnTo>
                  <a:lnTo>
                    <a:pt x="2629" y="62755"/>
                  </a:lnTo>
                  <a:lnTo>
                    <a:pt x="4713" y="68609"/>
                  </a:lnTo>
                  <a:lnTo>
                    <a:pt x="6102" y="74513"/>
                  </a:lnTo>
                  <a:lnTo>
                    <a:pt x="7044" y="80416"/>
                  </a:lnTo>
                  <a:lnTo>
                    <a:pt x="7640" y="86369"/>
                  </a:lnTo>
                  <a:lnTo>
                    <a:pt x="9029" y="92323"/>
                  </a:lnTo>
                  <a:lnTo>
                    <a:pt x="10963" y="98226"/>
                  </a:lnTo>
                  <a:lnTo>
                    <a:pt x="13246" y="104179"/>
                  </a:lnTo>
                  <a:lnTo>
                    <a:pt x="15776" y="110132"/>
                  </a:lnTo>
                  <a:lnTo>
                    <a:pt x="18455" y="116085"/>
                  </a:lnTo>
                  <a:lnTo>
                    <a:pt x="21183" y="122039"/>
                  </a:lnTo>
                  <a:lnTo>
                    <a:pt x="23068" y="128984"/>
                  </a:lnTo>
                  <a:lnTo>
                    <a:pt x="24259" y="136574"/>
                  </a:lnTo>
                  <a:lnTo>
                    <a:pt x="25102" y="144611"/>
                  </a:lnTo>
                  <a:lnTo>
                    <a:pt x="26640" y="152003"/>
                  </a:lnTo>
                  <a:lnTo>
                    <a:pt x="28674" y="158849"/>
                  </a:lnTo>
                  <a:lnTo>
                    <a:pt x="31006" y="165447"/>
                  </a:lnTo>
                  <a:lnTo>
                    <a:pt x="33536" y="171797"/>
                  </a:lnTo>
                  <a:lnTo>
                    <a:pt x="36264" y="178048"/>
                  </a:lnTo>
                  <a:lnTo>
                    <a:pt x="39042" y="184150"/>
                  </a:lnTo>
                  <a:lnTo>
                    <a:pt x="41870" y="191244"/>
                  </a:lnTo>
                  <a:lnTo>
                    <a:pt x="47674" y="207019"/>
                  </a:lnTo>
                  <a:lnTo>
                    <a:pt x="50651" y="214411"/>
                  </a:lnTo>
                  <a:lnTo>
                    <a:pt x="53578" y="221307"/>
                  </a:lnTo>
                  <a:lnTo>
                    <a:pt x="56555" y="227905"/>
                  </a:lnTo>
                  <a:lnTo>
                    <a:pt x="60523" y="234305"/>
                  </a:lnTo>
                  <a:lnTo>
                    <a:pt x="65137" y="240506"/>
                  </a:lnTo>
                  <a:lnTo>
                    <a:pt x="70197" y="246657"/>
                  </a:lnTo>
                  <a:lnTo>
                    <a:pt x="74563" y="251767"/>
                  </a:lnTo>
                  <a:lnTo>
                    <a:pt x="78482" y="256133"/>
                  </a:lnTo>
                  <a:lnTo>
                    <a:pt x="82054" y="260052"/>
                  </a:lnTo>
                  <a:lnTo>
                    <a:pt x="84435" y="264666"/>
                  </a:lnTo>
                  <a:lnTo>
                    <a:pt x="86072" y="269676"/>
                  </a:lnTo>
                  <a:lnTo>
                    <a:pt x="87114" y="275034"/>
                  </a:lnTo>
                  <a:lnTo>
                    <a:pt x="88801" y="279598"/>
                  </a:lnTo>
                  <a:lnTo>
                    <a:pt x="90934" y="283616"/>
                  </a:lnTo>
                  <a:lnTo>
                    <a:pt x="93365" y="287337"/>
                  </a:lnTo>
                  <a:lnTo>
                    <a:pt x="96044" y="294034"/>
                  </a:lnTo>
                  <a:lnTo>
                    <a:pt x="97532" y="303410"/>
                  </a:lnTo>
                  <a:lnTo>
                    <a:pt x="98177" y="31253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Annotation5"/>
            <p:cNvSpPr/>
            <p:nvPr/>
          </p:nvSpPr>
          <p:spPr>
            <a:xfrm>
              <a:off x="448533589" y="444252598"/>
              <a:ext cx="89298" cy="17860"/>
            </a:xfrm>
            <a:custGeom>
              <a:avLst/>
              <a:gdLst/>
              <a:ahLst/>
              <a:cxnLst/>
              <a:rect l="0" t="0" r="0" b="0"/>
              <a:pathLst>
                <a:path w="89298" h="17860">
                  <a:moveTo>
                    <a:pt x="0" y="17859"/>
                  </a:moveTo>
                  <a:lnTo>
                    <a:pt x="0" y="9277"/>
                  </a:lnTo>
                  <a:lnTo>
                    <a:pt x="993" y="8186"/>
                  </a:lnTo>
                  <a:lnTo>
                    <a:pt x="4763" y="4316"/>
                  </a:lnTo>
                  <a:lnTo>
                    <a:pt x="7144" y="2877"/>
                  </a:lnTo>
                  <a:lnTo>
                    <a:pt x="9724" y="1885"/>
                  </a:lnTo>
                  <a:lnTo>
                    <a:pt x="12452" y="1290"/>
                  </a:lnTo>
                  <a:lnTo>
                    <a:pt x="16223" y="843"/>
                  </a:lnTo>
                  <a:lnTo>
                    <a:pt x="20737" y="546"/>
                  </a:lnTo>
                  <a:lnTo>
                    <a:pt x="25748" y="397"/>
                  </a:lnTo>
                  <a:lnTo>
                    <a:pt x="46981" y="99"/>
                  </a:lnTo>
                  <a:lnTo>
                    <a:pt x="89297"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Annotation6"/>
            <p:cNvSpPr/>
            <p:nvPr/>
          </p:nvSpPr>
          <p:spPr>
            <a:xfrm>
              <a:off x="446086855" y="444896776"/>
              <a:ext cx="8931" cy="311300"/>
            </a:xfrm>
            <a:custGeom>
              <a:avLst/>
              <a:gdLst/>
              <a:ahLst/>
              <a:cxnLst/>
              <a:rect l="0" t="0" r="0" b="0"/>
              <a:pathLst>
                <a:path w="8931" h="311300">
                  <a:moveTo>
                    <a:pt x="0" y="7689"/>
                  </a:moveTo>
                  <a:lnTo>
                    <a:pt x="0" y="0"/>
                  </a:lnTo>
                  <a:lnTo>
                    <a:pt x="0" y="290314"/>
                  </a:lnTo>
                  <a:lnTo>
                    <a:pt x="992" y="295324"/>
                  </a:lnTo>
                  <a:lnTo>
                    <a:pt x="2629" y="299640"/>
                  </a:lnTo>
                  <a:lnTo>
                    <a:pt x="8930" y="31129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Annotation7"/>
            <p:cNvSpPr/>
            <p:nvPr/>
          </p:nvSpPr>
          <p:spPr>
            <a:xfrm>
              <a:off x="445846994" y="444789868"/>
              <a:ext cx="445245" cy="372567"/>
            </a:xfrm>
            <a:custGeom>
              <a:avLst/>
              <a:gdLst/>
              <a:ahLst/>
              <a:cxnLst/>
              <a:rect l="0" t="0" r="0" b="0"/>
              <a:pathLst>
                <a:path w="445245" h="372567">
                  <a:moveTo>
                    <a:pt x="7689" y="150316"/>
                  </a:moveTo>
                  <a:lnTo>
                    <a:pt x="0" y="142627"/>
                  </a:lnTo>
                  <a:lnTo>
                    <a:pt x="595" y="141237"/>
                  </a:lnTo>
                  <a:lnTo>
                    <a:pt x="3869" y="137021"/>
                  </a:lnTo>
                  <a:lnTo>
                    <a:pt x="16024" y="129083"/>
                  </a:lnTo>
                  <a:lnTo>
                    <a:pt x="26640" y="120699"/>
                  </a:lnTo>
                  <a:lnTo>
                    <a:pt x="32196" y="115689"/>
                  </a:lnTo>
                  <a:lnTo>
                    <a:pt x="39935" y="111373"/>
                  </a:lnTo>
                  <a:lnTo>
                    <a:pt x="49014" y="107453"/>
                  </a:lnTo>
                  <a:lnTo>
                    <a:pt x="87411" y="94109"/>
                  </a:lnTo>
                  <a:lnTo>
                    <a:pt x="98524" y="91033"/>
                  </a:lnTo>
                  <a:lnTo>
                    <a:pt x="110926" y="87957"/>
                  </a:lnTo>
                  <a:lnTo>
                    <a:pt x="124122" y="84931"/>
                  </a:lnTo>
                  <a:lnTo>
                    <a:pt x="136922" y="80912"/>
                  </a:lnTo>
                  <a:lnTo>
                    <a:pt x="149423" y="76299"/>
                  </a:lnTo>
                  <a:lnTo>
                    <a:pt x="161677" y="71189"/>
                  </a:lnTo>
                  <a:lnTo>
                    <a:pt x="173881" y="66823"/>
                  </a:lnTo>
                  <a:lnTo>
                    <a:pt x="185936" y="62904"/>
                  </a:lnTo>
                  <a:lnTo>
                    <a:pt x="197941" y="59283"/>
                  </a:lnTo>
                  <a:lnTo>
                    <a:pt x="210939" y="54917"/>
                  </a:lnTo>
                  <a:lnTo>
                    <a:pt x="272554" y="32593"/>
                  </a:lnTo>
                  <a:lnTo>
                    <a:pt x="282476" y="28178"/>
                  </a:lnTo>
                  <a:lnTo>
                    <a:pt x="292100" y="23266"/>
                  </a:lnTo>
                  <a:lnTo>
                    <a:pt x="301476" y="17958"/>
                  </a:lnTo>
                  <a:lnTo>
                    <a:pt x="309711" y="14486"/>
                  </a:lnTo>
                  <a:lnTo>
                    <a:pt x="317202" y="12104"/>
                  </a:lnTo>
                  <a:lnTo>
                    <a:pt x="330795" y="8532"/>
                  </a:lnTo>
                  <a:lnTo>
                    <a:pt x="343445" y="3621"/>
                  </a:lnTo>
                  <a:lnTo>
                    <a:pt x="356989" y="0"/>
                  </a:lnTo>
                  <a:lnTo>
                    <a:pt x="359618" y="496"/>
                  </a:lnTo>
                  <a:lnTo>
                    <a:pt x="361354" y="1835"/>
                  </a:lnTo>
                  <a:lnTo>
                    <a:pt x="364182" y="6350"/>
                  </a:lnTo>
                  <a:lnTo>
                    <a:pt x="364678" y="16569"/>
                  </a:lnTo>
                  <a:lnTo>
                    <a:pt x="365720" y="20488"/>
                  </a:lnTo>
                  <a:lnTo>
                    <a:pt x="369540" y="27434"/>
                  </a:lnTo>
                  <a:lnTo>
                    <a:pt x="370979" y="32692"/>
                  </a:lnTo>
                  <a:lnTo>
                    <a:pt x="371921" y="39141"/>
                  </a:lnTo>
                  <a:lnTo>
                    <a:pt x="372566" y="46434"/>
                  </a:lnTo>
                  <a:lnTo>
                    <a:pt x="372963" y="53280"/>
                  </a:lnTo>
                  <a:lnTo>
                    <a:pt x="373459" y="66178"/>
                  </a:lnTo>
                  <a:lnTo>
                    <a:pt x="373707" y="89346"/>
                  </a:lnTo>
                  <a:lnTo>
                    <a:pt x="372765" y="98722"/>
                  </a:lnTo>
                  <a:lnTo>
                    <a:pt x="371127" y="108991"/>
                  </a:lnTo>
                  <a:lnTo>
                    <a:pt x="369044" y="119806"/>
                  </a:lnTo>
                  <a:lnTo>
                    <a:pt x="367655" y="129976"/>
                  </a:lnTo>
                  <a:lnTo>
                    <a:pt x="366712" y="139700"/>
                  </a:lnTo>
                  <a:lnTo>
                    <a:pt x="366117" y="149225"/>
                  </a:lnTo>
                  <a:lnTo>
                    <a:pt x="364728" y="159494"/>
                  </a:lnTo>
                  <a:lnTo>
                    <a:pt x="362793" y="170309"/>
                  </a:lnTo>
                  <a:lnTo>
                    <a:pt x="360511" y="181520"/>
                  </a:lnTo>
                  <a:lnTo>
                    <a:pt x="358973" y="192930"/>
                  </a:lnTo>
                  <a:lnTo>
                    <a:pt x="357981" y="204539"/>
                  </a:lnTo>
                  <a:lnTo>
                    <a:pt x="357286" y="216197"/>
                  </a:lnTo>
                  <a:lnTo>
                    <a:pt x="356542" y="237132"/>
                  </a:lnTo>
                  <a:lnTo>
                    <a:pt x="356046" y="274836"/>
                  </a:lnTo>
                  <a:lnTo>
                    <a:pt x="355947" y="346223"/>
                  </a:lnTo>
                  <a:lnTo>
                    <a:pt x="353318" y="356790"/>
                  </a:lnTo>
                  <a:lnTo>
                    <a:pt x="347365" y="372566"/>
                  </a:lnTo>
                  <a:lnTo>
                    <a:pt x="351879" y="363785"/>
                  </a:lnTo>
                  <a:lnTo>
                    <a:pt x="354161" y="356641"/>
                  </a:lnTo>
                  <a:lnTo>
                    <a:pt x="355153" y="348158"/>
                  </a:lnTo>
                  <a:lnTo>
                    <a:pt x="355401" y="341759"/>
                  </a:lnTo>
                  <a:lnTo>
                    <a:pt x="355600" y="334516"/>
                  </a:lnTo>
                  <a:lnTo>
                    <a:pt x="356691" y="327670"/>
                  </a:lnTo>
                  <a:lnTo>
                    <a:pt x="358427" y="321121"/>
                  </a:lnTo>
                  <a:lnTo>
                    <a:pt x="368349" y="291653"/>
                  </a:lnTo>
                  <a:lnTo>
                    <a:pt x="371177" y="284212"/>
                  </a:lnTo>
                  <a:lnTo>
                    <a:pt x="374005" y="277266"/>
                  </a:lnTo>
                  <a:lnTo>
                    <a:pt x="376932" y="270668"/>
                  </a:lnTo>
                  <a:lnTo>
                    <a:pt x="380851" y="264269"/>
                  </a:lnTo>
                  <a:lnTo>
                    <a:pt x="385465" y="258068"/>
                  </a:lnTo>
                  <a:lnTo>
                    <a:pt x="394841" y="246806"/>
                  </a:lnTo>
                  <a:lnTo>
                    <a:pt x="402332" y="238521"/>
                  </a:lnTo>
                  <a:lnTo>
                    <a:pt x="405755" y="235892"/>
                  </a:lnTo>
                  <a:lnTo>
                    <a:pt x="412154" y="233015"/>
                  </a:lnTo>
                  <a:lnTo>
                    <a:pt x="425599" y="230882"/>
                  </a:lnTo>
                  <a:lnTo>
                    <a:pt x="429220" y="233412"/>
                  </a:lnTo>
                  <a:lnTo>
                    <a:pt x="431601" y="235495"/>
                  </a:lnTo>
                  <a:lnTo>
                    <a:pt x="436860" y="243086"/>
                  </a:lnTo>
                  <a:lnTo>
                    <a:pt x="441523" y="252065"/>
                  </a:lnTo>
                  <a:lnTo>
                    <a:pt x="443607" y="259357"/>
                  </a:lnTo>
                  <a:lnTo>
                    <a:pt x="444152" y="264666"/>
                  </a:lnTo>
                  <a:lnTo>
                    <a:pt x="444500" y="271214"/>
                  </a:lnTo>
                  <a:lnTo>
                    <a:pt x="444897" y="285402"/>
                  </a:lnTo>
                  <a:lnTo>
                    <a:pt x="445194" y="321816"/>
                  </a:lnTo>
                  <a:lnTo>
                    <a:pt x="445244" y="35569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Annotation8"/>
            <p:cNvSpPr/>
            <p:nvPr/>
          </p:nvSpPr>
          <p:spPr>
            <a:xfrm>
              <a:off x="446319027" y="444966973"/>
              <a:ext cx="125017" cy="169119"/>
            </a:xfrm>
            <a:custGeom>
              <a:avLst/>
              <a:gdLst/>
              <a:ahLst/>
              <a:cxnLst/>
              <a:rect l="0" t="0" r="0" b="0"/>
              <a:pathLst>
                <a:path w="125017" h="169119">
                  <a:moveTo>
                    <a:pt x="0" y="116086"/>
                  </a:moveTo>
                  <a:lnTo>
                    <a:pt x="0" y="141833"/>
                  </a:lnTo>
                  <a:lnTo>
                    <a:pt x="992" y="146149"/>
                  </a:lnTo>
                  <a:lnTo>
                    <a:pt x="2629" y="150019"/>
                  </a:lnTo>
                  <a:lnTo>
                    <a:pt x="4762" y="153591"/>
                  </a:lnTo>
                  <a:lnTo>
                    <a:pt x="7144" y="156964"/>
                  </a:lnTo>
                  <a:lnTo>
                    <a:pt x="9723" y="160189"/>
                  </a:lnTo>
                  <a:lnTo>
                    <a:pt x="12452" y="163364"/>
                  </a:lnTo>
                  <a:lnTo>
                    <a:pt x="15230" y="165447"/>
                  </a:lnTo>
                  <a:lnTo>
                    <a:pt x="18107" y="166836"/>
                  </a:lnTo>
                  <a:lnTo>
                    <a:pt x="20985" y="167779"/>
                  </a:lnTo>
                  <a:lnTo>
                    <a:pt x="23912" y="168424"/>
                  </a:lnTo>
                  <a:lnTo>
                    <a:pt x="26839" y="168821"/>
                  </a:lnTo>
                  <a:lnTo>
                    <a:pt x="29815" y="169118"/>
                  </a:lnTo>
                  <a:lnTo>
                    <a:pt x="32792" y="168275"/>
                  </a:lnTo>
                  <a:lnTo>
                    <a:pt x="35719" y="166787"/>
                  </a:lnTo>
                  <a:lnTo>
                    <a:pt x="38695" y="164753"/>
                  </a:lnTo>
                  <a:lnTo>
                    <a:pt x="41672" y="162421"/>
                  </a:lnTo>
                  <a:lnTo>
                    <a:pt x="44648" y="159891"/>
                  </a:lnTo>
                  <a:lnTo>
                    <a:pt x="47625" y="157163"/>
                  </a:lnTo>
                  <a:lnTo>
                    <a:pt x="50602" y="153392"/>
                  </a:lnTo>
                  <a:lnTo>
                    <a:pt x="53578" y="148878"/>
                  </a:lnTo>
                  <a:lnTo>
                    <a:pt x="56555" y="143917"/>
                  </a:lnTo>
                  <a:lnTo>
                    <a:pt x="59531" y="138609"/>
                  </a:lnTo>
                  <a:lnTo>
                    <a:pt x="65484" y="127397"/>
                  </a:lnTo>
                  <a:lnTo>
                    <a:pt x="68461" y="120650"/>
                  </a:lnTo>
                  <a:lnTo>
                    <a:pt x="71437" y="113159"/>
                  </a:lnTo>
                  <a:lnTo>
                    <a:pt x="77391" y="96937"/>
                  </a:lnTo>
                  <a:lnTo>
                    <a:pt x="83344" y="79772"/>
                  </a:lnTo>
                  <a:lnTo>
                    <a:pt x="87312" y="72033"/>
                  </a:lnTo>
                  <a:lnTo>
                    <a:pt x="91926" y="64889"/>
                  </a:lnTo>
                  <a:lnTo>
                    <a:pt x="97036" y="58142"/>
                  </a:lnTo>
                  <a:lnTo>
                    <a:pt x="100409" y="51643"/>
                  </a:lnTo>
                  <a:lnTo>
                    <a:pt x="102642" y="45343"/>
                  </a:lnTo>
                  <a:lnTo>
                    <a:pt x="104130" y="39142"/>
                  </a:lnTo>
                  <a:lnTo>
                    <a:pt x="106164" y="33040"/>
                  </a:lnTo>
                  <a:lnTo>
                    <a:pt x="108446" y="26988"/>
                  </a:lnTo>
                  <a:lnTo>
                    <a:pt x="111026" y="20985"/>
                  </a:lnTo>
                  <a:lnTo>
                    <a:pt x="113705" y="16966"/>
                  </a:lnTo>
                  <a:lnTo>
                    <a:pt x="116483" y="14288"/>
                  </a:lnTo>
                  <a:lnTo>
                    <a:pt x="119311" y="12502"/>
                  </a:lnTo>
                  <a:lnTo>
                    <a:pt x="121245" y="10319"/>
                  </a:lnTo>
                  <a:lnTo>
                    <a:pt x="122486" y="7888"/>
                  </a:lnTo>
                  <a:lnTo>
                    <a:pt x="125016"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Annotation9"/>
            <p:cNvSpPr/>
            <p:nvPr/>
          </p:nvSpPr>
          <p:spPr>
            <a:xfrm>
              <a:off x="446444390" y="445002692"/>
              <a:ext cx="231230" cy="196454"/>
            </a:xfrm>
            <a:custGeom>
              <a:avLst/>
              <a:gdLst/>
              <a:ahLst/>
              <a:cxnLst/>
              <a:rect l="0" t="0" r="0" b="0"/>
              <a:pathLst>
                <a:path w="231230" h="196454">
                  <a:moveTo>
                    <a:pt x="8582" y="116086"/>
                  </a:moveTo>
                  <a:lnTo>
                    <a:pt x="3869" y="120799"/>
                  </a:lnTo>
                  <a:lnTo>
                    <a:pt x="2431" y="121245"/>
                  </a:lnTo>
                  <a:lnTo>
                    <a:pt x="1538" y="120501"/>
                  </a:lnTo>
                  <a:lnTo>
                    <a:pt x="0" y="116979"/>
                  </a:lnTo>
                  <a:lnTo>
                    <a:pt x="4514" y="111621"/>
                  </a:lnTo>
                  <a:lnTo>
                    <a:pt x="5854" y="109140"/>
                  </a:lnTo>
                  <a:lnTo>
                    <a:pt x="7392" y="103733"/>
                  </a:lnTo>
                  <a:lnTo>
                    <a:pt x="7789" y="99913"/>
                  </a:lnTo>
                  <a:lnTo>
                    <a:pt x="8037" y="95399"/>
                  </a:lnTo>
                  <a:lnTo>
                    <a:pt x="8334" y="85030"/>
                  </a:lnTo>
                  <a:lnTo>
                    <a:pt x="8483" y="73868"/>
                  </a:lnTo>
                  <a:lnTo>
                    <a:pt x="9525" y="68064"/>
                  </a:lnTo>
                  <a:lnTo>
                    <a:pt x="11162" y="62260"/>
                  </a:lnTo>
                  <a:lnTo>
                    <a:pt x="13295" y="56406"/>
                  </a:lnTo>
                  <a:lnTo>
                    <a:pt x="15676" y="50502"/>
                  </a:lnTo>
                  <a:lnTo>
                    <a:pt x="18306" y="44549"/>
                  </a:lnTo>
                  <a:lnTo>
                    <a:pt x="20985" y="38646"/>
                  </a:lnTo>
                  <a:lnTo>
                    <a:pt x="24805" y="33685"/>
                  </a:lnTo>
                  <a:lnTo>
                    <a:pt x="29319" y="29418"/>
                  </a:lnTo>
                  <a:lnTo>
                    <a:pt x="34330" y="25549"/>
                  </a:lnTo>
                  <a:lnTo>
                    <a:pt x="39638" y="21977"/>
                  </a:lnTo>
                  <a:lnTo>
                    <a:pt x="45144" y="18653"/>
                  </a:lnTo>
                  <a:lnTo>
                    <a:pt x="50849" y="15379"/>
                  </a:lnTo>
                  <a:lnTo>
                    <a:pt x="57596" y="12253"/>
                  </a:lnTo>
                  <a:lnTo>
                    <a:pt x="65087" y="9178"/>
                  </a:lnTo>
                  <a:lnTo>
                    <a:pt x="73025" y="6102"/>
                  </a:lnTo>
                  <a:lnTo>
                    <a:pt x="80317" y="4068"/>
                  </a:lnTo>
                  <a:lnTo>
                    <a:pt x="87164" y="2728"/>
                  </a:lnTo>
                  <a:lnTo>
                    <a:pt x="93712" y="1786"/>
                  </a:lnTo>
                  <a:lnTo>
                    <a:pt x="100062" y="1190"/>
                  </a:lnTo>
                  <a:lnTo>
                    <a:pt x="106263" y="794"/>
                  </a:lnTo>
                  <a:lnTo>
                    <a:pt x="112415" y="546"/>
                  </a:lnTo>
                  <a:lnTo>
                    <a:pt x="124519" y="248"/>
                  </a:lnTo>
                  <a:lnTo>
                    <a:pt x="153888" y="0"/>
                  </a:lnTo>
                  <a:lnTo>
                    <a:pt x="156071" y="992"/>
                  </a:lnTo>
                  <a:lnTo>
                    <a:pt x="157510" y="2629"/>
                  </a:lnTo>
                  <a:lnTo>
                    <a:pt x="158452" y="4762"/>
                  </a:lnTo>
                  <a:lnTo>
                    <a:pt x="159544" y="9723"/>
                  </a:lnTo>
                  <a:lnTo>
                    <a:pt x="159990" y="15230"/>
                  </a:lnTo>
                  <a:lnTo>
                    <a:pt x="160238" y="20985"/>
                  </a:lnTo>
                  <a:lnTo>
                    <a:pt x="159296" y="23912"/>
                  </a:lnTo>
                  <a:lnTo>
                    <a:pt x="155624" y="29815"/>
                  </a:lnTo>
                  <a:lnTo>
                    <a:pt x="150664" y="35719"/>
                  </a:lnTo>
                  <a:lnTo>
                    <a:pt x="147935" y="38695"/>
                  </a:lnTo>
                  <a:lnTo>
                    <a:pt x="146149" y="42664"/>
                  </a:lnTo>
                  <a:lnTo>
                    <a:pt x="144958" y="47278"/>
                  </a:lnTo>
                  <a:lnTo>
                    <a:pt x="144115" y="52387"/>
                  </a:lnTo>
                  <a:lnTo>
                    <a:pt x="143619" y="56753"/>
                  </a:lnTo>
                  <a:lnTo>
                    <a:pt x="143222" y="60622"/>
                  </a:lnTo>
                  <a:lnTo>
                    <a:pt x="143024" y="64244"/>
                  </a:lnTo>
                  <a:lnTo>
                    <a:pt x="142825" y="67617"/>
                  </a:lnTo>
                  <a:lnTo>
                    <a:pt x="142676" y="74017"/>
                  </a:lnTo>
                  <a:lnTo>
                    <a:pt x="142577" y="87957"/>
                  </a:lnTo>
                  <a:lnTo>
                    <a:pt x="143569" y="92372"/>
                  </a:lnTo>
                  <a:lnTo>
                    <a:pt x="145206" y="96292"/>
                  </a:lnTo>
                  <a:lnTo>
                    <a:pt x="147290" y="99913"/>
                  </a:lnTo>
                  <a:lnTo>
                    <a:pt x="150664" y="103336"/>
                  </a:lnTo>
                  <a:lnTo>
                    <a:pt x="154880" y="106561"/>
                  </a:lnTo>
                  <a:lnTo>
                    <a:pt x="159692" y="109736"/>
                  </a:lnTo>
                  <a:lnTo>
                    <a:pt x="164901" y="112861"/>
                  </a:lnTo>
                  <a:lnTo>
                    <a:pt x="170358" y="115937"/>
                  </a:lnTo>
                  <a:lnTo>
                    <a:pt x="175964" y="118963"/>
                  </a:lnTo>
                  <a:lnTo>
                    <a:pt x="182662" y="121940"/>
                  </a:lnTo>
                  <a:lnTo>
                    <a:pt x="190103" y="124966"/>
                  </a:lnTo>
                  <a:lnTo>
                    <a:pt x="198090" y="127942"/>
                  </a:lnTo>
                  <a:lnTo>
                    <a:pt x="204341" y="131911"/>
                  </a:lnTo>
                  <a:lnTo>
                    <a:pt x="209550" y="136574"/>
                  </a:lnTo>
                  <a:lnTo>
                    <a:pt x="214015" y="141635"/>
                  </a:lnTo>
                  <a:lnTo>
                    <a:pt x="221605" y="149919"/>
                  </a:lnTo>
                  <a:lnTo>
                    <a:pt x="229790" y="158601"/>
                  </a:lnTo>
                  <a:lnTo>
                    <a:pt x="230485" y="160288"/>
                  </a:lnTo>
                  <a:lnTo>
                    <a:pt x="231229" y="164852"/>
                  </a:lnTo>
                  <a:lnTo>
                    <a:pt x="230435" y="167431"/>
                  </a:lnTo>
                  <a:lnTo>
                    <a:pt x="226913" y="172988"/>
                  </a:lnTo>
                  <a:lnTo>
                    <a:pt x="222051" y="178742"/>
                  </a:lnTo>
                  <a:lnTo>
                    <a:pt x="219323" y="181669"/>
                  </a:lnTo>
                  <a:lnTo>
                    <a:pt x="215553" y="183604"/>
                  </a:lnTo>
                  <a:lnTo>
                    <a:pt x="211088" y="184894"/>
                  </a:lnTo>
                  <a:lnTo>
                    <a:pt x="206077" y="185787"/>
                  </a:lnTo>
                  <a:lnTo>
                    <a:pt x="200769" y="187374"/>
                  </a:lnTo>
                  <a:lnTo>
                    <a:pt x="195262" y="189408"/>
                  </a:lnTo>
                  <a:lnTo>
                    <a:pt x="189607" y="191740"/>
                  </a:lnTo>
                  <a:lnTo>
                    <a:pt x="184795" y="193328"/>
                  </a:lnTo>
                  <a:lnTo>
                    <a:pt x="180628" y="194369"/>
                  </a:lnTo>
                  <a:lnTo>
                    <a:pt x="176857" y="195064"/>
                  </a:lnTo>
                  <a:lnTo>
                    <a:pt x="170011" y="195808"/>
                  </a:lnTo>
                  <a:lnTo>
                    <a:pt x="160387" y="19645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Annotation10"/>
            <p:cNvSpPr/>
            <p:nvPr/>
          </p:nvSpPr>
          <p:spPr>
            <a:xfrm>
              <a:off x="446721161" y="444886606"/>
              <a:ext cx="113904" cy="311945"/>
            </a:xfrm>
            <a:custGeom>
              <a:avLst/>
              <a:gdLst/>
              <a:ahLst/>
              <a:cxnLst/>
              <a:rect l="0" t="0" r="0" b="0"/>
              <a:pathLst>
                <a:path w="113904" h="311945">
                  <a:moveTo>
                    <a:pt x="88999" y="187523"/>
                  </a:moveTo>
                  <a:lnTo>
                    <a:pt x="84286" y="187523"/>
                  </a:lnTo>
                  <a:lnTo>
                    <a:pt x="82847" y="188515"/>
                  </a:lnTo>
                  <a:lnTo>
                    <a:pt x="81954" y="190153"/>
                  </a:lnTo>
                  <a:lnTo>
                    <a:pt x="80416" y="195213"/>
                  </a:lnTo>
                  <a:lnTo>
                    <a:pt x="78333" y="197594"/>
                  </a:lnTo>
                  <a:lnTo>
                    <a:pt x="70693" y="205581"/>
                  </a:lnTo>
                  <a:lnTo>
                    <a:pt x="11459" y="265063"/>
                  </a:lnTo>
                  <a:lnTo>
                    <a:pt x="7540" y="270966"/>
                  </a:lnTo>
                  <a:lnTo>
                    <a:pt x="4960" y="276870"/>
                  </a:lnTo>
                  <a:lnTo>
                    <a:pt x="3175" y="282823"/>
                  </a:lnTo>
                  <a:lnTo>
                    <a:pt x="1240" y="292050"/>
                  </a:lnTo>
                  <a:lnTo>
                    <a:pt x="396" y="299442"/>
                  </a:lnTo>
                  <a:lnTo>
                    <a:pt x="0" y="306040"/>
                  </a:lnTo>
                  <a:lnTo>
                    <a:pt x="893" y="308223"/>
                  </a:lnTo>
                  <a:lnTo>
                    <a:pt x="2480" y="309662"/>
                  </a:lnTo>
                  <a:lnTo>
                    <a:pt x="4514" y="310604"/>
                  </a:lnTo>
                  <a:lnTo>
                    <a:pt x="6895" y="311249"/>
                  </a:lnTo>
                  <a:lnTo>
                    <a:pt x="9475" y="311696"/>
                  </a:lnTo>
                  <a:lnTo>
                    <a:pt x="12154" y="311944"/>
                  </a:lnTo>
                  <a:lnTo>
                    <a:pt x="14932" y="311150"/>
                  </a:lnTo>
                  <a:lnTo>
                    <a:pt x="17809" y="309612"/>
                  </a:lnTo>
                  <a:lnTo>
                    <a:pt x="20687" y="307628"/>
                  </a:lnTo>
                  <a:lnTo>
                    <a:pt x="25598" y="305296"/>
                  </a:lnTo>
                  <a:lnTo>
                    <a:pt x="31849" y="302766"/>
                  </a:lnTo>
                  <a:lnTo>
                    <a:pt x="38993" y="300037"/>
                  </a:lnTo>
                  <a:lnTo>
                    <a:pt x="44747" y="296267"/>
                  </a:lnTo>
                  <a:lnTo>
                    <a:pt x="49559" y="291753"/>
                  </a:lnTo>
                  <a:lnTo>
                    <a:pt x="53776" y="286792"/>
                  </a:lnTo>
                  <a:lnTo>
                    <a:pt x="58588" y="280491"/>
                  </a:lnTo>
                  <a:lnTo>
                    <a:pt x="69205" y="265559"/>
                  </a:lnTo>
                  <a:lnTo>
                    <a:pt x="86320" y="240407"/>
                  </a:lnTo>
                  <a:lnTo>
                    <a:pt x="91182" y="231725"/>
                  </a:lnTo>
                  <a:lnTo>
                    <a:pt x="95398" y="222944"/>
                  </a:lnTo>
                  <a:lnTo>
                    <a:pt x="99218" y="214114"/>
                  </a:lnTo>
                  <a:lnTo>
                    <a:pt x="102790" y="204242"/>
                  </a:lnTo>
                  <a:lnTo>
                    <a:pt x="106114" y="193724"/>
                  </a:lnTo>
                  <a:lnTo>
                    <a:pt x="109339" y="182711"/>
                  </a:lnTo>
                  <a:lnTo>
                    <a:pt x="111472" y="172392"/>
                  </a:lnTo>
                  <a:lnTo>
                    <a:pt x="112910" y="162570"/>
                  </a:lnTo>
                  <a:lnTo>
                    <a:pt x="113903" y="153045"/>
                  </a:lnTo>
                  <a:lnTo>
                    <a:pt x="113506" y="142676"/>
                  </a:lnTo>
                  <a:lnTo>
                    <a:pt x="112315" y="131862"/>
                  </a:lnTo>
                  <a:lnTo>
                    <a:pt x="110480" y="120650"/>
                  </a:lnTo>
                  <a:lnTo>
                    <a:pt x="108297" y="110182"/>
                  </a:lnTo>
                  <a:lnTo>
                    <a:pt x="105816" y="100260"/>
                  </a:lnTo>
                  <a:lnTo>
                    <a:pt x="103187" y="90636"/>
                  </a:lnTo>
                  <a:lnTo>
                    <a:pt x="100459" y="82252"/>
                  </a:lnTo>
                  <a:lnTo>
                    <a:pt x="97631" y="74662"/>
                  </a:lnTo>
                  <a:lnTo>
                    <a:pt x="94753" y="67667"/>
                  </a:lnTo>
                  <a:lnTo>
                    <a:pt x="91827" y="60970"/>
                  </a:lnTo>
                  <a:lnTo>
                    <a:pt x="85973" y="48270"/>
                  </a:lnTo>
                  <a:lnTo>
                    <a:pt x="77093" y="29964"/>
                  </a:lnTo>
                  <a:lnTo>
                    <a:pt x="74116" y="24904"/>
                  </a:lnTo>
                  <a:lnTo>
                    <a:pt x="71139" y="20588"/>
                  </a:lnTo>
                  <a:lnTo>
                    <a:pt x="68163" y="16718"/>
                  </a:lnTo>
                  <a:lnTo>
                    <a:pt x="65186" y="14089"/>
                  </a:lnTo>
                  <a:lnTo>
                    <a:pt x="62210" y="12402"/>
                  </a:lnTo>
                  <a:lnTo>
                    <a:pt x="59233" y="11212"/>
                  </a:lnTo>
                  <a:lnTo>
                    <a:pt x="56257" y="9475"/>
                  </a:lnTo>
                  <a:lnTo>
                    <a:pt x="53280" y="7292"/>
                  </a:lnTo>
                  <a:lnTo>
                    <a:pt x="4435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Annotation11"/>
            <p:cNvSpPr/>
            <p:nvPr/>
          </p:nvSpPr>
          <p:spPr>
            <a:xfrm>
              <a:off x="446881746" y="445002692"/>
              <a:ext cx="89149" cy="142330"/>
            </a:xfrm>
            <a:custGeom>
              <a:avLst/>
              <a:gdLst/>
              <a:ahLst/>
              <a:cxnLst/>
              <a:rect l="0" t="0" r="0" b="0"/>
              <a:pathLst>
                <a:path w="89149" h="142330">
                  <a:moveTo>
                    <a:pt x="71289" y="0"/>
                  </a:moveTo>
                  <a:lnTo>
                    <a:pt x="66576" y="9475"/>
                  </a:lnTo>
                  <a:lnTo>
                    <a:pt x="63153" y="13246"/>
                  </a:lnTo>
                  <a:lnTo>
                    <a:pt x="58936" y="16768"/>
                  </a:lnTo>
                  <a:lnTo>
                    <a:pt x="54124" y="20092"/>
                  </a:lnTo>
                  <a:lnTo>
                    <a:pt x="49907" y="25301"/>
                  </a:lnTo>
                  <a:lnTo>
                    <a:pt x="46137" y="31750"/>
                  </a:lnTo>
                  <a:lnTo>
                    <a:pt x="42615" y="39042"/>
                  </a:lnTo>
                  <a:lnTo>
                    <a:pt x="38299" y="45839"/>
                  </a:lnTo>
                  <a:lnTo>
                    <a:pt x="33387" y="52387"/>
                  </a:lnTo>
                  <a:lnTo>
                    <a:pt x="28178" y="58737"/>
                  </a:lnTo>
                  <a:lnTo>
                    <a:pt x="23713" y="65931"/>
                  </a:lnTo>
                  <a:lnTo>
                    <a:pt x="19695" y="73719"/>
                  </a:lnTo>
                  <a:lnTo>
                    <a:pt x="16074" y="81905"/>
                  </a:lnTo>
                  <a:lnTo>
                    <a:pt x="12650" y="88304"/>
                  </a:lnTo>
                  <a:lnTo>
                    <a:pt x="9376" y="93613"/>
                  </a:lnTo>
                  <a:lnTo>
                    <a:pt x="6201" y="98127"/>
                  </a:lnTo>
                  <a:lnTo>
                    <a:pt x="4068" y="103138"/>
                  </a:lnTo>
                  <a:lnTo>
                    <a:pt x="2679" y="108446"/>
                  </a:lnTo>
                  <a:lnTo>
                    <a:pt x="1736" y="113953"/>
                  </a:lnTo>
                  <a:lnTo>
                    <a:pt x="1092" y="118616"/>
                  </a:lnTo>
                  <a:lnTo>
                    <a:pt x="695" y="122733"/>
                  </a:lnTo>
                  <a:lnTo>
                    <a:pt x="397" y="126454"/>
                  </a:lnTo>
                  <a:lnTo>
                    <a:pt x="248" y="129976"/>
                  </a:lnTo>
                  <a:lnTo>
                    <a:pt x="0" y="136475"/>
                  </a:lnTo>
                  <a:lnTo>
                    <a:pt x="943" y="138608"/>
                  </a:lnTo>
                  <a:lnTo>
                    <a:pt x="2580" y="140047"/>
                  </a:lnTo>
                  <a:lnTo>
                    <a:pt x="4663" y="140990"/>
                  </a:lnTo>
                  <a:lnTo>
                    <a:pt x="6995" y="141585"/>
                  </a:lnTo>
                  <a:lnTo>
                    <a:pt x="9575" y="142031"/>
                  </a:lnTo>
                  <a:lnTo>
                    <a:pt x="12303" y="142329"/>
                  </a:lnTo>
                  <a:lnTo>
                    <a:pt x="15081" y="141486"/>
                  </a:lnTo>
                  <a:lnTo>
                    <a:pt x="17959" y="139997"/>
                  </a:lnTo>
                  <a:lnTo>
                    <a:pt x="20836" y="137963"/>
                  </a:lnTo>
                  <a:lnTo>
                    <a:pt x="24755" y="134640"/>
                  </a:lnTo>
                  <a:lnTo>
                    <a:pt x="29369" y="130423"/>
                  </a:lnTo>
                  <a:lnTo>
                    <a:pt x="39737" y="120501"/>
                  </a:lnTo>
                  <a:lnTo>
                    <a:pt x="50999" y="109438"/>
                  </a:lnTo>
                  <a:lnTo>
                    <a:pt x="55761" y="102741"/>
                  </a:lnTo>
                  <a:lnTo>
                    <a:pt x="59978" y="95250"/>
                  </a:lnTo>
                  <a:lnTo>
                    <a:pt x="73769" y="66675"/>
                  </a:lnTo>
                  <a:lnTo>
                    <a:pt x="75952" y="60325"/>
                  </a:lnTo>
                  <a:lnTo>
                    <a:pt x="77341" y="54074"/>
                  </a:lnTo>
                  <a:lnTo>
                    <a:pt x="78333" y="47972"/>
                  </a:lnTo>
                  <a:lnTo>
                    <a:pt x="78929" y="42912"/>
                  </a:lnTo>
                  <a:lnTo>
                    <a:pt x="79375" y="38497"/>
                  </a:lnTo>
                  <a:lnTo>
                    <a:pt x="79673" y="34627"/>
                  </a:lnTo>
                  <a:lnTo>
                    <a:pt x="79822" y="31006"/>
                  </a:lnTo>
                  <a:lnTo>
                    <a:pt x="80070" y="24358"/>
                  </a:lnTo>
                  <a:lnTo>
                    <a:pt x="79127" y="22175"/>
                  </a:lnTo>
                  <a:lnTo>
                    <a:pt x="77490" y="20737"/>
                  </a:lnTo>
                  <a:lnTo>
                    <a:pt x="75456" y="19794"/>
                  </a:lnTo>
                  <a:lnTo>
                    <a:pt x="74067" y="20141"/>
                  </a:lnTo>
                  <a:lnTo>
                    <a:pt x="73124" y="21381"/>
                  </a:lnTo>
                  <a:lnTo>
                    <a:pt x="72132" y="25350"/>
                  </a:lnTo>
                  <a:lnTo>
                    <a:pt x="71834" y="27831"/>
                  </a:lnTo>
                  <a:lnTo>
                    <a:pt x="71636" y="30460"/>
                  </a:lnTo>
                  <a:lnTo>
                    <a:pt x="71537" y="34181"/>
                  </a:lnTo>
                  <a:lnTo>
                    <a:pt x="71338" y="54471"/>
                  </a:lnTo>
                  <a:lnTo>
                    <a:pt x="71289" y="87610"/>
                  </a:lnTo>
                  <a:lnTo>
                    <a:pt x="72281" y="93117"/>
                  </a:lnTo>
                  <a:lnTo>
                    <a:pt x="73918" y="98772"/>
                  </a:lnTo>
                  <a:lnTo>
                    <a:pt x="76051" y="104576"/>
                  </a:lnTo>
                  <a:lnTo>
                    <a:pt x="77440" y="109388"/>
                  </a:lnTo>
                  <a:lnTo>
                    <a:pt x="78383" y="113605"/>
                  </a:lnTo>
                  <a:lnTo>
                    <a:pt x="78978" y="117425"/>
                  </a:lnTo>
                  <a:lnTo>
                    <a:pt x="80367" y="120947"/>
                  </a:lnTo>
                  <a:lnTo>
                    <a:pt x="82302" y="124271"/>
                  </a:lnTo>
                  <a:lnTo>
                    <a:pt x="89148" y="13394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Annotation12"/>
            <p:cNvSpPr/>
            <p:nvPr/>
          </p:nvSpPr>
          <p:spPr>
            <a:xfrm>
              <a:off x="447070361" y="445065200"/>
              <a:ext cx="25550" cy="51793"/>
            </a:xfrm>
            <a:custGeom>
              <a:avLst/>
              <a:gdLst/>
              <a:ahLst/>
              <a:cxnLst/>
              <a:rect l="0" t="0" r="0" b="0"/>
              <a:pathLst>
                <a:path w="25550" h="51793">
                  <a:moveTo>
                    <a:pt x="7689" y="0"/>
                  </a:moveTo>
                  <a:lnTo>
                    <a:pt x="7689" y="9475"/>
                  </a:lnTo>
                  <a:lnTo>
                    <a:pt x="6697" y="13245"/>
                  </a:lnTo>
                  <a:lnTo>
                    <a:pt x="5060" y="16768"/>
                  </a:lnTo>
                  <a:lnTo>
                    <a:pt x="2977" y="20091"/>
                  </a:lnTo>
                  <a:lnTo>
                    <a:pt x="1538" y="23316"/>
                  </a:lnTo>
                  <a:lnTo>
                    <a:pt x="645" y="26441"/>
                  </a:lnTo>
                  <a:lnTo>
                    <a:pt x="0" y="29567"/>
                  </a:lnTo>
                  <a:lnTo>
                    <a:pt x="595" y="32593"/>
                  </a:lnTo>
                  <a:lnTo>
                    <a:pt x="1984" y="35619"/>
                  </a:lnTo>
                  <a:lnTo>
                    <a:pt x="3869" y="38645"/>
                  </a:lnTo>
                  <a:lnTo>
                    <a:pt x="5159" y="41622"/>
                  </a:lnTo>
                  <a:lnTo>
                    <a:pt x="6003" y="44598"/>
                  </a:lnTo>
                  <a:lnTo>
                    <a:pt x="7342" y="51792"/>
                  </a:lnTo>
                  <a:lnTo>
                    <a:pt x="8483" y="51395"/>
                  </a:lnTo>
                  <a:lnTo>
                    <a:pt x="10170" y="50155"/>
                  </a:lnTo>
                  <a:lnTo>
                    <a:pt x="12353" y="48319"/>
                  </a:lnTo>
                  <a:lnTo>
                    <a:pt x="14734" y="47079"/>
                  </a:lnTo>
                  <a:lnTo>
                    <a:pt x="17363" y="46285"/>
                  </a:lnTo>
                  <a:lnTo>
                    <a:pt x="20092" y="45739"/>
                  </a:lnTo>
                  <a:lnTo>
                    <a:pt x="21927" y="44350"/>
                  </a:lnTo>
                  <a:lnTo>
                    <a:pt x="23118" y="42465"/>
                  </a:lnTo>
                  <a:lnTo>
                    <a:pt x="25549" y="3571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Annotation13"/>
            <p:cNvSpPr/>
            <p:nvPr/>
          </p:nvSpPr>
          <p:spPr>
            <a:xfrm>
              <a:off x="447060191" y="445038411"/>
              <a:ext cx="89298" cy="232172"/>
            </a:xfrm>
            <a:custGeom>
              <a:avLst/>
              <a:gdLst/>
              <a:ahLst/>
              <a:cxnLst/>
              <a:rect l="0" t="0" r="0" b="0"/>
              <a:pathLst>
                <a:path w="89298" h="232172">
                  <a:moveTo>
                    <a:pt x="89297" y="0"/>
                  </a:moveTo>
                  <a:lnTo>
                    <a:pt x="89297" y="12402"/>
                  </a:lnTo>
                  <a:lnTo>
                    <a:pt x="88305" y="15230"/>
                  </a:lnTo>
                  <a:lnTo>
                    <a:pt x="86668" y="18107"/>
                  </a:lnTo>
                  <a:lnTo>
                    <a:pt x="84584" y="20984"/>
                  </a:lnTo>
                  <a:lnTo>
                    <a:pt x="82153" y="24903"/>
                  </a:lnTo>
                  <a:lnTo>
                    <a:pt x="79573" y="29517"/>
                  </a:lnTo>
                  <a:lnTo>
                    <a:pt x="76895" y="34528"/>
                  </a:lnTo>
                  <a:lnTo>
                    <a:pt x="74067" y="40878"/>
                  </a:lnTo>
                  <a:lnTo>
                    <a:pt x="71189" y="48071"/>
                  </a:lnTo>
                  <a:lnTo>
                    <a:pt x="65385" y="64045"/>
                  </a:lnTo>
                  <a:lnTo>
                    <a:pt x="59482" y="81061"/>
                  </a:lnTo>
                  <a:lnTo>
                    <a:pt x="55513" y="88751"/>
                  </a:lnTo>
                  <a:lnTo>
                    <a:pt x="50899" y="95894"/>
                  </a:lnTo>
                  <a:lnTo>
                    <a:pt x="45839" y="102592"/>
                  </a:lnTo>
                  <a:lnTo>
                    <a:pt x="41473" y="110083"/>
                  </a:lnTo>
                  <a:lnTo>
                    <a:pt x="37554" y="118020"/>
                  </a:lnTo>
                  <a:lnTo>
                    <a:pt x="33982" y="126305"/>
                  </a:lnTo>
                  <a:lnTo>
                    <a:pt x="30609" y="134788"/>
                  </a:lnTo>
                  <a:lnTo>
                    <a:pt x="24160" y="152201"/>
                  </a:lnTo>
                  <a:lnTo>
                    <a:pt x="21084" y="159990"/>
                  </a:lnTo>
                  <a:lnTo>
                    <a:pt x="18008" y="167183"/>
                  </a:lnTo>
                  <a:lnTo>
                    <a:pt x="12005" y="180478"/>
                  </a:lnTo>
                  <a:lnTo>
                    <a:pt x="6003" y="192980"/>
                  </a:lnTo>
                  <a:lnTo>
                    <a:pt x="4018" y="199082"/>
                  </a:lnTo>
                  <a:lnTo>
                    <a:pt x="2679" y="205184"/>
                  </a:lnTo>
                  <a:lnTo>
                    <a:pt x="1786" y="211187"/>
                  </a:lnTo>
                  <a:lnTo>
                    <a:pt x="1191" y="216197"/>
                  </a:lnTo>
                  <a:lnTo>
                    <a:pt x="794" y="220513"/>
                  </a:lnTo>
                  <a:lnTo>
                    <a:pt x="0" y="23217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Annotation14"/>
            <p:cNvSpPr/>
            <p:nvPr/>
          </p:nvSpPr>
          <p:spPr>
            <a:xfrm>
              <a:off x="447372829" y="444821370"/>
              <a:ext cx="196355" cy="392758"/>
            </a:xfrm>
            <a:custGeom>
              <a:avLst/>
              <a:gdLst/>
              <a:ahLst/>
              <a:cxnLst/>
              <a:rect l="0" t="0" r="0" b="0"/>
              <a:pathLst>
                <a:path w="196355" h="392758">
                  <a:moveTo>
                    <a:pt x="44550" y="83095"/>
                  </a:moveTo>
                  <a:lnTo>
                    <a:pt x="39837" y="92571"/>
                  </a:lnTo>
                  <a:lnTo>
                    <a:pt x="37505" y="102542"/>
                  </a:lnTo>
                  <a:lnTo>
                    <a:pt x="36463" y="114548"/>
                  </a:lnTo>
                  <a:lnTo>
                    <a:pt x="35967" y="129827"/>
                  </a:lnTo>
                  <a:lnTo>
                    <a:pt x="34876" y="139055"/>
                  </a:lnTo>
                  <a:lnTo>
                    <a:pt x="33139" y="149175"/>
                  </a:lnTo>
                  <a:lnTo>
                    <a:pt x="23217" y="198685"/>
                  </a:lnTo>
                  <a:lnTo>
                    <a:pt x="21382" y="211732"/>
                  </a:lnTo>
                  <a:lnTo>
                    <a:pt x="20191" y="224432"/>
                  </a:lnTo>
                  <a:lnTo>
                    <a:pt x="19398" y="236835"/>
                  </a:lnTo>
                  <a:lnTo>
                    <a:pt x="18852" y="249088"/>
                  </a:lnTo>
                  <a:lnTo>
                    <a:pt x="18257" y="273298"/>
                  </a:lnTo>
                  <a:lnTo>
                    <a:pt x="17116" y="285303"/>
                  </a:lnTo>
                  <a:lnTo>
                    <a:pt x="15330" y="297259"/>
                  </a:lnTo>
                  <a:lnTo>
                    <a:pt x="13147" y="309215"/>
                  </a:lnTo>
                  <a:lnTo>
                    <a:pt x="11708" y="320178"/>
                  </a:lnTo>
                  <a:lnTo>
                    <a:pt x="10766" y="330448"/>
                  </a:lnTo>
                  <a:lnTo>
                    <a:pt x="10121" y="340270"/>
                  </a:lnTo>
                  <a:lnTo>
                    <a:pt x="8682" y="349795"/>
                  </a:lnTo>
                  <a:lnTo>
                    <a:pt x="6747" y="359122"/>
                  </a:lnTo>
                  <a:lnTo>
                    <a:pt x="4465" y="368300"/>
                  </a:lnTo>
                  <a:lnTo>
                    <a:pt x="2927" y="375443"/>
                  </a:lnTo>
                  <a:lnTo>
                    <a:pt x="1241" y="386010"/>
                  </a:lnTo>
                  <a:lnTo>
                    <a:pt x="298" y="392757"/>
                  </a:lnTo>
                  <a:lnTo>
                    <a:pt x="149" y="392757"/>
                  </a:lnTo>
                  <a:lnTo>
                    <a:pt x="0" y="390028"/>
                  </a:lnTo>
                  <a:lnTo>
                    <a:pt x="4664" y="378221"/>
                  </a:lnTo>
                  <a:lnTo>
                    <a:pt x="6053" y="372119"/>
                  </a:lnTo>
                  <a:lnTo>
                    <a:pt x="6995" y="365075"/>
                  </a:lnTo>
                  <a:lnTo>
                    <a:pt x="7591" y="357385"/>
                  </a:lnTo>
                  <a:lnTo>
                    <a:pt x="9029" y="347315"/>
                  </a:lnTo>
                  <a:lnTo>
                    <a:pt x="13196" y="322907"/>
                  </a:lnTo>
                  <a:lnTo>
                    <a:pt x="16719" y="309413"/>
                  </a:lnTo>
                  <a:lnTo>
                    <a:pt x="21035" y="295523"/>
                  </a:lnTo>
                  <a:lnTo>
                    <a:pt x="25896" y="281235"/>
                  </a:lnTo>
                  <a:lnTo>
                    <a:pt x="30113" y="265807"/>
                  </a:lnTo>
                  <a:lnTo>
                    <a:pt x="33933" y="249535"/>
                  </a:lnTo>
                  <a:lnTo>
                    <a:pt x="37505" y="232767"/>
                  </a:lnTo>
                  <a:lnTo>
                    <a:pt x="41821" y="216594"/>
                  </a:lnTo>
                  <a:lnTo>
                    <a:pt x="46683" y="200868"/>
                  </a:lnTo>
                  <a:lnTo>
                    <a:pt x="51941" y="185439"/>
                  </a:lnTo>
                  <a:lnTo>
                    <a:pt x="56406" y="170160"/>
                  </a:lnTo>
                  <a:lnTo>
                    <a:pt x="60425" y="155029"/>
                  </a:lnTo>
                  <a:lnTo>
                    <a:pt x="64046" y="139997"/>
                  </a:lnTo>
                  <a:lnTo>
                    <a:pt x="68461" y="125958"/>
                  </a:lnTo>
                  <a:lnTo>
                    <a:pt x="73373" y="112662"/>
                  </a:lnTo>
                  <a:lnTo>
                    <a:pt x="78681" y="99814"/>
                  </a:lnTo>
                  <a:lnTo>
                    <a:pt x="83146" y="87312"/>
                  </a:lnTo>
                  <a:lnTo>
                    <a:pt x="87164" y="75009"/>
                  </a:lnTo>
                  <a:lnTo>
                    <a:pt x="90835" y="62805"/>
                  </a:lnTo>
                  <a:lnTo>
                    <a:pt x="94258" y="52685"/>
                  </a:lnTo>
                  <a:lnTo>
                    <a:pt x="97532" y="44003"/>
                  </a:lnTo>
                  <a:lnTo>
                    <a:pt x="100707" y="36165"/>
                  </a:lnTo>
                  <a:lnTo>
                    <a:pt x="103833" y="29021"/>
                  </a:lnTo>
                  <a:lnTo>
                    <a:pt x="109935" y="15726"/>
                  </a:lnTo>
                  <a:lnTo>
                    <a:pt x="113308" y="5853"/>
                  </a:lnTo>
                  <a:lnTo>
                    <a:pt x="114201" y="1835"/>
                  </a:lnTo>
                  <a:lnTo>
                    <a:pt x="115789" y="148"/>
                  </a:lnTo>
                  <a:lnTo>
                    <a:pt x="117823" y="0"/>
                  </a:lnTo>
                  <a:lnTo>
                    <a:pt x="120204" y="893"/>
                  </a:lnTo>
                  <a:lnTo>
                    <a:pt x="121791" y="2530"/>
                  </a:lnTo>
                  <a:lnTo>
                    <a:pt x="122833" y="4564"/>
                  </a:lnTo>
                  <a:lnTo>
                    <a:pt x="123974" y="9475"/>
                  </a:lnTo>
                  <a:lnTo>
                    <a:pt x="124669" y="19843"/>
                  </a:lnTo>
                  <a:lnTo>
                    <a:pt x="124817" y="33139"/>
                  </a:lnTo>
                  <a:lnTo>
                    <a:pt x="125810" y="40878"/>
                  </a:lnTo>
                  <a:lnTo>
                    <a:pt x="127496" y="48964"/>
                  </a:lnTo>
                  <a:lnTo>
                    <a:pt x="129630" y="57398"/>
                  </a:lnTo>
                  <a:lnTo>
                    <a:pt x="131019" y="66923"/>
                  </a:lnTo>
                  <a:lnTo>
                    <a:pt x="131961" y="77291"/>
                  </a:lnTo>
                  <a:lnTo>
                    <a:pt x="132606" y="88155"/>
                  </a:lnTo>
                  <a:lnTo>
                    <a:pt x="133995" y="100359"/>
                  </a:lnTo>
                  <a:lnTo>
                    <a:pt x="135930" y="113456"/>
                  </a:lnTo>
                  <a:lnTo>
                    <a:pt x="138212" y="127148"/>
                  </a:lnTo>
                  <a:lnTo>
                    <a:pt x="140742" y="140245"/>
                  </a:lnTo>
                  <a:lnTo>
                    <a:pt x="146150" y="165397"/>
                  </a:lnTo>
                  <a:lnTo>
                    <a:pt x="160685" y="225821"/>
                  </a:lnTo>
                  <a:lnTo>
                    <a:pt x="181471" y="309314"/>
                  </a:lnTo>
                  <a:lnTo>
                    <a:pt x="184448" y="319236"/>
                  </a:lnTo>
                  <a:lnTo>
                    <a:pt x="187425" y="327818"/>
                  </a:lnTo>
                  <a:lnTo>
                    <a:pt x="190401" y="335557"/>
                  </a:lnTo>
                  <a:lnTo>
                    <a:pt x="193725" y="346769"/>
                  </a:lnTo>
                  <a:lnTo>
                    <a:pt x="196354" y="35991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Annotation15"/>
            <p:cNvSpPr/>
            <p:nvPr/>
          </p:nvSpPr>
          <p:spPr>
            <a:xfrm>
              <a:off x="447381660" y="445034442"/>
              <a:ext cx="383977" cy="123925"/>
            </a:xfrm>
            <a:custGeom>
              <a:avLst/>
              <a:gdLst/>
              <a:ahLst/>
              <a:cxnLst/>
              <a:rect l="0" t="0" r="0" b="0"/>
              <a:pathLst>
                <a:path w="383977" h="123925">
                  <a:moveTo>
                    <a:pt x="0" y="75406"/>
                  </a:moveTo>
                  <a:lnTo>
                    <a:pt x="4762" y="70644"/>
                  </a:lnTo>
                  <a:lnTo>
                    <a:pt x="7144" y="67270"/>
                  </a:lnTo>
                  <a:lnTo>
                    <a:pt x="9723" y="63053"/>
                  </a:lnTo>
                  <a:lnTo>
                    <a:pt x="12452" y="58241"/>
                  </a:lnTo>
                  <a:lnTo>
                    <a:pt x="17214" y="53032"/>
                  </a:lnTo>
                  <a:lnTo>
                    <a:pt x="23366" y="47575"/>
                  </a:lnTo>
                  <a:lnTo>
                    <a:pt x="30460" y="41969"/>
                  </a:lnTo>
                  <a:lnTo>
                    <a:pt x="38199" y="37256"/>
                  </a:lnTo>
                  <a:lnTo>
                    <a:pt x="46285" y="33089"/>
                  </a:lnTo>
                  <a:lnTo>
                    <a:pt x="54669" y="29319"/>
                  </a:lnTo>
                  <a:lnTo>
                    <a:pt x="64244" y="25846"/>
                  </a:lnTo>
                  <a:lnTo>
                    <a:pt x="74563" y="22522"/>
                  </a:lnTo>
                  <a:lnTo>
                    <a:pt x="85427" y="19298"/>
                  </a:lnTo>
                  <a:lnTo>
                    <a:pt x="108099" y="13097"/>
                  </a:lnTo>
                  <a:lnTo>
                    <a:pt x="119707" y="10071"/>
                  </a:lnTo>
                  <a:lnTo>
                    <a:pt x="140494" y="4018"/>
                  </a:lnTo>
                  <a:lnTo>
                    <a:pt x="150217" y="1042"/>
                  </a:lnTo>
                  <a:lnTo>
                    <a:pt x="158700" y="0"/>
                  </a:lnTo>
                  <a:lnTo>
                    <a:pt x="166340" y="347"/>
                  </a:lnTo>
                  <a:lnTo>
                    <a:pt x="173385" y="1538"/>
                  </a:lnTo>
                  <a:lnTo>
                    <a:pt x="183902" y="2877"/>
                  </a:lnTo>
                  <a:lnTo>
                    <a:pt x="188069" y="3224"/>
                  </a:lnTo>
                  <a:lnTo>
                    <a:pt x="191839" y="4465"/>
                  </a:lnTo>
                  <a:lnTo>
                    <a:pt x="195361" y="6300"/>
                  </a:lnTo>
                  <a:lnTo>
                    <a:pt x="198735" y="8483"/>
                  </a:lnTo>
                  <a:lnTo>
                    <a:pt x="201910" y="11956"/>
                  </a:lnTo>
                  <a:lnTo>
                    <a:pt x="205085" y="16222"/>
                  </a:lnTo>
                  <a:lnTo>
                    <a:pt x="208161" y="21084"/>
                  </a:lnTo>
                  <a:lnTo>
                    <a:pt x="211187" y="26293"/>
                  </a:lnTo>
                  <a:lnTo>
                    <a:pt x="214213" y="31750"/>
                  </a:lnTo>
                  <a:lnTo>
                    <a:pt x="217239" y="37356"/>
                  </a:lnTo>
                  <a:lnTo>
                    <a:pt x="219224" y="43110"/>
                  </a:lnTo>
                  <a:lnTo>
                    <a:pt x="220563" y="48915"/>
                  </a:lnTo>
                  <a:lnTo>
                    <a:pt x="221456" y="54769"/>
                  </a:lnTo>
                  <a:lnTo>
                    <a:pt x="223044" y="60672"/>
                  </a:lnTo>
                  <a:lnTo>
                    <a:pt x="225078" y="66576"/>
                  </a:lnTo>
                  <a:lnTo>
                    <a:pt x="227459" y="72479"/>
                  </a:lnTo>
                  <a:lnTo>
                    <a:pt x="230038" y="78432"/>
                  </a:lnTo>
                  <a:lnTo>
                    <a:pt x="235495" y="90289"/>
                  </a:lnTo>
                  <a:lnTo>
                    <a:pt x="238373" y="95250"/>
                  </a:lnTo>
                  <a:lnTo>
                    <a:pt x="241250" y="99566"/>
                  </a:lnTo>
                  <a:lnTo>
                    <a:pt x="244177" y="103386"/>
                  </a:lnTo>
                  <a:lnTo>
                    <a:pt x="247154" y="106958"/>
                  </a:lnTo>
                  <a:lnTo>
                    <a:pt x="250081" y="110331"/>
                  </a:lnTo>
                  <a:lnTo>
                    <a:pt x="253057" y="113556"/>
                  </a:lnTo>
                  <a:lnTo>
                    <a:pt x="257026" y="116731"/>
                  </a:lnTo>
                  <a:lnTo>
                    <a:pt x="261640" y="119806"/>
                  </a:lnTo>
                  <a:lnTo>
                    <a:pt x="266700" y="122882"/>
                  </a:lnTo>
                  <a:lnTo>
                    <a:pt x="272058" y="123924"/>
                  </a:lnTo>
                  <a:lnTo>
                    <a:pt x="277614" y="123626"/>
                  </a:lnTo>
                  <a:lnTo>
                    <a:pt x="288081" y="121642"/>
                  </a:lnTo>
                  <a:lnTo>
                    <a:pt x="296069" y="120749"/>
                  </a:lnTo>
                  <a:lnTo>
                    <a:pt x="305544" y="117723"/>
                  </a:lnTo>
                  <a:lnTo>
                    <a:pt x="310852" y="115540"/>
                  </a:lnTo>
                  <a:lnTo>
                    <a:pt x="316359" y="112067"/>
                  </a:lnTo>
                  <a:lnTo>
                    <a:pt x="322064" y="107801"/>
                  </a:lnTo>
                  <a:lnTo>
                    <a:pt x="327819" y="102939"/>
                  </a:lnTo>
                  <a:lnTo>
                    <a:pt x="333623" y="97730"/>
                  </a:lnTo>
                  <a:lnTo>
                    <a:pt x="345380" y="86667"/>
                  </a:lnTo>
                  <a:lnTo>
                    <a:pt x="363190" y="69254"/>
                  </a:lnTo>
                  <a:lnTo>
                    <a:pt x="367159" y="63351"/>
                  </a:lnTo>
                  <a:lnTo>
                    <a:pt x="369788" y="57447"/>
                  </a:lnTo>
                  <a:lnTo>
                    <a:pt x="371524" y="51544"/>
                  </a:lnTo>
                  <a:lnTo>
                    <a:pt x="373707" y="45591"/>
                  </a:lnTo>
                  <a:lnTo>
                    <a:pt x="376138" y="39638"/>
                  </a:lnTo>
                  <a:lnTo>
                    <a:pt x="378767" y="33734"/>
                  </a:lnTo>
                  <a:lnTo>
                    <a:pt x="380504" y="28773"/>
                  </a:lnTo>
                  <a:lnTo>
                    <a:pt x="381645" y="24457"/>
                  </a:lnTo>
                  <a:lnTo>
                    <a:pt x="382438" y="20588"/>
                  </a:lnTo>
                  <a:lnTo>
                    <a:pt x="382935" y="17065"/>
                  </a:lnTo>
                  <a:lnTo>
                    <a:pt x="383282" y="13692"/>
                  </a:lnTo>
                  <a:lnTo>
                    <a:pt x="383976" y="396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Annotation16"/>
            <p:cNvSpPr/>
            <p:nvPr/>
          </p:nvSpPr>
          <p:spPr>
            <a:xfrm>
              <a:off x="447753184" y="444984832"/>
              <a:ext cx="394396" cy="365821"/>
            </a:xfrm>
            <a:custGeom>
              <a:avLst/>
              <a:gdLst/>
              <a:ahLst/>
              <a:cxnLst/>
              <a:rect l="0" t="0" r="0" b="0"/>
              <a:pathLst>
                <a:path w="394396" h="365821">
                  <a:moveTo>
                    <a:pt x="119609" y="0"/>
                  </a:moveTo>
                  <a:lnTo>
                    <a:pt x="114896" y="4713"/>
                  </a:lnTo>
                  <a:lnTo>
                    <a:pt x="107256" y="9724"/>
                  </a:lnTo>
                  <a:lnTo>
                    <a:pt x="97235" y="15231"/>
                  </a:lnTo>
                  <a:lnTo>
                    <a:pt x="86172" y="20985"/>
                  </a:lnTo>
                  <a:lnTo>
                    <a:pt x="74662" y="29518"/>
                  </a:lnTo>
                  <a:lnTo>
                    <a:pt x="68809" y="34529"/>
                  </a:lnTo>
                  <a:lnTo>
                    <a:pt x="61913" y="39886"/>
                  </a:lnTo>
                  <a:lnTo>
                    <a:pt x="54372" y="45443"/>
                  </a:lnTo>
                  <a:lnTo>
                    <a:pt x="46336" y="51148"/>
                  </a:lnTo>
                  <a:lnTo>
                    <a:pt x="39043" y="56902"/>
                  </a:lnTo>
                  <a:lnTo>
                    <a:pt x="32147" y="62756"/>
                  </a:lnTo>
                  <a:lnTo>
                    <a:pt x="25599" y="68610"/>
                  </a:lnTo>
                  <a:lnTo>
                    <a:pt x="20241" y="74514"/>
                  </a:lnTo>
                  <a:lnTo>
                    <a:pt x="15627" y="80417"/>
                  </a:lnTo>
                  <a:lnTo>
                    <a:pt x="7938" y="91331"/>
                  </a:lnTo>
                  <a:lnTo>
                    <a:pt x="1191" y="99467"/>
                  </a:lnTo>
                  <a:lnTo>
                    <a:pt x="0" y="101997"/>
                  </a:lnTo>
                  <a:lnTo>
                    <a:pt x="149" y="103734"/>
                  </a:lnTo>
                  <a:lnTo>
                    <a:pt x="1290" y="104875"/>
                  </a:lnTo>
                  <a:lnTo>
                    <a:pt x="3027" y="105619"/>
                  </a:lnTo>
                  <a:lnTo>
                    <a:pt x="10220" y="106710"/>
                  </a:lnTo>
                  <a:lnTo>
                    <a:pt x="15776" y="106958"/>
                  </a:lnTo>
                  <a:lnTo>
                    <a:pt x="24160" y="104428"/>
                  </a:lnTo>
                  <a:lnTo>
                    <a:pt x="35521" y="99963"/>
                  </a:lnTo>
                  <a:lnTo>
                    <a:pt x="50503" y="94705"/>
                  </a:lnTo>
                  <a:lnTo>
                    <a:pt x="57646" y="91927"/>
                  </a:lnTo>
                  <a:lnTo>
                    <a:pt x="64393" y="89049"/>
                  </a:lnTo>
                  <a:lnTo>
                    <a:pt x="77242" y="83245"/>
                  </a:lnTo>
                  <a:lnTo>
                    <a:pt x="89545" y="77341"/>
                  </a:lnTo>
                  <a:lnTo>
                    <a:pt x="98971" y="71388"/>
                  </a:lnTo>
                  <a:lnTo>
                    <a:pt x="102890" y="68461"/>
                  </a:lnTo>
                  <a:lnTo>
                    <a:pt x="107454" y="66477"/>
                  </a:lnTo>
                  <a:lnTo>
                    <a:pt x="117872" y="64245"/>
                  </a:lnTo>
                  <a:lnTo>
                    <a:pt x="122387" y="64691"/>
                  </a:lnTo>
                  <a:lnTo>
                    <a:pt x="126455" y="65931"/>
                  </a:lnTo>
                  <a:lnTo>
                    <a:pt x="133549" y="69999"/>
                  </a:lnTo>
                  <a:lnTo>
                    <a:pt x="143123" y="77838"/>
                  </a:lnTo>
                  <a:lnTo>
                    <a:pt x="149275" y="83543"/>
                  </a:lnTo>
                  <a:lnTo>
                    <a:pt x="155278" y="92026"/>
                  </a:lnTo>
                  <a:lnTo>
                    <a:pt x="161280" y="103386"/>
                  </a:lnTo>
                  <a:lnTo>
                    <a:pt x="164257" y="110629"/>
                  </a:lnTo>
                  <a:lnTo>
                    <a:pt x="167234" y="118368"/>
                  </a:lnTo>
                  <a:lnTo>
                    <a:pt x="173187" y="134988"/>
                  </a:lnTo>
                  <a:lnTo>
                    <a:pt x="176163" y="143570"/>
                  </a:lnTo>
                  <a:lnTo>
                    <a:pt x="178148" y="152252"/>
                  </a:lnTo>
                  <a:lnTo>
                    <a:pt x="179487" y="161032"/>
                  </a:lnTo>
                  <a:lnTo>
                    <a:pt x="180380" y="169863"/>
                  </a:lnTo>
                  <a:lnTo>
                    <a:pt x="181918" y="179735"/>
                  </a:lnTo>
                  <a:lnTo>
                    <a:pt x="184002" y="190252"/>
                  </a:lnTo>
                  <a:lnTo>
                    <a:pt x="186333" y="201266"/>
                  </a:lnTo>
                  <a:lnTo>
                    <a:pt x="187921" y="211535"/>
                  </a:lnTo>
                  <a:lnTo>
                    <a:pt x="188962" y="221407"/>
                  </a:lnTo>
                  <a:lnTo>
                    <a:pt x="189657" y="230932"/>
                  </a:lnTo>
                  <a:lnTo>
                    <a:pt x="189111" y="241251"/>
                  </a:lnTo>
                  <a:lnTo>
                    <a:pt x="187772" y="252115"/>
                  </a:lnTo>
                  <a:lnTo>
                    <a:pt x="185887" y="263327"/>
                  </a:lnTo>
                  <a:lnTo>
                    <a:pt x="183654" y="273795"/>
                  </a:lnTo>
                  <a:lnTo>
                    <a:pt x="181174" y="283716"/>
                  </a:lnTo>
                  <a:lnTo>
                    <a:pt x="178495" y="293341"/>
                  </a:lnTo>
                  <a:lnTo>
                    <a:pt x="175717" y="301725"/>
                  </a:lnTo>
                  <a:lnTo>
                    <a:pt x="172889" y="309265"/>
                  </a:lnTo>
                  <a:lnTo>
                    <a:pt x="170012" y="316310"/>
                  </a:lnTo>
                  <a:lnTo>
                    <a:pt x="167134" y="323007"/>
                  </a:lnTo>
                  <a:lnTo>
                    <a:pt x="161231" y="335707"/>
                  </a:lnTo>
                  <a:lnTo>
                    <a:pt x="152351" y="354013"/>
                  </a:lnTo>
                  <a:lnTo>
                    <a:pt x="148382" y="358031"/>
                  </a:lnTo>
                  <a:lnTo>
                    <a:pt x="143768" y="360760"/>
                  </a:lnTo>
                  <a:lnTo>
                    <a:pt x="133301" y="363736"/>
                  </a:lnTo>
                  <a:lnTo>
                    <a:pt x="122089" y="365026"/>
                  </a:lnTo>
                  <a:lnTo>
                    <a:pt x="110431" y="365622"/>
                  </a:lnTo>
                  <a:lnTo>
                    <a:pt x="104577" y="365820"/>
                  </a:lnTo>
                  <a:lnTo>
                    <a:pt x="97681" y="363935"/>
                  </a:lnTo>
                  <a:lnTo>
                    <a:pt x="90091" y="360661"/>
                  </a:lnTo>
                  <a:lnTo>
                    <a:pt x="82104" y="356543"/>
                  </a:lnTo>
                  <a:lnTo>
                    <a:pt x="70545" y="349300"/>
                  </a:lnTo>
                  <a:lnTo>
                    <a:pt x="66030" y="345976"/>
                  </a:lnTo>
                  <a:lnTo>
                    <a:pt x="62062" y="340767"/>
                  </a:lnTo>
                  <a:lnTo>
                    <a:pt x="58440" y="334318"/>
                  </a:lnTo>
                  <a:lnTo>
                    <a:pt x="55017" y="327075"/>
                  </a:lnTo>
                  <a:lnTo>
                    <a:pt x="51743" y="319237"/>
                  </a:lnTo>
                  <a:lnTo>
                    <a:pt x="48568" y="311051"/>
                  </a:lnTo>
                  <a:lnTo>
                    <a:pt x="45443" y="302618"/>
                  </a:lnTo>
                  <a:lnTo>
                    <a:pt x="44401" y="294035"/>
                  </a:lnTo>
                  <a:lnTo>
                    <a:pt x="44649" y="285304"/>
                  </a:lnTo>
                  <a:lnTo>
                    <a:pt x="45839" y="276523"/>
                  </a:lnTo>
                  <a:lnTo>
                    <a:pt x="48618" y="267693"/>
                  </a:lnTo>
                  <a:lnTo>
                    <a:pt x="52437" y="258813"/>
                  </a:lnTo>
                  <a:lnTo>
                    <a:pt x="56952" y="249932"/>
                  </a:lnTo>
                  <a:lnTo>
                    <a:pt x="62955" y="240060"/>
                  </a:lnTo>
                  <a:lnTo>
                    <a:pt x="69950" y="229493"/>
                  </a:lnTo>
                  <a:lnTo>
                    <a:pt x="85626" y="207169"/>
                  </a:lnTo>
                  <a:lnTo>
                    <a:pt x="102543" y="184002"/>
                  </a:lnTo>
                  <a:lnTo>
                    <a:pt x="111175" y="173286"/>
                  </a:lnTo>
                  <a:lnTo>
                    <a:pt x="119956" y="163116"/>
                  </a:lnTo>
                  <a:lnTo>
                    <a:pt x="128786" y="153393"/>
                  </a:lnTo>
                  <a:lnTo>
                    <a:pt x="149126" y="132011"/>
                  </a:lnTo>
                  <a:lnTo>
                    <a:pt x="160139" y="120750"/>
                  </a:lnTo>
                  <a:lnTo>
                    <a:pt x="169466" y="110282"/>
                  </a:lnTo>
                  <a:lnTo>
                    <a:pt x="177652" y="100311"/>
                  </a:lnTo>
                  <a:lnTo>
                    <a:pt x="185093" y="90686"/>
                  </a:lnTo>
                  <a:lnTo>
                    <a:pt x="192038" y="82253"/>
                  </a:lnTo>
                  <a:lnTo>
                    <a:pt x="198636" y="74712"/>
                  </a:lnTo>
                  <a:lnTo>
                    <a:pt x="205036" y="67668"/>
                  </a:lnTo>
                  <a:lnTo>
                    <a:pt x="211287" y="61963"/>
                  </a:lnTo>
                  <a:lnTo>
                    <a:pt x="223540" y="52983"/>
                  </a:lnTo>
                  <a:lnTo>
                    <a:pt x="232916" y="45691"/>
                  </a:lnTo>
                  <a:lnTo>
                    <a:pt x="243930" y="36314"/>
                  </a:lnTo>
                  <a:lnTo>
                    <a:pt x="244178" y="37108"/>
                  </a:lnTo>
                  <a:lnTo>
                    <a:pt x="244525" y="48171"/>
                  </a:lnTo>
                  <a:lnTo>
                    <a:pt x="244624" y="69156"/>
                  </a:lnTo>
                  <a:lnTo>
                    <a:pt x="243632" y="74861"/>
                  </a:lnTo>
                  <a:lnTo>
                    <a:pt x="241995" y="80665"/>
                  </a:lnTo>
                  <a:lnTo>
                    <a:pt x="239862" y="86519"/>
                  </a:lnTo>
                  <a:lnTo>
                    <a:pt x="238473" y="93415"/>
                  </a:lnTo>
                  <a:lnTo>
                    <a:pt x="237580" y="100956"/>
                  </a:lnTo>
                  <a:lnTo>
                    <a:pt x="236935" y="108992"/>
                  </a:lnTo>
                  <a:lnTo>
                    <a:pt x="236538" y="116285"/>
                  </a:lnTo>
                  <a:lnTo>
                    <a:pt x="236042" y="129729"/>
                  </a:lnTo>
                  <a:lnTo>
                    <a:pt x="236935" y="136079"/>
                  </a:lnTo>
                  <a:lnTo>
                    <a:pt x="238522" y="142330"/>
                  </a:lnTo>
                  <a:lnTo>
                    <a:pt x="242888" y="153541"/>
                  </a:lnTo>
                  <a:lnTo>
                    <a:pt x="248146" y="161826"/>
                  </a:lnTo>
                  <a:lnTo>
                    <a:pt x="256431" y="168821"/>
                  </a:lnTo>
                  <a:lnTo>
                    <a:pt x="261442" y="172095"/>
                  </a:lnTo>
                  <a:lnTo>
                    <a:pt x="272257" y="175717"/>
                  </a:lnTo>
                  <a:lnTo>
                    <a:pt x="277962" y="176659"/>
                  </a:lnTo>
                  <a:lnTo>
                    <a:pt x="289521" y="175072"/>
                  </a:lnTo>
                  <a:lnTo>
                    <a:pt x="302270" y="171103"/>
                  </a:lnTo>
                  <a:lnTo>
                    <a:pt x="317897" y="165993"/>
                  </a:lnTo>
                  <a:lnTo>
                    <a:pt x="325190" y="163265"/>
                  </a:lnTo>
                  <a:lnTo>
                    <a:pt x="332086" y="160437"/>
                  </a:lnTo>
                  <a:lnTo>
                    <a:pt x="338634" y="157560"/>
                  </a:lnTo>
                  <a:lnTo>
                    <a:pt x="346026" y="153641"/>
                  </a:lnTo>
                  <a:lnTo>
                    <a:pt x="353864" y="149077"/>
                  </a:lnTo>
                  <a:lnTo>
                    <a:pt x="362099" y="144016"/>
                  </a:lnTo>
                  <a:lnTo>
                    <a:pt x="373906" y="133152"/>
                  </a:lnTo>
                  <a:lnTo>
                    <a:pt x="382439" y="122684"/>
                  </a:lnTo>
                  <a:lnTo>
                    <a:pt x="389533" y="114697"/>
                  </a:lnTo>
                  <a:lnTo>
                    <a:pt x="391865" y="110183"/>
                  </a:lnTo>
                  <a:lnTo>
                    <a:pt x="394395" y="99914"/>
                  </a:lnTo>
                  <a:lnTo>
                    <a:pt x="394097" y="95399"/>
                  </a:lnTo>
                  <a:lnTo>
                    <a:pt x="392857" y="91381"/>
                  </a:lnTo>
                  <a:lnTo>
                    <a:pt x="389880" y="84237"/>
                  </a:lnTo>
                  <a:lnTo>
                    <a:pt x="388541" y="77788"/>
                  </a:lnTo>
                  <a:lnTo>
                    <a:pt x="385316" y="71636"/>
                  </a:lnTo>
                  <a:lnTo>
                    <a:pt x="383084" y="68561"/>
                  </a:lnTo>
                  <a:lnTo>
                    <a:pt x="380554" y="62558"/>
                  </a:lnTo>
                  <a:lnTo>
                    <a:pt x="378570" y="5357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Annotation17"/>
            <p:cNvSpPr/>
            <p:nvPr/>
          </p:nvSpPr>
          <p:spPr>
            <a:xfrm>
              <a:off x="448203737" y="444993762"/>
              <a:ext cx="86817" cy="186979"/>
            </a:xfrm>
            <a:custGeom>
              <a:avLst/>
              <a:gdLst/>
              <a:ahLst/>
              <a:cxnLst/>
              <a:rect l="0" t="0" r="0" b="0"/>
              <a:pathLst>
                <a:path w="86817" h="186979">
                  <a:moveTo>
                    <a:pt x="70892" y="0"/>
                  </a:moveTo>
                  <a:lnTo>
                    <a:pt x="58489" y="0"/>
                  </a:lnTo>
                  <a:lnTo>
                    <a:pt x="54669" y="992"/>
                  </a:lnTo>
                  <a:lnTo>
                    <a:pt x="50155" y="2629"/>
                  </a:lnTo>
                  <a:lnTo>
                    <a:pt x="45144" y="4713"/>
                  </a:lnTo>
                  <a:lnTo>
                    <a:pt x="39836" y="6152"/>
                  </a:lnTo>
                  <a:lnTo>
                    <a:pt x="34329" y="7045"/>
                  </a:lnTo>
                  <a:lnTo>
                    <a:pt x="28674" y="7690"/>
                  </a:lnTo>
                  <a:lnTo>
                    <a:pt x="23862" y="9079"/>
                  </a:lnTo>
                  <a:lnTo>
                    <a:pt x="19695" y="11013"/>
                  </a:lnTo>
                  <a:lnTo>
                    <a:pt x="15924" y="13295"/>
                  </a:lnTo>
                  <a:lnTo>
                    <a:pt x="12452" y="15826"/>
                  </a:lnTo>
                  <a:lnTo>
                    <a:pt x="9078" y="18455"/>
                  </a:lnTo>
                  <a:lnTo>
                    <a:pt x="5903" y="21233"/>
                  </a:lnTo>
                  <a:lnTo>
                    <a:pt x="3720" y="24061"/>
                  </a:lnTo>
                  <a:lnTo>
                    <a:pt x="1339" y="29865"/>
                  </a:lnTo>
                  <a:lnTo>
                    <a:pt x="744" y="33834"/>
                  </a:lnTo>
                  <a:lnTo>
                    <a:pt x="297" y="38398"/>
                  </a:lnTo>
                  <a:lnTo>
                    <a:pt x="0" y="43458"/>
                  </a:lnTo>
                  <a:lnTo>
                    <a:pt x="1835" y="47824"/>
                  </a:lnTo>
                  <a:lnTo>
                    <a:pt x="5010" y="51743"/>
                  </a:lnTo>
                  <a:lnTo>
                    <a:pt x="9128" y="55315"/>
                  </a:lnTo>
                  <a:lnTo>
                    <a:pt x="13841" y="59680"/>
                  </a:lnTo>
                  <a:lnTo>
                    <a:pt x="29964" y="75357"/>
                  </a:lnTo>
                  <a:lnTo>
                    <a:pt x="59084" y="104279"/>
                  </a:lnTo>
                  <a:lnTo>
                    <a:pt x="63996" y="110232"/>
                  </a:lnTo>
                  <a:lnTo>
                    <a:pt x="68312" y="116136"/>
                  </a:lnTo>
                  <a:lnTo>
                    <a:pt x="72132" y="122089"/>
                  </a:lnTo>
                  <a:lnTo>
                    <a:pt x="75704" y="127000"/>
                  </a:lnTo>
                  <a:lnTo>
                    <a:pt x="79077" y="131316"/>
                  </a:lnTo>
                  <a:lnTo>
                    <a:pt x="82302" y="135186"/>
                  </a:lnTo>
                  <a:lnTo>
                    <a:pt x="84435" y="139700"/>
                  </a:lnTo>
                  <a:lnTo>
                    <a:pt x="85874" y="144760"/>
                  </a:lnTo>
                  <a:lnTo>
                    <a:pt x="86816" y="150068"/>
                  </a:lnTo>
                  <a:lnTo>
                    <a:pt x="86469" y="154633"/>
                  </a:lnTo>
                  <a:lnTo>
                    <a:pt x="85278" y="158651"/>
                  </a:lnTo>
                  <a:lnTo>
                    <a:pt x="83443" y="162322"/>
                  </a:lnTo>
                  <a:lnTo>
                    <a:pt x="82252" y="165745"/>
                  </a:lnTo>
                  <a:lnTo>
                    <a:pt x="81458" y="169019"/>
                  </a:lnTo>
                  <a:lnTo>
                    <a:pt x="80913" y="172244"/>
                  </a:lnTo>
                  <a:lnTo>
                    <a:pt x="79524" y="175320"/>
                  </a:lnTo>
                  <a:lnTo>
                    <a:pt x="77638" y="178395"/>
                  </a:lnTo>
                  <a:lnTo>
                    <a:pt x="75406" y="181422"/>
                  </a:lnTo>
                  <a:lnTo>
                    <a:pt x="72926" y="183456"/>
                  </a:lnTo>
                  <a:lnTo>
                    <a:pt x="70247" y="184795"/>
                  </a:lnTo>
                  <a:lnTo>
                    <a:pt x="67468" y="185738"/>
                  </a:lnTo>
                  <a:lnTo>
                    <a:pt x="64641" y="186333"/>
                  </a:lnTo>
                  <a:lnTo>
                    <a:pt x="61763" y="186730"/>
                  </a:lnTo>
                  <a:lnTo>
                    <a:pt x="58886" y="186978"/>
                  </a:lnTo>
                  <a:lnTo>
                    <a:pt x="56902" y="186184"/>
                  </a:lnTo>
                  <a:lnTo>
                    <a:pt x="55612" y="184646"/>
                  </a:lnTo>
                  <a:lnTo>
                    <a:pt x="53032" y="17859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Annotation18"/>
            <p:cNvSpPr/>
            <p:nvPr/>
          </p:nvSpPr>
          <p:spPr>
            <a:xfrm>
              <a:off x="448399743" y="444895536"/>
              <a:ext cx="169566" cy="267891"/>
            </a:xfrm>
            <a:custGeom>
              <a:avLst/>
              <a:gdLst/>
              <a:ahLst/>
              <a:cxnLst/>
              <a:rect l="0" t="0" r="0" b="0"/>
              <a:pathLst>
                <a:path w="169566" h="267891">
                  <a:moveTo>
                    <a:pt x="26690" y="0"/>
                  </a:moveTo>
                  <a:lnTo>
                    <a:pt x="26690" y="4712"/>
                  </a:lnTo>
                  <a:lnTo>
                    <a:pt x="25698" y="7143"/>
                  </a:lnTo>
                  <a:lnTo>
                    <a:pt x="21977" y="12402"/>
                  </a:lnTo>
                  <a:lnTo>
                    <a:pt x="20539" y="16222"/>
                  </a:lnTo>
                  <a:lnTo>
                    <a:pt x="19646" y="20736"/>
                  </a:lnTo>
                  <a:lnTo>
                    <a:pt x="19001" y="25747"/>
                  </a:lnTo>
                  <a:lnTo>
                    <a:pt x="17612" y="31055"/>
                  </a:lnTo>
                  <a:lnTo>
                    <a:pt x="15677" y="36562"/>
                  </a:lnTo>
                  <a:lnTo>
                    <a:pt x="13395" y="42217"/>
                  </a:lnTo>
                  <a:lnTo>
                    <a:pt x="11857" y="49014"/>
                  </a:lnTo>
                  <a:lnTo>
                    <a:pt x="10865" y="56455"/>
                  </a:lnTo>
                  <a:lnTo>
                    <a:pt x="10170" y="64442"/>
                  </a:lnTo>
                  <a:lnTo>
                    <a:pt x="8732" y="71735"/>
                  </a:lnTo>
                  <a:lnTo>
                    <a:pt x="6797" y="78581"/>
                  </a:lnTo>
                  <a:lnTo>
                    <a:pt x="4515" y="85129"/>
                  </a:lnTo>
                  <a:lnTo>
                    <a:pt x="2977" y="91479"/>
                  </a:lnTo>
                  <a:lnTo>
                    <a:pt x="1935" y="97680"/>
                  </a:lnTo>
                  <a:lnTo>
                    <a:pt x="1241" y="103832"/>
                  </a:lnTo>
                  <a:lnTo>
                    <a:pt x="794" y="109884"/>
                  </a:lnTo>
                  <a:lnTo>
                    <a:pt x="496" y="115937"/>
                  </a:lnTo>
                  <a:lnTo>
                    <a:pt x="298" y="121939"/>
                  </a:lnTo>
                  <a:lnTo>
                    <a:pt x="0" y="144611"/>
                  </a:lnTo>
                  <a:lnTo>
                    <a:pt x="993" y="151953"/>
                  </a:lnTo>
                  <a:lnTo>
                    <a:pt x="2580" y="158849"/>
                  </a:lnTo>
                  <a:lnTo>
                    <a:pt x="4664" y="165447"/>
                  </a:lnTo>
                  <a:lnTo>
                    <a:pt x="8037" y="171797"/>
                  </a:lnTo>
                  <a:lnTo>
                    <a:pt x="12303" y="178048"/>
                  </a:lnTo>
                  <a:lnTo>
                    <a:pt x="17066" y="184150"/>
                  </a:lnTo>
                  <a:lnTo>
                    <a:pt x="21283" y="190252"/>
                  </a:lnTo>
                  <a:lnTo>
                    <a:pt x="25053" y="196304"/>
                  </a:lnTo>
                  <a:lnTo>
                    <a:pt x="28575" y="202307"/>
                  </a:lnTo>
                  <a:lnTo>
                    <a:pt x="33933" y="208260"/>
                  </a:lnTo>
                  <a:lnTo>
                    <a:pt x="40432" y="214262"/>
                  </a:lnTo>
                  <a:lnTo>
                    <a:pt x="47774" y="220216"/>
                  </a:lnTo>
                  <a:lnTo>
                    <a:pt x="54620" y="225177"/>
                  </a:lnTo>
                  <a:lnTo>
                    <a:pt x="61169" y="229493"/>
                  </a:lnTo>
                  <a:lnTo>
                    <a:pt x="67568" y="233362"/>
                  </a:lnTo>
                  <a:lnTo>
                    <a:pt x="74762" y="236934"/>
                  </a:lnTo>
                  <a:lnTo>
                    <a:pt x="82550" y="240307"/>
                  </a:lnTo>
                  <a:lnTo>
                    <a:pt x="90736" y="243532"/>
                  </a:lnTo>
                  <a:lnTo>
                    <a:pt x="107752" y="249783"/>
                  </a:lnTo>
                  <a:lnTo>
                    <a:pt x="142925" y="261887"/>
                  </a:lnTo>
                  <a:lnTo>
                    <a:pt x="149821" y="263872"/>
                  </a:lnTo>
                  <a:lnTo>
                    <a:pt x="155427" y="265211"/>
                  </a:lnTo>
                  <a:lnTo>
                    <a:pt x="169565" y="26789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Annotation19"/>
            <p:cNvSpPr/>
            <p:nvPr/>
          </p:nvSpPr>
          <p:spPr>
            <a:xfrm>
              <a:off x="448337484" y="444993861"/>
              <a:ext cx="196106" cy="17761"/>
            </a:xfrm>
            <a:custGeom>
              <a:avLst/>
              <a:gdLst/>
              <a:ahLst/>
              <a:cxnLst/>
              <a:rect l="0" t="0" r="0" b="0"/>
              <a:pathLst>
                <a:path w="196106" h="17761">
                  <a:moveTo>
                    <a:pt x="8582" y="17760"/>
                  </a:moveTo>
                  <a:lnTo>
                    <a:pt x="3869" y="17760"/>
                  </a:lnTo>
                  <a:lnTo>
                    <a:pt x="2430" y="16768"/>
                  </a:lnTo>
                  <a:lnTo>
                    <a:pt x="1537" y="15131"/>
                  </a:lnTo>
                  <a:lnTo>
                    <a:pt x="0" y="10071"/>
                  </a:lnTo>
                  <a:lnTo>
                    <a:pt x="893" y="9674"/>
                  </a:lnTo>
                  <a:lnTo>
                    <a:pt x="4514" y="9178"/>
                  </a:lnTo>
                  <a:lnTo>
                    <a:pt x="8830" y="8087"/>
                  </a:lnTo>
                  <a:lnTo>
                    <a:pt x="14734" y="6350"/>
                  </a:lnTo>
                  <a:lnTo>
                    <a:pt x="21580" y="4217"/>
                  </a:lnTo>
                  <a:lnTo>
                    <a:pt x="28178" y="2778"/>
                  </a:lnTo>
                  <a:lnTo>
                    <a:pt x="34528" y="1786"/>
                  </a:lnTo>
                  <a:lnTo>
                    <a:pt x="40779" y="1191"/>
                  </a:lnTo>
                  <a:lnTo>
                    <a:pt x="47922" y="744"/>
                  </a:lnTo>
                  <a:lnTo>
                    <a:pt x="63748" y="298"/>
                  </a:lnTo>
                  <a:lnTo>
                    <a:pt x="94158" y="0"/>
                  </a:lnTo>
                  <a:lnTo>
                    <a:pt x="104328" y="943"/>
                  </a:lnTo>
                  <a:lnTo>
                    <a:pt x="114101" y="2580"/>
                  </a:lnTo>
                  <a:lnTo>
                    <a:pt x="123577" y="4664"/>
                  </a:lnTo>
                  <a:lnTo>
                    <a:pt x="132854" y="6053"/>
                  </a:lnTo>
                  <a:lnTo>
                    <a:pt x="142031" y="6995"/>
                  </a:lnTo>
                  <a:lnTo>
                    <a:pt x="151110" y="7591"/>
                  </a:lnTo>
                  <a:lnTo>
                    <a:pt x="166538" y="8285"/>
                  </a:lnTo>
                  <a:lnTo>
                    <a:pt x="196105" y="883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Annotation20"/>
            <p:cNvSpPr/>
            <p:nvPr/>
          </p:nvSpPr>
          <p:spPr>
            <a:xfrm>
              <a:off x="448757675" y="444887152"/>
              <a:ext cx="383134" cy="283270"/>
            </a:xfrm>
            <a:custGeom>
              <a:avLst/>
              <a:gdLst/>
              <a:ahLst/>
              <a:cxnLst/>
              <a:rect l="0" t="0" r="0" b="0"/>
              <a:pathLst>
                <a:path w="383134" h="283270">
                  <a:moveTo>
                    <a:pt x="61664" y="44102"/>
                  </a:moveTo>
                  <a:lnTo>
                    <a:pt x="66427" y="34627"/>
                  </a:lnTo>
                  <a:lnTo>
                    <a:pt x="71388" y="27334"/>
                  </a:lnTo>
                  <a:lnTo>
                    <a:pt x="74116" y="23961"/>
                  </a:lnTo>
                  <a:lnTo>
                    <a:pt x="82401" y="17611"/>
                  </a:lnTo>
                  <a:lnTo>
                    <a:pt x="92720" y="11509"/>
                  </a:lnTo>
                  <a:lnTo>
                    <a:pt x="103932" y="5457"/>
                  </a:lnTo>
                  <a:lnTo>
                    <a:pt x="111671" y="3472"/>
                  </a:lnTo>
                  <a:lnTo>
                    <a:pt x="120799" y="2133"/>
                  </a:lnTo>
                  <a:lnTo>
                    <a:pt x="130870" y="1240"/>
                  </a:lnTo>
                  <a:lnTo>
                    <a:pt x="140543" y="644"/>
                  </a:lnTo>
                  <a:lnTo>
                    <a:pt x="159246" y="0"/>
                  </a:lnTo>
                  <a:lnTo>
                    <a:pt x="169366" y="793"/>
                  </a:lnTo>
                  <a:lnTo>
                    <a:pt x="180082" y="2331"/>
                  </a:lnTo>
                  <a:lnTo>
                    <a:pt x="191244" y="4365"/>
                  </a:lnTo>
                  <a:lnTo>
                    <a:pt x="202605" y="6697"/>
                  </a:lnTo>
                  <a:lnTo>
                    <a:pt x="225822" y="11906"/>
                  </a:lnTo>
                  <a:lnTo>
                    <a:pt x="236587" y="15726"/>
                  </a:lnTo>
                  <a:lnTo>
                    <a:pt x="246757" y="20191"/>
                  </a:lnTo>
                  <a:lnTo>
                    <a:pt x="256480" y="25201"/>
                  </a:lnTo>
                  <a:lnTo>
                    <a:pt x="265956" y="31502"/>
                  </a:lnTo>
                  <a:lnTo>
                    <a:pt x="275282" y="38695"/>
                  </a:lnTo>
                  <a:lnTo>
                    <a:pt x="284411" y="46434"/>
                  </a:lnTo>
                  <a:lnTo>
                    <a:pt x="292546" y="53578"/>
                  </a:lnTo>
                  <a:lnTo>
                    <a:pt x="306834" y="66823"/>
                  </a:lnTo>
                  <a:lnTo>
                    <a:pt x="312390" y="74116"/>
                  </a:lnTo>
                  <a:lnTo>
                    <a:pt x="317153" y="82004"/>
                  </a:lnTo>
                  <a:lnTo>
                    <a:pt x="321270" y="90189"/>
                  </a:lnTo>
                  <a:lnTo>
                    <a:pt x="324048" y="98623"/>
                  </a:lnTo>
                  <a:lnTo>
                    <a:pt x="325884" y="107255"/>
                  </a:lnTo>
                  <a:lnTo>
                    <a:pt x="327124" y="115986"/>
                  </a:lnTo>
                  <a:lnTo>
                    <a:pt x="326926" y="124767"/>
                  </a:lnTo>
                  <a:lnTo>
                    <a:pt x="325834" y="133598"/>
                  </a:lnTo>
                  <a:lnTo>
                    <a:pt x="324098" y="142428"/>
                  </a:lnTo>
                  <a:lnTo>
                    <a:pt x="320973" y="151358"/>
                  </a:lnTo>
                  <a:lnTo>
                    <a:pt x="316855" y="160238"/>
                  </a:lnTo>
                  <a:lnTo>
                    <a:pt x="312192" y="169168"/>
                  </a:lnTo>
                  <a:lnTo>
                    <a:pt x="307032" y="177055"/>
                  </a:lnTo>
                  <a:lnTo>
                    <a:pt x="301675" y="184348"/>
                  </a:lnTo>
                  <a:lnTo>
                    <a:pt x="296069" y="191194"/>
                  </a:lnTo>
                  <a:lnTo>
                    <a:pt x="289371" y="198685"/>
                  </a:lnTo>
                  <a:lnTo>
                    <a:pt x="273993" y="215007"/>
                  </a:lnTo>
                  <a:lnTo>
                    <a:pt x="263723" y="222547"/>
                  </a:lnTo>
                  <a:lnTo>
                    <a:pt x="251966" y="229542"/>
                  </a:lnTo>
                  <a:lnTo>
                    <a:pt x="202109" y="255041"/>
                  </a:lnTo>
                  <a:lnTo>
                    <a:pt x="189012" y="260102"/>
                  </a:lnTo>
                  <a:lnTo>
                    <a:pt x="175369" y="264517"/>
                  </a:lnTo>
                  <a:lnTo>
                    <a:pt x="135037" y="275431"/>
                  </a:lnTo>
                  <a:lnTo>
                    <a:pt x="122486" y="278705"/>
                  </a:lnTo>
                  <a:lnTo>
                    <a:pt x="110133" y="280838"/>
                  </a:lnTo>
                  <a:lnTo>
                    <a:pt x="97979" y="282327"/>
                  </a:lnTo>
                  <a:lnTo>
                    <a:pt x="85874" y="283269"/>
                  </a:lnTo>
                  <a:lnTo>
                    <a:pt x="74811" y="282922"/>
                  </a:lnTo>
                  <a:lnTo>
                    <a:pt x="64492" y="281682"/>
                  </a:lnTo>
                  <a:lnTo>
                    <a:pt x="54620" y="279896"/>
                  </a:lnTo>
                  <a:lnTo>
                    <a:pt x="45045" y="277713"/>
                  </a:lnTo>
                  <a:lnTo>
                    <a:pt x="35719" y="275232"/>
                  </a:lnTo>
                  <a:lnTo>
                    <a:pt x="26491" y="272603"/>
                  </a:lnTo>
                  <a:lnTo>
                    <a:pt x="19397" y="267890"/>
                  </a:lnTo>
                  <a:lnTo>
                    <a:pt x="13643" y="261739"/>
                  </a:lnTo>
                  <a:lnTo>
                    <a:pt x="8830" y="254694"/>
                  </a:lnTo>
                  <a:lnTo>
                    <a:pt x="5606" y="247997"/>
                  </a:lnTo>
                  <a:lnTo>
                    <a:pt x="3423" y="241548"/>
                  </a:lnTo>
                  <a:lnTo>
                    <a:pt x="2034" y="235247"/>
                  </a:lnTo>
                  <a:lnTo>
                    <a:pt x="1042" y="228103"/>
                  </a:lnTo>
                  <a:lnTo>
                    <a:pt x="446" y="220315"/>
                  </a:lnTo>
                  <a:lnTo>
                    <a:pt x="0" y="212179"/>
                  </a:lnTo>
                  <a:lnTo>
                    <a:pt x="1687" y="204787"/>
                  </a:lnTo>
                  <a:lnTo>
                    <a:pt x="4812" y="197842"/>
                  </a:lnTo>
                  <a:lnTo>
                    <a:pt x="8880" y="191244"/>
                  </a:lnTo>
                  <a:lnTo>
                    <a:pt x="14585" y="184844"/>
                  </a:lnTo>
                  <a:lnTo>
                    <a:pt x="21332" y="178643"/>
                  </a:lnTo>
                  <a:lnTo>
                    <a:pt x="28823" y="172491"/>
                  </a:lnTo>
                  <a:lnTo>
                    <a:pt x="36810" y="166389"/>
                  </a:lnTo>
                  <a:lnTo>
                    <a:pt x="45095" y="160337"/>
                  </a:lnTo>
                  <a:lnTo>
                    <a:pt x="53578" y="154334"/>
                  </a:lnTo>
                  <a:lnTo>
                    <a:pt x="62260" y="149324"/>
                  </a:lnTo>
                  <a:lnTo>
                    <a:pt x="70991" y="145008"/>
                  </a:lnTo>
                  <a:lnTo>
                    <a:pt x="79772" y="141138"/>
                  </a:lnTo>
                  <a:lnTo>
                    <a:pt x="89595" y="137566"/>
                  </a:lnTo>
                  <a:lnTo>
                    <a:pt x="100161" y="134193"/>
                  </a:lnTo>
                  <a:lnTo>
                    <a:pt x="111125" y="130968"/>
                  </a:lnTo>
                  <a:lnTo>
                    <a:pt x="121444" y="128786"/>
                  </a:lnTo>
                  <a:lnTo>
                    <a:pt x="131266" y="127347"/>
                  </a:lnTo>
                  <a:lnTo>
                    <a:pt x="140841" y="126404"/>
                  </a:lnTo>
                  <a:lnTo>
                    <a:pt x="151160" y="125759"/>
                  </a:lnTo>
                  <a:lnTo>
                    <a:pt x="173186" y="125015"/>
                  </a:lnTo>
                  <a:lnTo>
                    <a:pt x="183654" y="125859"/>
                  </a:lnTo>
                  <a:lnTo>
                    <a:pt x="193576" y="127347"/>
                  </a:lnTo>
                  <a:lnTo>
                    <a:pt x="203200" y="129381"/>
                  </a:lnTo>
                  <a:lnTo>
                    <a:pt x="211584" y="131712"/>
                  </a:lnTo>
                  <a:lnTo>
                    <a:pt x="219174" y="134243"/>
                  </a:lnTo>
                  <a:lnTo>
                    <a:pt x="226169" y="136921"/>
                  </a:lnTo>
                  <a:lnTo>
                    <a:pt x="232866" y="140741"/>
                  </a:lnTo>
                  <a:lnTo>
                    <a:pt x="239316" y="145206"/>
                  </a:lnTo>
                  <a:lnTo>
                    <a:pt x="245566" y="150217"/>
                  </a:lnTo>
                  <a:lnTo>
                    <a:pt x="251718" y="155525"/>
                  </a:lnTo>
                  <a:lnTo>
                    <a:pt x="257820" y="161032"/>
                  </a:lnTo>
                  <a:lnTo>
                    <a:pt x="269925" y="172491"/>
                  </a:lnTo>
                  <a:lnTo>
                    <a:pt x="281880" y="184150"/>
                  </a:lnTo>
                  <a:lnTo>
                    <a:pt x="286841" y="190053"/>
                  </a:lnTo>
                  <a:lnTo>
                    <a:pt x="291157" y="195957"/>
                  </a:lnTo>
                  <a:lnTo>
                    <a:pt x="295027" y="201910"/>
                  </a:lnTo>
                  <a:lnTo>
                    <a:pt x="299591" y="207863"/>
                  </a:lnTo>
                  <a:lnTo>
                    <a:pt x="304602" y="213766"/>
                  </a:lnTo>
                  <a:lnTo>
                    <a:pt x="309959" y="219719"/>
                  </a:lnTo>
                  <a:lnTo>
                    <a:pt x="321171" y="231626"/>
                  </a:lnTo>
                  <a:lnTo>
                    <a:pt x="326926" y="237579"/>
                  </a:lnTo>
                  <a:lnTo>
                    <a:pt x="332780" y="242540"/>
                  </a:lnTo>
                  <a:lnTo>
                    <a:pt x="344537" y="250676"/>
                  </a:lnTo>
                  <a:lnTo>
                    <a:pt x="356394" y="254992"/>
                  </a:lnTo>
                  <a:lnTo>
                    <a:pt x="362347" y="256133"/>
                  </a:lnTo>
                  <a:lnTo>
                    <a:pt x="371574" y="260052"/>
                  </a:lnTo>
                  <a:lnTo>
                    <a:pt x="383133" y="26734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Annotation21"/>
            <p:cNvSpPr/>
            <p:nvPr/>
          </p:nvSpPr>
          <p:spPr>
            <a:xfrm>
              <a:off x="449186052" y="444897470"/>
              <a:ext cx="186929" cy="301676"/>
            </a:xfrm>
            <a:custGeom>
              <a:avLst/>
              <a:gdLst/>
              <a:ahLst/>
              <a:cxnLst/>
              <a:rect l="0" t="0" r="0" b="0"/>
              <a:pathLst>
                <a:path w="186929" h="301676">
                  <a:moveTo>
                    <a:pt x="186928" y="96292"/>
                  </a:moveTo>
                  <a:lnTo>
                    <a:pt x="186928" y="63748"/>
                  </a:lnTo>
                  <a:lnTo>
                    <a:pt x="185936" y="57746"/>
                  </a:lnTo>
                  <a:lnTo>
                    <a:pt x="184299" y="51743"/>
                  </a:lnTo>
                  <a:lnTo>
                    <a:pt x="182215" y="45740"/>
                  </a:lnTo>
                  <a:lnTo>
                    <a:pt x="180777" y="39787"/>
                  </a:lnTo>
                  <a:lnTo>
                    <a:pt x="179884" y="33784"/>
                  </a:lnTo>
                  <a:lnTo>
                    <a:pt x="179239" y="27831"/>
                  </a:lnTo>
                  <a:lnTo>
                    <a:pt x="176857" y="22870"/>
                  </a:lnTo>
                  <a:lnTo>
                    <a:pt x="173286" y="18554"/>
                  </a:lnTo>
                  <a:lnTo>
                    <a:pt x="168870" y="14734"/>
                  </a:lnTo>
                  <a:lnTo>
                    <a:pt x="161379" y="7789"/>
                  </a:lnTo>
                  <a:lnTo>
                    <a:pt x="158006" y="4515"/>
                  </a:lnTo>
                  <a:lnTo>
                    <a:pt x="153739" y="2382"/>
                  </a:lnTo>
                  <a:lnTo>
                    <a:pt x="148927" y="943"/>
                  </a:lnTo>
                  <a:lnTo>
                    <a:pt x="143718" y="0"/>
                  </a:lnTo>
                  <a:lnTo>
                    <a:pt x="137319" y="348"/>
                  </a:lnTo>
                  <a:lnTo>
                    <a:pt x="130026" y="1538"/>
                  </a:lnTo>
                  <a:lnTo>
                    <a:pt x="122188" y="3374"/>
                  </a:lnTo>
                  <a:lnTo>
                    <a:pt x="112018" y="8533"/>
                  </a:lnTo>
                  <a:lnTo>
                    <a:pt x="100310" y="15975"/>
                  </a:lnTo>
                  <a:lnTo>
                    <a:pt x="55265" y="46931"/>
                  </a:lnTo>
                  <a:lnTo>
                    <a:pt x="46583" y="53430"/>
                  </a:lnTo>
                  <a:lnTo>
                    <a:pt x="38794" y="59780"/>
                  </a:lnTo>
                  <a:lnTo>
                    <a:pt x="31601" y="65981"/>
                  </a:lnTo>
                  <a:lnTo>
                    <a:pt x="25846" y="72132"/>
                  </a:lnTo>
                  <a:lnTo>
                    <a:pt x="20985" y="78185"/>
                  </a:lnTo>
                  <a:lnTo>
                    <a:pt x="16768" y="84237"/>
                  </a:lnTo>
                  <a:lnTo>
                    <a:pt x="12998" y="90240"/>
                  </a:lnTo>
                  <a:lnTo>
                    <a:pt x="9426" y="96243"/>
                  </a:lnTo>
                  <a:lnTo>
                    <a:pt x="6102" y="102196"/>
                  </a:lnTo>
                  <a:lnTo>
                    <a:pt x="3869" y="108149"/>
                  </a:lnTo>
                  <a:lnTo>
                    <a:pt x="2381" y="114102"/>
                  </a:lnTo>
                  <a:lnTo>
                    <a:pt x="1389" y="120105"/>
                  </a:lnTo>
                  <a:lnTo>
                    <a:pt x="298" y="129332"/>
                  </a:lnTo>
                  <a:lnTo>
                    <a:pt x="0" y="133201"/>
                  </a:lnTo>
                  <a:lnTo>
                    <a:pt x="794" y="135781"/>
                  </a:lnTo>
                  <a:lnTo>
                    <a:pt x="2332" y="137518"/>
                  </a:lnTo>
                  <a:lnTo>
                    <a:pt x="4316" y="138659"/>
                  </a:lnTo>
                  <a:lnTo>
                    <a:pt x="7640" y="139403"/>
                  </a:lnTo>
                  <a:lnTo>
                    <a:pt x="11857" y="139899"/>
                  </a:lnTo>
                  <a:lnTo>
                    <a:pt x="16619" y="140246"/>
                  </a:lnTo>
                  <a:lnTo>
                    <a:pt x="21778" y="139502"/>
                  </a:lnTo>
                  <a:lnTo>
                    <a:pt x="27236" y="137964"/>
                  </a:lnTo>
                  <a:lnTo>
                    <a:pt x="47030" y="131118"/>
                  </a:lnTo>
                  <a:lnTo>
                    <a:pt x="54967" y="128439"/>
                  </a:lnTo>
                  <a:lnTo>
                    <a:pt x="62260" y="124669"/>
                  </a:lnTo>
                  <a:lnTo>
                    <a:pt x="69056" y="120154"/>
                  </a:lnTo>
                  <a:lnTo>
                    <a:pt x="75605" y="115193"/>
                  </a:lnTo>
                  <a:lnTo>
                    <a:pt x="82947" y="110877"/>
                  </a:lnTo>
                  <a:lnTo>
                    <a:pt x="90835" y="107008"/>
                  </a:lnTo>
                  <a:lnTo>
                    <a:pt x="99070" y="103436"/>
                  </a:lnTo>
                  <a:lnTo>
                    <a:pt x="106511" y="99070"/>
                  </a:lnTo>
                  <a:lnTo>
                    <a:pt x="113457" y="94159"/>
                  </a:lnTo>
                  <a:lnTo>
                    <a:pt x="120104" y="88900"/>
                  </a:lnTo>
                  <a:lnTo>
                    <a:pt x="126504" y="83443"/>
                  </a:lnTo>
                  <a:lnTo>
                    <a:pt x="132755" y="77788"/>
                  </a:lnTo>
                  <a:lnTo>
                    <a:pt x="148382" y="63004"/>
                  </a:lnTo>
                  <a:lnTo>
                    <a:pt x="152301" y="59234"/>
                  </a:lnTo>
                  <a:lnTo>
                    <a:pt x="156914" y="55712"/>
                  </a:lnTo>
                  <a:lnTo>
                    <a:pt x="161975" y="52388"/>
                  </a:lnTo>
                  <a:lnTo>
                    <a:pt x="174823" y="44599"/>
                  </a:lnTo>
                  <a:lnTo>
                    <a:pt x="179239" y="43557"/>
                  </a:lnTo>
                  <a:lnTo>
                    <a:pt x="181818" y="43260"/>
                  </a:lnTo>
                  <a:lnTo>
                    <a:pt x="183505" y="44053"/>
                  </a:lnTo>
                  <a:lnTo>
                    <a:pt x="184646" y="45591"/>
                  </a:lnTo>
                  <a:lnTo>
                    <a:pt x="185390" y="47625"/>
                  </a:lnTo>
                  <a:lnTo>
                    <a:pt x="186482" y="55166"/>
                  </a:lnTo>
                  <a:lnTo>
                    <a:pt x="184100" y="63451"/>
                  </a:lnTo>
                  <a:lnTo>
                    <a:pt x="182066" y="68461"/>
                  </a:lnTo>
                  <a:lnTo>
                    <a:pt x="180727" y="73769"/>
                  </a:lnTo>
                  <a:lnTo>
                    <a:pt x="179784" y="79276"/>
                  </a:lnTo>
                  <a:lnTo>
                    <a:pt x="179189" y="84932"/>
                  </a:lnTo>
                  <a:lnTo>
                    <a:pt x="178792" y="91728"/>
                  </a:lnTo>
                  <a:lnTo>
                    <a:pt x="178346" y="107157"/>
                  </a:lnTo>
                  <a:lnTo>
                    <a:pt x="178098" y="132557"/>
                  </a:lnTo>
                  <a:lnTo>
                    <a:pt x="177056" y="141337"/>
                  </a:lnTo>
                  <a:lnTo>
                    <a:pt x="175419" y="150118"/>
                  </a:lnTo>
                  <a:lnTo>
                    <a:pt x="173286" y="158949"/>
                  </a:lnTo>
                  <a:lnTo>
                    <a:pt x="171896" y="167829"/>
                  </a:lnTo>
                  <a:lnTo>
                    <a:pt x="170954" y="176709"/>
                  </a:lnTo>
                  <a:lnTo>
                    <a:pt x="170309" y="185639"/>
                  </a:lnTo>
                  <a:lnTo>
                    <a:pt x="169912" y="194568"/>
                  </a:lnTo>
                  <a:lnTo>
                    <a:pt x="169466" y="212378"/>
                  </a:lnTo>
                  <a:lnTo>
                    <a:pt x="169118" y="258267"/>
                  </a:lnTo>
                  <a:lnTo>
                    <a:pt x="169069" y="279450"/>
                  </a:lnTo>
                  <a:lnTo>
                    <a:pt x="170061" y="284857"/>
                  </a:lnTo>
                  <a:lnTo>
                    <a:pt x="171698" y="289471"/>
                  </a:lnTo>
                  <a:lnTo>
                    <a:pt x="177998" y="30167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 name="Group 38"/>
          <p:cNvGrpSpPr/>
          <p:nvPr/>
        </p:nvGrpSpPr>
        <p:grpSpPr>
          <a:xfrm>
            <a:off x="446127485" y="444138100"/>
            <a:ext cx="2991794" cy="1193949"/>
            <a:chOff x="446127485" y="444138100"/>
            <a:chExt cx="2991794" cy="1193949"/>
          </a:xfrm>
        </p:grpSpPr>
        <p:sp>
          <p:nvSpPr>
            <p:cNvPr id="27" name="SMARTInkAnnotation22"/>
            <p:cNvSpPr/>
            <p:nvPr/>
          </p:nvSpPr>
          <p:spPr>
            <a:xfrm>
              <a:off x="447977121" y="444138100"/>
              <a:ext cx="255688" cy="339478"/>
            </a:xfrm>
            <a:custGeom>
              <a:avLst/>
              <a:gdLst/>
              <a:ahLst/>
              <a:cxnLst/>
              <a:rect l="0" t="0" r="0" b="0"/>
              <a:pathLst>
                <a:path w="255688" h="339478">
                  <a:moveTo>
                    <a:pt x="255687" y="34032"/>
                  </a:moveTo>
                  <a:lnTo>
                    <a:pt x="251172" y="29468"/>
                  </a:lnTo>
                  <a:lnTo>
                    <a:pt x="249833" y="27186"/>
                  </a:lnTo>
                  <a:lnTo>
                    <a:pt x="247005" y="19446"/>
                  </a:lnTo>
                  <a:lnTo>
                    <a:pt x="242987" y="13940"/>
                  </a:lnTo>
                  <a:lnTo>
                    <a:pt x="240606" y="12104"/>
                  </a:lnTo>
                  <a:lnTo>
                    <a:pt x="238075" y="10864"/>
                  </a:lnTo>
                  <a:lnTo>
                    <a:pt x="235397" y="10070"/>
                  </a:lnTo>
                  <a:lnTo>
                    <a:pt x="229940" y="6598"/>
                  </a:lnTo>
                  <a:lnTo>
                    <a:pt x="227161" y="4365"/>
                  </a:lnTo>
                  <a:lnTo>
                    <a:pt x="223441" y="2877"/>
                  </a:lnTo>
                  <a:lnTo>
                    <a:pt x="219025" y="1885"/>
                  </a:lnTo>
                  <a:lnTo>
                    <a:pt x="214213" y="1240"/>
                  </a:lnTo>
                  <a:lnTo>
                    <a:pt x="208161" y="793"/>
                  </a:lnTo>
                  <a:lnTo>
                    <a:pt x="201265" y="496"/>
                  </a:lnTo>
                  <a:lnTo>
                    <a:pt x="186035" y="148"/>
                  </a:lnTo>
                  <a:lnTo>
                    <a:pt x="169813" y="0"/>
                  </a:lnTo>
                  <a:lnTo>
                    <a:pt x="161528" y="893"/>
                  </a:lnTo>
                  <a:lnTo>
                    <a:pt x="153144" y="2480"/>
                  </a:lnTo>
                  <a:lnTo>
                    <a:pt x="144711" y="4464"/>
                  </a:lnTo>
                  <a:lnTo>
                    <a:pt x="110232" y="11757"/>
                  </a:lnTo>
                  <a:lnTo>
                    <a:pt x="99070" y="14436"/>
                  </a:lnTo>
                  <a:lnTo>
                    <a:pt x="88751" y="17164"/>
                  </a:lnTo>
                  <a:lnTo>
                    <a:pt x="69751" y="22721"/>
                  </a:lnTo>
                  <a:lnTo>
                    <a:pt x="51842" y="28376"/>
                  </a:lnTo>
                  <a:lnTo>
                    <a:pt x="44004" y="31204"/>
                  </a:lnTo>
                  <a:lnTo>
                    <a:pt x="36909" y="34032"/>
                  </a:lnTo>
                  <a:lnTo>
                    <a:pt x="30311" y="36859"/>
                  </a:lnTo>
                  <a:lnTo>
                    <a:pt x="17859" y="42564"/>
                  </a:lnTo>
                  <a:lnTo>
                    <a:pt x="11906" y="45392"/>
                  </a:lnTo>
                  <a:lnTo>
                    <a:pt x="7938" y="48220"/>
                  </a:lnTo>
                  <a:lnTo>
                    <a:pt x="5308" y="51097"/>
                  </a:lnTo>
                  <a:lnTo>
                    <a:pt x="3522" y="53925"/>
                  </a:lnTo>
                  <a:lnTo>
                    <a:pt x="3274" y="57745"/>
                  </a:lnTo>
                  <a:lnTo>
                    <a:pt x="5556" y="66972"/>
                  </a:lnTo>
                  <a:lnTo>
                    <a:pt x="8434" y="71189"/>
                  </a:lnTo>
                  <a:lnTo>
                    <a:pt x="12254" y="74910"/>
                  </a:lnTo>
                  <a:lnTo>
                    <a:pt x="16669" y="78333"/>
                  </a:lnTo>
                  <a:lnTo>
                    <a:pt x="22473" y="82550"/>
                  </a:lnTo>
                  <a:lnTo>
                    <a:pt x="36513" y="92223"/>
                  </a:lnTo>
                  <a:lnTo>
                    <a:pt x="45194" y="97482"/>
                  </a:lnTo>
                  <a:lnTo>
                    <a:pt x="54719" y="102889"/>
                  </a:lnTo>
                  <a:lnTo>
                    <a:pt x="75456" y="113903"/>
                  </a:lnTo>
                  <a:lnTo>
                    <a:pt x="130919" y="142130"/>
                  </a:lnTo>
                  <a:lnTo>
                    <a:pt x="141238" y="148778"/>
                  </a:lnTo>
                  <a:lnTo>
                    <a:pt x="151011" y="156021"/>
                  </a:lnTo>
                  <a:lnTo>
                    <a:pt x="160338" y="163711"/>
                  </a:lnTo>
                  <a:lnTo>
                    <a:pt x="169367" y="171698"/>
                  </a:lnTo>
                  <a:lnTo>
                    <a:pt x="178247" y="179834"/>
                  </a:lnTo>
                  <a:lnTo>
                    <a:pt x="201811" y="202356"/>
                  </a:lnTo>
                  <a:lnTo>
                    <a:pt x="208409" y="208805"/>
                  </a:lnTo>
                  <a:lnTo>
                    <a:pt x="213767" y="215999"/>
                  </a:lnTo>
                  <a:lnTo>
                    <a:pt x="218281" y="223589"/>
                  </a:lnTo>
                  <a:lnTo>
                    <a:pt x="222250" y="231527"/>
                  </a:lnTo>
                  <a:lnTo>
                    <a:pt x="224879" y="238670"/>
                  </a:lnTo>
                  <a:lnTo>
                    <a:pt x="226616" y="245368"/>
                  </a:lnTo>
                  <a:lnTo>
                    <a:pt x="227806" y="251718"/>
                  </a:lnTo>
                  <a:lnTo>
                    <a:pt x="227608" y="257820"/>
                  </a:lnTo>
                  <a:lnTo>
                    <a:pt x="226566" y="263822"/>
                  </a:lnTo>
                  <a:lnTo>
                    <a:pt x="224929" y="269676"/>
                  </a:lnTo>
                  <a:lnTo>
                    <a:pt x="223788" y="275530"/>
                  </a:lnTo>
                  <a:lnTo>
                    <a:pt x="223093" y="281285"/>
                  </a:lnTo>
                  <a:lnTo>
                    <a:pt x="222597" y="287039"/>
                  </a:lnTo>
                  <a:lnTo>
                    <a:pt x="220365" y="292745"/>
                  </a:lnTo>
                  <a:lnTo>
                    <a:pt x="216992" y="298499"/>
                  </a:lnTo>
                  <a:lnTo>
                    <a:pt x="212824" y="304204"/>
                  </a:lnTo>
                  <a:lnTo>
                    <a:pt x="208211" y="308917"/>
                  </a:lnTo>
                  <a:lnTo>
                    <a:pt x="203200" y="313035"/>
                  </a:lnTo>
                  <a:lnTo>
                    <a:pt x="197991" y="316755"/>
                  </a:lnTo>
                  <a:lnTo>
                    <a:pt x="191641" y="320179"/>
                  </a:lnTo>
                  <a:lnTo>
                    <a:pt x="184597" y="323403"/>
                  </a:lnTo>
                  <a:lnTo>
                    <a:pt x="177056" y="326479"/>
                  </a:lnTo>
                  <a:lnTo>
                    <a:pt x="168225" y="329505"/>
                  </a:lnTo>
                  <a:lnTo>
                    <a:pt x="158552" y="332432"/>
                  </a:lnTo>
                  <a:lnTo>
                    <a:pt x="148332" y="335359"/>
                  </a:lnTo>
                  <a:lnTo>
                    <a:pt x="138658" y="337294"/>
                  </a:lnTo>
                  <a:lnTo>
                    <a:pt x="129381" y="338584"/>
                  </a:lnTo>
                  <a:lnTo>
                    <a:pt x="120352" y="339477"/>
                  </a:lnTo>
                  <a:lnTo>
                    <a:pt x="111472" y="339080"/>
                  </a:lnTo>
                  <a:lnTo>
                    <a:pt x="102741" y="337889"/>
                  </a:lnTo>
                  <a:lnTo>
                    <a:pt x="94059" y="336153"/>
                  </a:lnTo>
                  <a:lnTo>
                    <a:pt x="74315" y="331688"/>
                  </a:lnTo>
                  <a:lnTo>
                    <a:pt x="63748" y="329158"/>
                  </a:lnTo>
                  <a:lnTo>
                    <a:pt x="54818" y="326529"/>
                  </a:lnTo>
                  <a:lnTo>
                    <a:pt x="46931" y="323850"/>
                  </a:lnTo>
                  <a:lnTo>
                    <a:pt x="39836" y="321071"/>
                  </a:lnTo>
                  <a:lnTo>
                    <a:pt x="33189" y="318293"/>
                  </a:lnTo>
                  <a:lnTo>
                    <a:pt x="26839" y="315515"/>
                  </a:lnTo>
                  <a:lnTo>
                    <a:pt x="20737" y="312688"/>
                  </a:lnTo>
                  <a:lnTo>
                    <a:pt x="15726" y="308917"/>
                  </a:lnTo>
                  <a:lnTo>
                    <a:pt x="11410" y="304502"/>
                  </a:lnTo>
                  <a:lnTo>
                    <a:pt x="5060" y="295523"/>
                  </a:lnTo>
                  <a:lnTo>
                    <a:pt x="2233" y="288329"/>
                  </a:lnTo>
                  <a:lnTo>
                    <a:pt x="992" y="281979"/>
                  </a:lnTo>
                  <a:lnTo>
                    <a:pt x="0" y="27295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Annotation23"/>
            <p:cNvSpPr/>
            <p:nvPr/>
          </p:nvSpPr>
          <p:spPr>
            <a:xfrm>
              <a:off x="448241341" y="444302158"/>
              <a:ext cx="306587" cy="369293"/>
            </a:xfrm>
            <a:custGeom>
              <a:avLst/>
              <a:gdLst/>
              <a:ahLst/>
              <a:cxnLst/>
              <a:rect l="0" t="0" r="0" b="0"/>
              <a:pathLst>
                <a:path w="306587" h="369293">
                  <a:moveTo>
                    <a:pt x="0" y="91827"/>
                  </a:moveTo>
                  <a:lnTo>
                    <a:pt x="48815" y="91827"/>
                  </a:lnTo>
                  <a:lnTo>
                    <a:pt x="54322" y="90884"/>
                  </a:lnTo>
                  <a:lnTo>
                    <a:pt x="59878" y="89297"/>
                  </a:lnTo>
                  <a:lnTo>
                    <a:pt x="65484" y="87263"/>
                  </a:lnTo>
                  <a:lnTo>
                    <a:pt x="71139" y="84981"/>
                  </a:lnTo>
                  <a:lnTo>
                    <a:pt x="76795" y="82550"/>
                  </a:lnTo>
                  <a:lnTo>
                    <a:pt x="82450" y="79921"/>
                  </a:lnTo>
                  <a:lnTo>
                    <a:pt x="88106" y="76299"/>
                  </a:lnTo>
                  <a:lnTo>
                    <a:pt x="93811" y="71983"/>
                  </a:lnTo>
                  <a:lnTo>
                    <a:pt x="99466" y="67221"/>
                  </a:lnTo>
                  <a:lnTo>
                    <a:pt x="105122" y="63103"/>
                  </a:lnTo>
                  <a:lnTo>
                    <a:pt x="110827" y="59382"/>
                  </a:lnTo>
                  <a:lnTo>
                    <a:pt x="116482" y="55959"/>
                  </a:lnTo>
                  <a:lnTo>
                    <a:pt x="125363" y="47129"/>
                  </a:lnTo>
                  <a:lnTo>
                    <a:pt x="131464" y="37802"/>
                  </a:lnTo>
                  <a:lnTo>
                    <a:pt x="134193" y="30510"/>
                  </a:lnTo>
                  <a:lnTo>
                    <a:pt x="135433" y="21580"/>
                  </a:lnTo>
                  <a:lnTo>
                    <a:pt x="135979" y="12253"/>
                  </a:lnTo>
                  <a:lnTo>
                    <a:pt x="136177" y="4961"/>
                  </a:lnTo>
                  <a:lnTo>
                    <a:pt x="135334" y="2629"/>
                  </a:lnTo>
                  <a:lnTo>
                    <a:pt x="133796" y="1042"/>
                  </a:lnTo>
                  <a:lnTo>
                    <a:pt x="131812" y="0"/>
                  </a:lnTo>
                  <a:lnTo>
                    <a:pt x="128587" y="297"/>
                  </a:lnTo>
                  <a:lnTo>
                    <a:pt x="120005" y="3076"/>
                  </a:lnTo>
                  <a:lnTo>
                    <a:pt x="115044" y="6102"/>
                  </a:lnTo>
                  <a:lnTo>
                    <a:pt x="109835" y="10021"/>
                  </a:lnTo>
                  <a:lnTo>
                    <a:pt x="104477" y="14535"/>
                  </a:lnTo>
                  <a:lnTo>
                    <a:pt x="99020" y="19447"/>
                  </a:lnTo>
                  <a:lnTo>
                    <a:pt x="87907" y="29964"/>
                  </a:lnTo>
                  <a:lnTo>
                    <a:pt x="82252" y="36363"/>
                  </a:lnTo>
                  <a:lnTo>
                    <a:pt x="76646" y="43458"/>
                  </a:lnTo>
                  <a:lnTo>
                    <a:pt x="70991" y="51048"/>
                  </a:lnTo>
                  <a:lnTo>
                    <a:pt x="66278" y="58936"/>
                  </a:lnTo>
                  <a:lnTo>
                    <a:pt x="62160" y="67072"/>
                  </a:lnTo>
                  <a:lnTo>
                    <a:pt x="58489" y="75307"/>
                  </a:lnTo>
                  <a:lnTo>
                    <a:pt x="54173" y="83641"/>
                  </a:lnTo>
                  <a:lnTo>
                    <a:pt x="49361" y="92075"/>
                  </a:lnTo>
                  <a:lnTo>
                    <a:pt x="44301" y="100508"/>
                  </a:lnTo>
                  <a:lnTo>
                    <a:pt x="40878" y="108049"/>
                  </a:lnTo>
                  <a:lnTo>
                    <a:pt x="38645" y="114945"/>
                  </a:lnTo>
                  <a:lnTo>
                    <a:pt x="37107" y="121444"/>
                  </a:lnTo>
                  <a:lnTo>
                    <a:pt x="36115" y="128637"/>
                  </a:lnTo>
                  <a:lnTo>
                    <a:pt x="35421" y="136277"/>
                  </a:lnTo>
                  <a:lnTo>
                    <a:pt x="34974" y="144214"/>
                  </a:lnTo>
                  <a:lnTo>
                    <a:pt x="35669" y="152350"/>
                  </a:lnTo>
                  <a:lnTo>
                    <a:pt x="37008" y="160585"/>
                  </a:lnTo>
                  <a:lnTo>
                    <a:pt x="38893" y="168969"/>
                  </a:lnTo>
                  <a:lnTo>
                    <a:pt x="42019" y="176411"/>
                  </a:lnTo>
                  <a:lnTo>
                    <a:pt x="46037" y="183306"/>
                  </a:lnTo>
                  <a:lnTo>
                    <a:pt x="50552" y="189805"/>
                  </a:lnTo>
                  <a:lnTo>
                    <a:pt x="55513" y="196006"/>
                  </a:lnTo>
                  <a:lnTo>
                    <a:pt x="60672" y="202059"/>
                  </a:lnTo>
                  <a:lnTo>
                    <a:pt x="66030" y="207962"/>
                  </a:lnTo>
                  <a:lnTo>
                    <a:pt x="71487" y="214759"/>
                  </a:lnTo>
                  <a:lnTo>
                    <a:pt x="77043" y="222101"/>
                  </a:lnTo>
                  <a:lnTo>
                    <a:pt x="82599" y="229890"/>
                  </a:lnTo>
                  <a:lnTo>
                    <a:pt x="89148" y="236934"/>
                  </a:lnTo>
                  <a:lnTo>
                    <a:pt x="96391" y="243582"/>
                  </a:lnTo>
                  <a:lnTo>
                    <a:pt x="104030" y="249882"/>
                  </a:lnTo>
                  <a:lnTo>
                    <a:pt x="111025" y="256927"/>
                  </a:lnTo>
                  <a:lnTo>
                    <a:pt x="117574" y="264467"/>
                  </a:lnTo>
                  <a:lnTo>
                    <a:pt x="123874" y="272306"/>
                  </a:lnTo>
                  <a:lnTo>
                    <a:pt x="129927" y="280392"/>
                  </a:lnTo>
                  <a:lnTo>
                    <a:pt x="141734" y="297011"/>
                  </a:lnTo>
                  <a:lnTo>
                    <a:pt x="147538" y="304453"/>
                  </a:lnTo>
                  <a:lnTo>
                    <a:pt x="153293" y="311299"/>
                  </a:lnTo>
                  <a:lnTo>
                    <a:pt x="158998" y="317797"/>
                  </a:lnTo>
                  <a:lnTo>
                    <a:pt x="164752" y="324941"/>
                  </a:lnTo>
                  <a:lnTo>
                    <a:pt x="170457" y="332581"/>
                  </a:lnTo>
                  <a:lnTo>
                    <a:pt x="176113" y="340469"/>
                  </a:lnTo>
                  <a:lnTo>
                    <a:pt x="184993" y="351830"/>
                  </a:lnTo>
                  <a:lnTo>
                    <a:pt x="188664" y="356146"/>
                  </a:lnTo>
                  <a:lnTo>
                    <a:pt x="192087" y="359072"/>
                  </a:lnTo>
                  <a:lnTo>
                    <a:pt x="201414" y="364083"/>
                  </a:lnTo>
                  <a:lnTo>
                    <a:pt x="207268" y="368647"/>
                  </a:lnTo>
                  <a:lnTo>
                    <a:pt x="209202" y="369292"/>
                  </a:lnTo>
                  <a:lnTo>
                    <a:pt x="210492" y="368746"/>
                  </a:lnTo>
                  <a:lnTo>
                    <a:pt x="211385" y="367456"/>
                  </a:lnTo>
                  <a:lnTo>
                    <a:pt x="212328" y="363488"/>
                  </a:lnTo>
                  <a:lnTo>
                    <a:pt x="212873" y="353417"/>
                  </a:lnTo>
                  <a:lnTo>
                    <a:pt x="212973" y="348704"/>
                  </a:lnTo>
                  <a:lnTo>
                    <a:pt x="212030" y="342701"/>
                  </a:lnTo>
                  <a:lnTo>
                    <a:pt x="210492" y="335855"/>
                  </a:lnTo>
                  <a:lnTo>
                    <a:pt x="201215" y="299938"/>
                  </a:lnTo>
                  <a:lnTo>
                    <a:pt x="199479" y="288379"/>
                  </a:lnTo>
                  <a:lnTo>
                    <a:pt x="198338" y="275977"/>
                  </a:lnTo>
                  <a:lnTo>
                    <a:pt x="197594" y="262930"/>
                  </a:lnTo>
                  <a:lnTo>
                    <a:pt x="196105" y="250428"/>
                  </a:lnTo>
                  <a:lnTo>
                    <a:pt x="194220" y="238323"/>
                  </a:lnTo>
                  <a:lnTo>
                    <a:pt x="191988" y="226467"/>
                  </a:lnTo>
                  <a:lnTo>
                    <a:pt x="190500" y="214759"/>
                  </a:lnTo>
                  <a:lnTo>
                    <a:pt x="189507" y="203150"/>
                  </a:lnTo>
                  <a:lnTo>
                    <a:pt x="188863" y="191641"/>
                  </a:lnTo>
                  <a:lnTo>
                    <a:pt x="187473" y="181124"/>
                  </a:lnTo>
                  <a:lnTo>
                    <a:pt x="185588" y="171251"/>
                  </a:lnTo>
                  <a:lnTo>
                    <a:pt x="183405" y="161826"/>
                  </a:lnTo>
                  <a:lnTo>
                    <a:pt x="181917" y="152747"/>
                  </a:lnTo>
                  <a:lnTo>
                    <a:pt x="180975" y="143817"/>
                  </a:lnTo>
                  <a:lnTo>
                    <a:pt x="180330" y="134987"/>
                  </a:lnTo>
                  <a:lnTo>
                    <a:pt x="179883" y="127248"/>
                  </a:lnTo>
                  <a:lnTo>
                    <a:pt x="179387" y="113556"/>
                  </a:lnTo>
                  <a:lnTo>
                    <a:pt x="180230" y="107255"/>
                  </a:lnTo>
                  <a:lnTo>
                    <a:pt x="181719" y="101153"/>
                  </a:lnTo>
                  <a:lnTo>
                    <a:pt x="183654" y="95200"/>
                  </a:lnTo>
                  <a:lnTo>
                    <a:pt x="186829" y="90289"/>
                  </a:lnTo>
                  <a:lnTo>
                    <a:pt x="195411" y="82302"/>
                  </a:lnTo>
                  <a:lnTo>
                    <a:pt x="200372" y="78829"/>
                  </a:lnTo>
                  <a:lnTo>
                    <a:pt x="205581" y="75555"/>
                  </a:lnTo>
                  <a:lnTo>
                    <a:pt x="210939" y="72430"/>
                  </a:lnTo>
                  <a:lnTo>
                    <a:pt x="216396" y="70396"/>
                  </a:lnTo>
                  <a:lnTo>
                    <a:pt x="221902" y="69006"/>
                  </a:lnTo>
                  <a:lnTo>
                    <a:pt x="227508" y="68064"/>
                  </a:lnTo>
                  <a:lnTo>
                    <a:pt x="233114" y="67469"/>
                  </a:lnTo>
                  <a:lnTo>
                    <a:pt x="238770" y="67022"/>
                  </a:lnTo>
                  <a:lnTo>
                    <a:pt x="244425" y="66774"/>
                  </a:lnTo>
                  <a:lnTo>
                    <a:pt x="250080" y="67518"/>
                  </a:lnTo>
                  <a:lnTo>
                    <a:pt x="255736" y="69006"/>
                  </a:lnTo>
                  <a:lnTo>
                    <a:pt x="261441" y="70892"/>
                  </a:lnTo>
                  <a:lnTo>
                    <a:pt x="267097" y="73124"/>
                  </a:lnTo>
                  <a:lnTo>
                    <a:pt x="272752" y="75555"/>
                  </a:lnTo>
                  <a:lnTo>
                    <a:pt x="278457" y="78135"/>
                  </a:lnTo>
                  <a:lnTo>
                    <a:pt x="284162" y="81756"/>
                  </a:lnTo>
                  <a:lnTo>
                    <a:pt x="289818" y="86072"/>
                  </a:lnTo>
                  <a:lnTo>
                    <a:pt x="295523" y="90835"/>
                  </a:lnTo>
                  <a:lnTo>
                    <a:pt x="299293" y="95895"/>
                  </a:lnTo>
                  <a:lnTo>
                    <a:pt x="303510" y="106561"/>
                  </a:lnTo>
                  <a:lnTo>
                    <a:pt x="305345" y="115143"/>
                  </a:lnTo>
                  <a:lnTo>
                    <a:pt x="306189" y="123031"/>
                  </a:lnTo>
                  <a:lnTo>
                    <a:pt x="306586" y="132854"/>
                  </a:lnTo>
                  <a:lnTo>
                    <a:pt x="305742" y="137219"/>
                  </a:lnTo>
                  <a:lnTo>
                    <a:pt x="302270" y="144512"/>
                  </a:lnTo>
                  <a:lnTo>
                    <a:pt x="295027" y="153491"/>
                  </a:lnTo>
                  <a:lnTo>
                    <a:pt x="286444" y="162818"/>
                  </a:lnTo>
                  <a:lnTo>
                    <a:pt x="279499" y="170160"/>
                  </a:lnTo>
                  <a:lnTo>
                    <a:pt x="270718" y="176560"/>
                  </a:lnTo>
                  <a:lnTo>
                    <a:pt x="265707" y="179586"/>
                  </a:lnTo>
                  <a:lnTo>
                    <a:pt x="260498" y="182562"/>
                  </a:lnTo>
                  <a:lnTo>
                    <a:pt x="249634" y="188416"/>
                  </a:lnTo>
                  <a:lnTo>
                    <a:pt x="241002" y="191641"/>
                  </a:lnTo>
                  <a:lnTo>
                    <a:pt x="237380" y="192484"/>
                  </a:lnTo>
                  <a:lnTo>
                    <a:pt x="234999" y="194022"/>
                  </a:lnTo>
                  <a:lnTo>
                    <a:pt x="233362" y="195957"/>
                  </a:lnTo>
                  <a:lnTo>
                    <a:pt x="230138" y="20275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Annotation24"/>
            <p:cNvSpPr/>
            <p:nvPr/>
          </p:nvSpPr>
          <p:spPr>
            <a:xfrm>
              <a:off x="448642432" y="444240394"/>
              <a:ext cx="76251" cy="298650"/>
            </a:xfrm>
            <a:custGeom>
              <a:avLst/>
              <a:gdLst/>
              <a:ahLst/>
              <a:cxnLst/>
              <a:rect l="0" t="0" r="0" b="0"/>
              <a:pathLst>
                <a:path w="76251" h="298650">
                  <a:moveTo>
                    <a:pt x="16570" y="0"/>
                  </a:moveTo>
                  <a:lnTo>
                    <a:pt x="21084" y="4515"/>
                  </a:lnTo>
                  <a:lnTo>
                    <a:pt x="22424" y="6797"/>
                  </a:lnTo>
                  <a:lnTo>
                    <a:pt x="23912" y="11857"/>
                  </a:lnTo>
                  <a:lnTo>
                    <a:pt x="24309" y="16421"/>
                  </a:lnTo>
                  <a:lnTo>
                    <a:pt x="24557" y="22324"/>
                  </a:lnTo>
                  <a:lnTo>
                    <a:pt x="24756" y="29121"/>
                  </a:lnTo>
                  <a:lnTo>
                    <a:pt x="23912" y="36463"/>
                  </a:lnTo>
                  <a:lnTo>
                    <a:pt x="22424" y="44202"/>
                  </a:lnTo>
                  <a:lnTo>
                    <a:pt x="20489" y="52239"/>
                  </a:lnTo>
                  <a:lnTo>
                    <a:pt x="19199" y="60424"/>
                  </a:lnTo>
                  <a:lnTo>
                    <a:pt x="18306" y="68709"/>
                  </a:lnTo>
                  <a:lnTo>
                    <a:pt x="17761" y="77093"/>
                  </a:lnTo>
                  <a:lnTo>
                    <a:pt x="16421" y="86469"/>
                  </a:lnTo>
                  <a:lnTo>
                    <a:pt x="14586" y="96490"/>
                  </a:lnTo>
                  <a:lnTo>
                    <a:pt x="12403" y="107008"/>
                  </a:lnTo>
                  <a:lnTo>
                    <a:pt x="7442" y="128786"/>
                  </a:lnTo>
                  <a:lnTo>
                    <a:pt x="4813" y="139899"/>
                  </a:lnTo>
                  <a:lnTo>
                    <a:pt x="3076" y="150118"/>
                  </a:lnTo>
                  <a:lnTo>
                    <a:pt x="1886" y="159792"/>
                  </a:lnTo>
                  <a:lnTo>
                    <a:pt x="1092" y="169119"/>
                  </a:lnTo>
                  <a:lnTo>
                    <a:pt x="596" y="178147"/>
                  </a:lnTo>
                  <a:lnTo>
                    <a:pt x="0" y="195808"/>
                  </a:lnTo>
                  <a:lnTo>
                    <a:pt x="794" y="204490"/>
                  </a:lnTo>
                  <a:lnTo>
                    <a:pt x="2282" y="213122"/>
                  </a:lnTo>
                  <a:lnTo>
                    <a:pt x="4217" y="221704"/>
                  </a:lnTo>
                  <a:lnTo>
                    <a:pt x="5507" y="229344"/>
                  </a:lnTo>
                  <a:lnTo>
                    <a:pt x="6350" y="236339"/>
                  </a:lnTo>
                  <a:lnTo>
                    <a:pt x="6896" y="242888"/>
                  </a:lnTo>
                  <a:lnTo>
                    <a:pt x="9178" y="249138"/>
                  </a:lnTo>
                  <a:lnTo>
                    <a:pt x="12601" y="255191"/>
                  </a:lnTo>
                  <a:lnTo>
                    <a:pt x="16768" y="261144"/>
                  </a:lnTo>
                  <a:lnTo>
                    <a:pt x="20489" y="266055"/>
                  </a:lnTo>
                  <a:lnTo>
                    <a:pt x="23912" y="270272"/>
                  </a:lnTo>
                  <a:lnTo>
                    <a:pt x="27186" y="274042"/>
                  </a:lnTo>
                  <a:lnTo>
                    <a:pt x="31205" y="277515"/>
                  </a:lnTo>
                  <a:lnTo>
                    <a:pt x="35818" y="280740"/>
                  </a:lnTo>
                  <a:lnTo>
                    <a:pt x="40779" y="283865"/>
                  </a:lnTo>
                  <a:lnTo>
                    <a:pt x="45939" y="286891"/>
                  </a:lnTo>
                  <a:lnTo>
                    <a:pt x="56803" y="292795"/>
                  </a:lnTo>
                  <a:lnTo>
                    <a:pt x="61367" y="294729"/>
                  </a:lnTo>
                  <a:lnTo>
                    <a:pt x="65386" y="296019"/>
                  </a:lnTo>
                  <a:lnTo>
                    <a:pt x="76250" y="29864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Annotation25"/>
            <p:cNvSpPr/>
            <p:nvPr/>
          </p:nvSpPr>
          <p:spPr>
            <a:xfrm>
              <a:off x="448599719" y="444376919"/>
              <a:ext cx="136030" cy="8534"/>
            </a:xfrm>
            <a:custGeom>
              <a:avLst/>
              <a:gdLst/>
              <a:ahLst/>
              <a:cxnLst/>
              <a:rect l="0" t="0" r="0" b="0"/>
              <a:pathLst>
                <a:path w="136030" h="8534">
                  <a:moveTo>
                    <a:pt x="8136" y="0"/>
                  </a:moveTo>
                  <a:lnTo>
                    <a:pt x="3621" y="0"/>
                  </a:lnTo>
                  <a:lnTo>
                    <a:pt x="2282" y="943"/>
                  </a:lnTo>
                  <a:lnTo>
                    <a:pt x="1389" y="2530"/>
                  </a:lnTo>
                  <a:lnTo>
                    <a:pt x="0" y="7342"/>
                  </a:lnTo>
                  <a:lnTo>
                    <a:pt x="794" y="7739"/>
                  </a:lnTo>
                  <a:lnTo>
                    <a:pt x="2331" y="7987"/>
                  </a:lnTo>
                  <a:lnTo>
                    <a:pt x="4266" y="8186"/>
                  </a:lnTo>
                  <a:lnTo>
                    <a:pt x="6499" y="8285"/>
                  </a:lnTo>
                  <a:lnTo>
                    <a:pt x="11509" y="8434"/>
                  </a:lnTo>
                  <a:lnTo>
                    <a:pt x="44499" y="8533"/>
                  </a:lnTo>
                  <a:lnTo>
                    <a:pt x="53181" y="7541"/>
                  </a:lnTo>
                  <a:lnTo>
                    <a:pt x="62805" y="6003"/>
                  </a:lnTo>
                  <a:lnTo>
                    <a:pt x="73025" y="3969"/>
                  </a:lnTo>
                  <a:lnTo>
                    <a:pt x="82649" y="2629"/>
                  </a:lnTo>
                  <a:lnTo>
                    <a:pt x="91926" y="1786"/>
                  </a:lnTo>
                  <a:lnTo>
                    <a:pt x="100905" y="1191"/>
                  </a:lnTo>
                  <a:lnTo>
                    <a:pt x="115986" y="496"/>
                  </a:lnTo>
                  <a:lnTo>
                    <a:pt x="13602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Annotation26"/>
            <p:cNvSpPr/>
            <p:nvPr/>
          </p:nvSpPr>
          <p:spPr>
            <a:xfrm>
              <a:off x="448889686" y="444189197"/>
              <a:ext cx="169962" cy="230387"/>
            </a:xfrm>
            <a:custGeom>
              <a:avLst/>
              <a:gdLst/>
              <a:ahLst/>
              <a:cxnLst/>
              <a:rect l="0" t="0" r="0" b="0"/>
              <a:pathLst>
                <a:path w="169962" h="230387">
                  <a:moveTo>
                    <a:pt x="76200" y="0"/>
                  </a:moveTo>
                  <a:lnTo>
                    <a:pt x="76200" y="11857"/>
                  </a:lnTo>
                  <a:lnTo>
                    <a:pt x="75257" y="14536"/>
                  </a:lnTo>
                  <a:lnTo>
                    <a:pt x="71685" y="20042"/>
                  </a:lnTo>
                  <a:lnTo>
                    <a:pt x="69403" y="23763"/>
                  </a:lnTo>
                  <a:lnTo>
                    <a:pt x="66923" y="28178"/>
                  </a:lnTo>
                  <a:lnTo>
                    <a:pt x="64343" y="32991"/>
                  </a:lnTo>
                  <a:lnTo>
                    <a:pt x="61664" y="39043"/>
                  </a:lnTo>
                  <a:lnTo>
                    <a:pt x="58935" y="45939"/>
                  </a:lnTo>
                  <a:lnTo>
                    <a:pt x="56157" y="53380"/>
                  </a:lnTo>
                  <a:lnTo>
                    <a:pt x="53379" y="60226"/>
                  </a:lnTo>
                  <a:lnTo>
                    <a:pt x="50552" y="66675"/>
                  </a:lnTo>
                  <a:lnTo>
                    <a:pt x="44896" y="78929"/>
                  </a:lnTo>
                  <a:lnTo>
                    <a:pt x="39241" y="90686"/>
                  </a:lnTo>
                  <a:lnTo>
                    <a:pt x="35470" y="96491"/>
                  </a:lnTo>
                  <a:lnTo>
                    <a:pt x="31055" y="102245"/>
                  </a:lnTo>
                  <a:lnTo>
                    <a:pt x="26193" y="108000"/>
                  </a:lnTo>
                  <a:lnTo>
                    <a:pt x="22026" y="113705"/>
                  </a:lnTo>
                  <a:lnTo>
                    <a:pt x="18305" y="119410"/>
                  </a:lnTo>
                  <a:lnTo>
                    <a:pt x="14882" y="125115"/>
                  </a:lnTo>
                  <a:lnTo>
                    <a:pt x="11608" y="129878"/>
                  </a:lnTo>
                  <a:lnTo>
                    <a:pt x="8532" y="133995"/>
                  </a:lnTo>
                  <a:lnTo>
                    <a:pt x="5506" y="137666"/>
                  </a:lnTo>
                  <a:lnTo>
                    <a:pt x="3472" y="142032"/>
                  </a:lnTo>
                  <a:lnTo>
                    <a:pt x="2133" y="146844"/>
                  </a:lnTo>
                  <a:lnTo>
                    <a:pt x="1240" y="151904"/>
                  </a:lnTo>
                  <a:lnTo>
                    <a:pt x="644" y="156270"/>
                  </a:lnTo>
                  <a:lnTo>
                    <a:pt x="248" y="160090"/>
                  </a:lnTo>
                  <a:lnTo>
                    <a:pt x="0" y="163612"/>
                  </a:lnTo>
                  <a:lnTo>
                    <a:pt x="793" y="167878"/>
                  </a:lnTo>
                  <a:lnTo>
                    <a:pt x="2232" y="172591"/>
                  </a:lnTo>
                  <a:lnTo>
                    <a:pt x="4167" y="177602"/>
                  </a:lnTo>
                  <a:lnTo>
                    <a:pt x="6399" y="181918"/>
                  </a:lnTo>
                  <a:lnTo>
                    <a:pt x="8830" y="185738"/>
                  </a:lnTo>
                  <a:lnTo>
                    <a:pt x="11360" y="189260"/>
                  </a:lnTo>
                  <a:lnTo>
                    <a:pt x="14982" y="192534"/>
                  </a:lnTo>
                  <a:lnTo>
                    <a:pt x="19298" y="195660"/>
                  </a:lnTo>
                  <a:lnTo>
                    <a:pt x="24060" y="198686"/>
                  </a:lnTo>
                  <a:lnTo>
                    <a:pt x="30063" y="201662"/>
                  </a:lnTo>
                  <a:lnTo>
                    <a:pt x="36909" y="204589"/>
                  </a:lnTo>
                  <a:lnTo>
                    <a:pt x="44301" y="207516"/>
                  </a:lnTo>
                  <a:lnTo>
                    <a:pt x="51147" y="210394"/>
                  </a:lnTo>
                  <a:lnTo>
                    <a:pt x="63797" y="216099"/>
                  </a:lnTo>
                  <a:lnTo>
                    <a:pt x="70792" y="218976"/>
                  </a:lnTo>
                  <a:lnTo>
                    <a:pt x="78234" y="221804"/>
                  </a:lnTo>
                  <a:lnTo>
                    <a:pt x="86072" y="224681"/>
                  </a:lnTo>
                  <a:lnTo>
                    <a:pt x="94158" y="226566"/>
                  </a:lnTo>
                  <a:lnTo>
                    <a:pt x="102393" y="227856"/>
                  </a:lnTo>
                  <a:lnTo>
                    <a:pt x="110678" y="228699"/>
                  </a:lnTo>
                  <a:lnTo>
                    <a:pt x="118119" y="229245"/>
                  </a:lnTo>
                  <a:lnTo>
                    <a:pt x="124966" y="229642"/>
                  </a:lnTo>
                  <a:lnTo>
                    <a:pt x="141138" y="230138"/>
                  </a:lnTo>
                  <a:lnTo>
                    <a:pt x="155128" y="230337"/>
                  </a:lnTo>
                  <a:lnTo>
                    <a:pt x="169961" y="23038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Annotation27"/>
            <p:cNvSpPr/>
            <p:nvPr/>
          </p:nvSpPr>
          <p:spPr>
            <a:xfrm>
              <a:off x="449051114" y="444231861"/>
              <a:ext cx="68165" cy="281584"/>
            </a:xfrm>
            <a:custGeom>
              <a:avLst/>
              <a:gdLst/>
              <a:ahLst/>
              <a:cxnLst/>
              <a:rect l="0" t="0" r="0" b="0"/>
              <a:pathLst>
                <a:path w="68165" h="281584">
                  <a:moveTo>
                    <a:pt x="68164" y="0"/>
                  </a:moveTo>
                  <a:lnTo>
                    <a:pt x="68164" y="12700"/>
                  </a:lnTo>
                  <a:lnTo>
                    <a:pt x="67221" y="16024"/>
                  </a:lnTo>
                  <a:lnTo>
                    <a:pt x="65683" y="20191"/>
                  </a:lnTo>
                  <a:lnTo>
                    <a:pt x="63649" y="24805"/>
                  </a:lnTo>
                  <a:lnTo>
                    <a:pt x="61367" y="30758"/>
                  </a:lnTo>
                  <a:lnTo>
                    <a:pt x="56307" y="44946"/>
                  </a:lnTo>
                  <a:lnTo>
                    <a:pt x="48171" y="68908"/>
                  </a:lnTo>
                  <a:lnTo>
                    <a:pt x="46286" y="77242"/>
                  </a:lnTo>
                  <a:lnTo>
                    <a:pt x="45095" y="85626"/>
                  </a:lnTo>
                  <a:lnTo>
                    <a:pt x="44252" y="94060"/>
                  </a:lnTo>
                  <a:lnTo>
                    <a:pt x="42764" y="102493"/>
                  </a:lnTo>
                  <a:lnTo>
                    <a:pt x="40829" y="111026"/>
                  </a:lnTo>
                  <a:lnTo>
                    <a:pt x="38597" y="119509"/>
                  </a:lnTo>
                  <a:lnTo>
                    <a:pt x="36116" y="128042"/>
                  </a:lnTo>
                  <a:lnTo>
                    <a:pt x="30907" y="145058"/>
                  </a:lnTo>
                  <a:lnTo>
                    <a:pt x="22622" y="170657"/>
                  </a:lnTo>
                  <a:lnTo>
                    <a:pt x="20737" y="179189"/>
                  </a:lnTo>
                  <a:lnTo>
                    <a:pt x="19497" y="187722"/>
                  </a:lnTo>
                  <a:lnTo>
                    <a:pt x="18703" y="196255"/>
                  </a:lnTo>
                  <a:lnTo>
                    <a:pt x="17215" y="204788"/>
                  </a:lnTo>
                  <a:lnTo>
                    <a:pt x="15231" y="213321"/>
                  </a:lnTo>
                  <a:lnTo>
                    <a:pt x="12998" y="221853"/>
                  </a:lnTo>
                  <a:lnTo>
                    <a:pt x="11510" y="229444"/>
                  </a:lnTo>
                  <a:lnTo>
                    <a:pt x="10518" y="236389"/>
                  </a:lnTo>
                  <a:lnTo>
                    <a:pt x="9873" y="242888"/>
                  </a:lnTo>
                  <a:lnTo>
                    <a:pt x="9426" y="249139"/>
                  </a:lnTo>
                  <a:lnTo>
                    <a:pt x="9129" y="255241"/>
                  </a:lnTo>
                  <a:lnTo>
                    <a:pt x="8930" y="261144"/>
                  </a:lnTo>
                  <a:lnTo>
                    <a:pt x="7839" y="266055"/>
                  </a:lnTo>
                  <a:lnTo>
                    <a:pt x="6152" y="270272"/>
                  </a:lnTo>
                  <a:lnTo>
                    <a:pt x="0" y="28158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Annotation28"/>
            <p:cNvSpPr/>
            <p:nvPr/>
          </p:nvSpPr>
          <p:spPr>
            <a:xfrm>
              <a:off x="446127485" y="444779846"/>
              <a:ext cx="204541" cy="385665"/>
            </a:xfrm>
            <a:custGeom>
              <a:avLst/>
              <a:gdLst/>
              <a:ahLst/>
              <a:cxnLst/>
              <a:rect l="0" t="0" r="0" b="0"/>
              <a:pathLst>
                <a:path w="204541" h="385665">
                  <a:moveTo>
                    <a:pt x="34082" y="32247"/>
                  </a:moveTo>
                  <a:lnTo>
                    <a:pt x="29518" y="36761"/>
                  </a:lnTo>
                  <a:lnTo>
                    <a:pt x="28178" y="39986"/>
                  </a:lnTo>
                  <a:lnTo>
                    <a:pt x="26740" y="48618"/>
                  </a:lnTo>
                  <a:lnTo>
                    <a:pt x="26045" y="58788"/>
                  </a:lnTo>
                  <a:lnTo>
                    <a:pt x="25896" y="64145"/>
                  </a:lnTo>
                  <a:lnTo>
                    <a:pt x="25599" y="110629"/>
                  </a:lnTo>
                  <a:lnTo>
                    <a:pt x="25549" y="200621"/>
                  </a:lnTo>
                  <a:lnTo>
                    <a:pt x="24606" y="214660"/>
                  </a:lnTo>
                  <a:lnTo>
                    <a:pt x="23019" y="228749"/>
                  </a:lnTo>
                  <a:lnTo>
                    <a:pt x="21035" y="242888"/>
                  </a:lnTo>
                  <a:lnTo>
                    <a:pt x="19695" y="257027"/>
                  </a:lnTo>
                  <a:lnTo>
                    <a:pt x="18802" y="271215"/>
                  </a:lnTo>
                  <a:lnTo>
                    <a:pt x="18207" y="285403"/>
                  </a:lnTo>
                  <a:lnTo>
                    <a:pt x="16867" y="297756"/>
                  </a:lnTo>
                  <a:lnTo>
                    <a:pt x="15032" y="308769"/>
                  </a:lnTo>
                  <a:lnTo>
                    <a:pt x="12849" y="318989"/>
                  </a:lnTo>
                  <a:lnTo>
                    <a:pt x="11410" y="328663"/>
                  </a:lnTo>
                  <a:lnTo>
                    <a:pt x="10418" y="337940"/>
                  </a:lnTo>
                  <a:lnTo>
                    <a:pt x="9327" y="353914"/>
                  </a:lnTo>
                  <a:lnTo>
                    <a:pt x="8880" y="364183"/>
                  </a:lnTo>
                  <a:lnTo>
                    <a:pt x="8583" y="375295"/>
                  </a:lnTo>
                  <a:lnTo>
                    <a:pt x="8533" y="385664"/>
                  </a:lnTo>
                  <a:lnTo>
                    <a:pt x="8483" y="384324"/>
                  </a:lnTo>
                  <a:lnTo>
                    <a:pt x="5953" y="380554"/>
                  </a:lnTo>
                  <a:lnTo>
                    <a:pt x="3969" y="378222"/>
                  </a:lnTo>
                  <a:lnTo>
                    <a:pt x="1736" y="368052"/>
                  </a:lnTo>
                  <a:lnTo>
                    <a:pt x="1141" y="361355"/>
                  </a:lnTo>
                  <a:lnTo>
                    <a:pt x="744" y="353070"/>
                  </a:lnTo>
                  <a:lnTo>
                    <a:pt x="298" y="333772"/>
                  </a:lnTo>
                  <a:lnTo>
                    <a:pt x="0" y="263525"/>
                  </a:lnTo>
                  <a:lnTo>
                    <a:pt x="943" y="249933"/>
                  </a:lnTo>
                  <a:lnTo>
                    <a:pt x="2481" y="236141"/>
                  </a:lnTo>
                  <a:lnTo>
                    <a:pt x="4515" y="222250"/>
                  </a:lnTo>
                  <a:lnTo>
                    <a:pt x="5804" y="208211"/>
                  </a:lnTo>
                  <a:lnTo>
                    <a:pt x="6697" y="194122"/>
                  </a:lnTo>
                  <a:lnTo>
                    <a:pt x="7293" y="179983"/>
                  </a:lnTo>
                  <a:lnTo>
                    <a:pt x="8632" y="166738"/>
                  </a:lnTo>
                  <a:lnTo>
                    <a:pt x="10468" y="154137"/>
                  </a:lnTo>
                  <a:lnTo>
                    <a:pt x="12651" y="141933"/>
                  </a:lnTo>
                  <a:lnTo>
                    <a:pt x="15081" y="130027"/>
                  </a:lnTo>
                  <a:lnTo>
                    <a:pt x="20241" y="106661"/>
                  </a:lnTo>
                  <a:lnTo>
                    <a:pt x="22969" y="96094"/>
                  </a:lnTo>
                  <a:lnTo>
                    <a:pt x="25698" y="86172"/>
                  </a:lnTo>
                  <a:lnTo>
                    <a:pt x="31304" y="67568"/>
                  </a:lnTo>
                  <a:lnTo>
                    <a:pt x="36959" y="49858"/>
                  </a:lnTo>
                  <a:lnTo>
                    <a:pt x="39787" y="42069"/>
                  </a:lnTo>
                  <a:lnTo>
                    <a:pt x="42615" y="35025"/>
                  </a:lnTo>
                  <a:lnTo>
                    <a:pt x="48270" y="23019"/>
                  </a:lnTo>
                  <a:lnTo>
                    <a:pt x="53975" y="14536"/>
                  </a:lnTo>
                  <a:lnTo>
                    <a:pt x="57745" y="10964"/>
                  </a:lnTo>
                  <a:lnTo>
                    <a:pt x="62161" y="7640"/>
                  </a:lnTo>
                  <a:lnTo>
                    <a:pt x="66973" y="4465"/>
                  </a:lnTo>
                  <a:lnTo>
                    <a:pt x="71190" y="2332"/>
                  </a:lnTo>
                  <a:lnTo>
                    <a:pt x="74910" y="943"/>
                  </a:lnTo>
                  <a:lnTo>
                    <a:pt x="78333" y="0"/>
                  </a:lnTo>
                  <a:lnTo>
                    <a:pt x="81558" y="298"/>
                  </a:lnTo>
                  <a:lnTo>
                    <a:pt x="84683" y="1489"/>
                  </a:lnTo>
                  <a:lnTo>
                    <a:pt x="87710" y="3175"/>
                  </a:lnTo>
                  <a:lnTo>
                    <a:pt x="91579" y="6251"/>
                  </a:lnTo>
                  <a:lnTo>
                    <a:pt x="96094" y="10170"/>
                  </a:lnTo>
                  <a:lnTo>
                    <a:pt x="101005" y="14685"/>
                  </a:lnTo>
                  <a:lnTo>
                    <a:pt x="105172" y="19596"/>
                  </a:lnTo>
                  <a:lnTo>
                    <a:pt x="108942" y="24756"/>
                  </a:lnTo>
                  <a:lnTo>
                    <a:pt x="126306" y="51197"/>
                  </a:lnTo>
                  <a:lnTo>
                    <a:pt x="130622" y="59085"/>
                  </a:lnTo>
                  <a:lnTo>
                    <a:pt x="134392" y="67221"/>
                  </a:lnTo>
                  <a:lnTo>
                    <a:pt x="137914" y="75456"/>
                  </a:lnTo>
                  <a:lnTo>
                    <a:pt x="141188" y="84733"/>
                  </a:lnTo>
                  <a:lnTo>
                    <a:pt x="144314" y="94754"/>
                  </a:lnTo>
                  <a:lnTo>
                    <a:pt x="150317" y="114995"/>
                  </a:lnTo>
                  <a:lnTo>
                    <a:pt x="156121" y="133499"/>
                  </a:lnTo>
                  <a:lnTo>
                    <a:pt x="158998" y="143372"/>
                  </a:lnTo>
                  <a:lnTo>
                    <a:pt x="167581" y="174377"/>
                  </a:lnTo>
                  <a:lnTo>
                    <a:pt x="173286" y="193080"/>
                  </a:lnTo>
                  <a:lnTo>
                    <a:pt x="175171" y="202010"/>
                  </a:lnTo>
                  <a:lnTo>
                    <a:pt x="176411" y="210840"/>
                  </a:lnTo>
                  <a:lnTo>
                    <a:pt x="177254" y="219572"/>
                  </a:lnTo>
                  <a:lnTo>
                    <a:pt x="178792" y="227261"/>
                  </a:lnTo>
                  <a:lnTo>
                    <a:pt x="180727" y="234306"/>
                  </a:lnTo>
                  <a:lnTo>
                    <a:pt x="190699" y="263774"/>
                  </a:lnTo>
                  <a:lnTo>
                    <a:pt x="192435" y="270967"/>
                  </a:lnTo>
                  <a:lnTo>
                    <a:pt x="193626" y="277664"/>
                  </a:lnTo>
                  <a:lnTo>
                    <a:pt x="194419" y="284014"/>
                  </a:lnTo>
                  <a:lnTo>
                    <a:pt x="195908" y="290166"/>
                  </a:lnTo>
                  <a:lnTo>
                    <a:pt x="200075" y="302022"/>
                  </a:lnTo>
                  <a:lnTo>
                    <a:pt x="201563" y="308819"/>
                  </a:lnTo>
                  <a:lnTo>
                    <a:pt x="202555" y="316161"/>
                  </a:lnTo>
                  <a:lnTo>
                    <a:pt x="204540" y="33942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Annotation29"/>
            <p:cNvSpPr/>
            <p:nvPr/>
          </p:nvSpPr>
          <p:spPr>
            <a:xfrm>
              <a:off x="446144501" y="444957150"/>
              <a:ext cx="383581" cy="161926"/>
            </a:xfrm>
            <a:custGeom>
              <a:avLst/>
              <a:gdLst/>
              <a:ahLst/>
              <a:cxnLst/>
              <a:rect l="0" t="0" r="0" b="0"/>
              <a:pathLst>
                <a:path w="383581" h="161926">
                  <a:moveTo>
                    <a:pt x="0" y="68263"/>
                  </a:moveTo>
                  <a:lnTo>
                    <a:pt x="0" y="63699"/>
                  </a:lnTo>
                  <a:lnTo>
                    <a:pt x="943" y="61417"/>
                  </a:lnTo>
                  <a:lnTo>
                    <a:pt x="2530" y="58986"/>
                  </a:lnTo>
                  <a:lnTo>
                    <a:pt x="4515" y="56357"/>
                  </a:lnTo>
                  <a:lnTo>
                    <a:pt x="6797" y="53678"/>
                  </a:lnTo>
                  <a:lnTo>
                    <a:pt x="9277" y="50949"/>
                  </a:lnTo>
                  <a:lnTo>
                    <a:pt x="11857" y="48171"/>
                  </a:lnTo>
                  <a:lnTo>
                    <a:pt x="16421" y="44450"/>
                  </a:lnTo>
                  <a:lnTo>
                    <a:pt x="22324" y="40035"/>
                  </a:lnTo>
                  <a:lnTo>
                    <a:pt x="29071" y="35223"/>
                  </a:lnTo>
                  <a:lnTo>
                    <a:pt x="36413" y="31056"/>
                  </a:lnTo>
                  <a:lnTo>
                    <a:pt x="44153" y="27335"/>
                  </a:lnTo>
                  <a:lnTo>
                    <a:pt x="52189" y="23912"/>
                  </a:lnTo>
                  <a:lnTo>
                    <a:pt x="61317" y="20688"/>
                  </a:lnTo>
                  <a:lnTo>
                    <a:pt x="71190" y="17562"/>
                  </a:lnTo>
                  <a:lnTo>
                    <a:pt x="81558" y="14536"/>
                  </a:lnTo>
                  <a:lnTo>
                    <a:pt x="91281" y="12552"/>
                  </a:lnTo>
                  <a:lnTo>
                    <a:pt x="100658" y="11212"/>
                  </a:lnTo>
                  <a:lnTo>
                    <a:pt x="109687" y="10319"/>
                  </a:lnTo>
                  <a:lnTo>
                    <a:pt x="118616" y="9724"/>
                  </a:lnTo>
                  <a:lnTo>
                    <a:pt x="127347" y="9327"/>
                  </a:lnTo>
                  <a:lnTo>
                    <a:pt x="136029" y="9029"/>
                  </a:lnTo>
                  <a:lnTo>
                    <a:pt x="145653" y="9823"/>
                  </a:lnTo>
                  <a:lnTo>
                    <a:pt x="155823" y="11262"/>
                  </a:lnTo>
                  <a:lnTo>
                    <a:pt x="166390" y="13196"/>
                  </a:lnTo>
                  <a:lnTo>
                    <a:pt x="175320" y="15429"/>
                  </a:lnTo>
                  <a:lnTo>
                    <a:pt x="183158" y="17860"/>
                  </a:lnTo>
                  <a:lnTo>
                    <a:pt x="190302" y="20439"/>
                  </a:lnTo>
                  <a:lnTo>
                    <a:pt x="196949" y="24061"/>
                  </a:lnTo>
                  <a:lnTo>
                    <a:pt x="203299" y="28377"/>
                  </a:lnTo>
                  <a:lnTo>
                    <a:pt x="209401" y="33139"/>
                  </a:lnTo>
                  <a:lnTo>
                    <a:pt x="214412" y="38200"/>
                  </a:lnTo>
                  <a:lnTo>
                    <a:pt x="218728" y="43458"/>
                  </a:lnTo>
                  <a:lnTo>
                    <a:pt x="222498" y="48866"/>
                  </a:lnTo>
                  <a:lnTo>
                    <a:pt x="226020" y="54372"/>
                  </a:lnTo>
                  <a:lnTo>
                    <a:pt x="229295" y="59978"/>
                  </a:lnTo>
                  <a:lnTo>
                    <a:pt x="232420" y="65584"/>
                  </a:lnTo>
                  <a:lnTo>
                    <a:pt x="238423" y="76845"/>
                  </a:lnTo>
                  <a:lnTo>
                    <a:pt x="241350" y="82501"/>
                  </a:lnTo>
                  <a:lnTo>
                    <a:pt x="243285" y="88206"/>
                  </a:lnTo>
                  <a:lnTo>
                    <a:pt x="244574" y="93861"/>
                  </a:lnTo>
                  <a:lnTo>
                    <a:pt x="245467" y="99566"/>
                  </a:lnTo>
                  <a:lnTo>
                    <a:pt x="246956" y="105222"/>
                  </a:lnTo>
                  <a:lnTo>
                    <a:pt x="248940" y="110927"/>
                  </a:lnTo>
                  <a:lnTo>
                    <a:pt x="251172" y="116582"/>
                  </a:lnTo>
                  <a:lnTo>
                    <a:pt x="252710" y="122288"/>
                  </a:lnTo>
                  <a:lnTo>
                    <a:pt x="253703" y="127993"/>
                  </a:lnTo>
                  <a:lnTo>
                    <a:pt x="254347" y="133648"/>
                  </a:lnTo>
                  <a:lnTo>
                    <a:pt x="255786" y="138411"/>
                  </a:lnTo>
                  <a:lnTo>
                    <a:pt x="257622" y="142528"/>
                  </a:lnTo>
                  <a:lnTo>
                    <a:pt x="259854" y="146199"/>
                  </a:lnTo>
                  <a:lnTo>
                    <a:pt x="262235" y="149622"/>
                  </a:lnTo>
                  <a:lnTo>
                    <a:pt x="264815" y="152847"/>
                  </a:lnTo>
                  <a:lnTo>
                    <a:pt x="267444" y="155923"/>
                  </a:lnTo>
                  <a:lnTo>
                    <a:pt x="270173" y="158006"/>
                  </a:lnTo>
                  <a:lnTo>
                    <a:pt x="275729" y="160288"/>
                  </a:lnTo>
                  <a:lnTo>
                    <a:pt x="284163" y="161578"/>
                  </a:lnTo>
                  <a:lnTo>
                    <a:pt x="292646" y="161925"/>
                  </a:lnTo>
                  <a:lnTo>
                    <a:pt x="295474" y="160090"/>
                  </a:lnTo>
                  <a:lnTo>
                    <a:pt x="298351" y="156964"/>
                  </a:lnTo>
                  <a:lnTo>
                    <a:pt x="301179" y="152996"/>
                  </a:lnTo>
                  <a:lnTo>
                    <a:pt x="304006" y="149424"/>
                  </a:lnTo>
                  <a:lnTo>
                    <a:pt x="306834" y="146050"/>
                  </a:lnTo>
                  <a:lnTo>
                    <a:pt x="309712" y="142875"/>
                  </a:lnTo>
                  <a:lnTo>
                    <a:pt x="313482" y="137914"/>
                  </a:lnTo>
                  <a:lnTo>
                    <a:pt x="317897" y="131763"/>
                  </a:lnTo>
                  <a:lnTo>
                    <a:pt x="322759" y="124818"/>
                  </a:lnTo>
                  <a:lnTo>
                    <a:pt x="326926" y="118269"/>
                  </a:lnTo>
                  <a:lnTo>
                    <a:pt x="330647" y="112018"/>
                  </a:lnTo>
                  <a:lnTo>
                    <a:pt x="334070" y="105966"/>
                  </a:lnTo>
                  <a:lnTo>
                    <a:pt x="340420" y="94159"/>
                  </a:lnTo>
                  <a:lnTo>
                    <a:pt x="352227" y="71140"/>
                  </a:lnTo>
                  <a:lnTo>
                    <a:pt x="355104" y="64493"/>
                  </a:lnTo>
                  <a:lnTo>
                    <a:pt x="357932" y="57200"/>
                  </a:lnTo>
                  <a:lnTo>
                    <a:pt x="360809" y="49511"/>
                  </a:lnTo>
                  <a:lnTo>
                    <a:pt x="362694" y="42466"/>
                  </a:lnTo>
                  <a:lnTo>
                    <a:pt x="363984" y="35918"/>
                  </a:lnTo>
                  <a:lnTo>
                    <a:pt x="364828" y="29617"/>
                  </a:lnTo>
                  <a:lnTo>
                    <a:pt x="366316" y="24507"/>
                  </a:lnTo>
                  <a:lnTo>
                    <a:pt x="368300" y="20092"/>
                  </a:lnTo>
                  <a:lnTo>
                    <a:pt x="370533" y="16223"/>
                  </a:lnTo>
                  <a:lnTo>
                    <a:pt x="373013" y="12700"/>
                  </a:lnTo>
                  <a:lnTo>
                    <a:pt x="375543" y="9426"/>
                  </a:lnTo>
                  <a:lnTo>
                    <a:pt x="38358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Annotation30"/>
            <p:cNvSpPr/>
            <p:nvPr/>
          </p:nvSpPr>
          <p:spPr>
            <a:xfrm>
              <a:off x="446562659" y="444931552"/>
              <a:ext cx="160933" cy="400497"/>
            </a:xfrm>
            <a:custGeom>
              <a:avLst/>
              <a:gdLst/>
              <a:ahLst/>
              <a:cxnLst/>
              <a:rect l="0" t="0" r="0" b="0"/>
              <a:pathLst>
                <a:path w="160933" h="400497">
                  <a:moveTo>
                    <a:pt x="33585" y="0"/>
                  </a:moveTo>
                  <a:lnTo>
                    <a:pt x="33585" y="32147"/>
                  </a:lnTo>
                  <a:lnTo>
                    <a:pt x="32643" y="38497"/>
                  </a:lnTo>
                  <a:lnTo>
                    <a:pt x="31055" y="45591"/>
                  </a:lnTo>
                  <a:lnTo>
                    <a:pt x="29071" y="53132"/>
                  </a:lnTo>
                  <a:lnTo>
                    <a:pt x="24308" y="69106"/>
                  </a:lnTo>
                  <a:lnTo>
                    <a:pt x="10765" y="111026"/>
                  </a:lnTo>
                  <a:lnTo>
                    <a:pt x="5159" y="128042"/>
                  </a:lnTo>
                  <a:lnTo>
                    <a:pt x="3274" y="135582"/>
                  </a:lnTo>
                  <a:lnTo>
                    <a:pt x="2034" y="142528"/>
                  </a:lnTo>
                  <a:lnTo>
                    <a:pt x="1190" y="149076"/>
                  </a:lnTo>
                  <a:lnTo>
                    <a:pt x="248" y="161379"/>
                  </a:lnTo>
                  <a:lnTo>
                    <a:pt x="0" y="167283"/>
                  </a:lnTo>
                  <a:lnTo>
                    <a:pt x="793" y="171252"/>
                  </a:lnTo>
                  <a:lnTo>
                    <a:pt x="2232" y="173881"/>
                  </a:lnTo>
                  <a:lnTo>
                    <a:pt x="4167" y="175667"/>
                  </a:lnTo>
                  <a:lnTo>
                    <a:pt x="6399" y="176808"/>
                  </a:lnTo>
                  <a:lnTo>
                    <a:pt x="11410" y="178147"/>
                  </a:lnTo>
                  <a:lnTo>
                    <a:pt x="14089" y="178494"/>
                  </a:lnTo>
                  <a:lnTo>
                    <a:pt x="16768" y="178693"/>
                  </a:lnTo>
                  <a:lnTo>
                    <a:pt x="19546" y="178842"/>
                  </a:lnTo>
                  <a:lnTo>
                    <a:pt x="22324" y="177056"/>
                  </a:lnTo>
                  <a:lnTo>
                    <a:pt x="25152" y="173980"/>
                  </a:lnTo>
                  <a:lnTo>
                    <a:pt x="27979" y="170011"/>
                  </a:lnTo>
                  <a:lnTo>
                    <a:pt x="30807" y="166439"/>
                  </a:lnTo>
                  <a:lnTo>
                    <a:pt x="33635" y="163116"/>
                  </a:lnTo>
                  <a:lnTo>
                    <a:pt x="36462" y="159941"/>
                  </a:lnTo>
                  <a:lnTo>
                    <a:pt x="39290" y="154980"/>
                  </a:lnTo>
                  <a:lnTo>
                    <a:pt x="42118" y="148828"/>
                  </a:lnTo>
                  <a:lnTo>
                    <a:pt x="44946" y="141883"/>
                  </a:lnTo>
                  <a:lnTo>
                    <a:pt x="46880" y="135334"/>
                  </a:lnTo>
                  <a:lnTo>
                    <a:pt x="48964" y="123031"/>
                  </a:lnTo>
                  <a:lnTo>
                    <a:pt x="52437" y="111224"/>
                  </a:lnTo>
                  <a:lnTo>
                    <a:pt x="56157" y="99665"/>
                  </a:lnTo>
                  <a:lnTo>
                    <a:pt x="57844" y="88205"/>
                  </a:lnTo>
                  <a:lnTo>
                    <a:pt x="57348" y="83443"/>
                  </a:lnTo>
                  <a:lnTo>
                    <a:pt x="56058" y="79325"/>
                  </a:lnTo>
                  <a:lnTo>
                    <a:pt x="53032" y="72231"/>
                  </a:lnTo>
                  <a:lnTo>
                    <a:pt x="50750" y="60275"/>
                  </a:lnTo>
                  <a:lnTo>
                    <a:pt x="55215" y="68957"/>
                  </a:lnTo>
                  <a:lnTo>
                    <a:pt x="70693" y="99864"/>
                  </a:lnTo>
                  <a:lnTo>
                    <a:pt x="73471" y="107305"/>
                  </a:lnTo>
                  <a:lnTo>
                    <a:pt x="76299" y="116086"/>
                  </a:lnTo>
                  <a:lnTo>
                    <a:pt x="79127" y="125760"/>
                  </a:lnTo>
                  <a:lnTo>
                    <a:pt x="82897" y="135979"/>
                  </a:lnTo>
                  <a:lnTo>
                    <a:pt x="87262" y="146596"/>
                  </a:lnTo>
                  <a:lnTo>
                    <a:pt x="92124" y="157460"/>
                  </a:lnTo>
                  <a:lnTo>
                    <a:pt x="102542" y="179636"/>
                  </a:lnTo>
                  <a:lnTo>
                    <a:pt x="107950" y="190847"/>
                  </a:lnTo>
                  <a:lnTo>
                    <a:pt x="112563" y="202109"/>
                  </a:lnTo>
                  <a:lnTo>
                    <a:pt x="116532" y="213419"/>
                  </a:lnTo>
                  <a:lnTo>
                    <a:pt x="120154" y="224780"/>
                  </a:lnTo>
                  <a:lnTo>
                    <a:pt x="124420" y="236141"/>
                  </a:lnTo>
                  <a:lnTo>
                    <a:pt x="129182" y="247501"/>
                  </a:lnTo>
                  <a:lnTo>
                    <a:pt x="134292" y="258862"/>
                  </a:lnTo>
                  <a:lnTo>
                    <a:pt x="138608" y="269280"/>
                  </a:lnTo>
                  <a:lnTo>
                    <a:pt x="142428" y="279053"/>
                  </a:lnTo>
                  <a:lnTo>
                    <a:pt x="145950" y="288429"/>
                  </a:lnTo>
                  <a:lnTo>
                    <a:pt x="149225" y="298450"/>
                  </a:lnTo>
                  <a:lnTo>
                    <a:pt x="152350" y="308967"/>
                  </a:lnTo>
                  <a:lnTo>
                    <a:pt x="155376" y="319732"/>
                  </a:lnTo>
                  <a:lnTo>
                    <a:pt x="157410" y="328811"/>
                  </a:lnTo>
                  <a:lnTo>
                    <a:pt x="158750" y="336748"/>
                  </a:lnTo>
                  <a:lnTo>
                    <a:pt x="159643" y="343991"/>
                  </a:lnTo>
                  <a:lnTo>
                    <a:pt x="160238" y="350639"/>
                  </a:lnTo>
                  <a:lnTo>
                    <a:pt x="160932" y="363141"/>
                  </a:lnTo>
                  <a:lnTo>
                    <a:pt x="160139" y="368201"/>
                  </a:lnTo>
                  <a:lnTo>
                    <a:pt x="156765" y="376337"/>
                  </a:lnTo>
                  <a:lnTo>
                    <a:pt x="152102" y="383084"/>
                  </a:lnTo>
                  <a:lnTo>
                    <a:pt x="149522" y="386209"/>
                  </a:lnTo>
                  <a:lnTo>
                    <a:pt x="145950" y="389285"/>
                  </a:lnTo>
                  <a:lnTo>
                    <a:pt x="141634" y="392261"/>
                  </a:lnTo>
                  <a:lnTo>
                    <a:pt x="136872" y="395188"/>
                  </a:lnTo>
                  <a:lnTo>
                    <a:pt x="131812" y="397123"/>
                  </a:lnTo>
                  <a:lnTo>
                    <a:pt x="126553" y="398413"/>
                  </a:lnTo>
                  <a:lnTo>
                    <a:pt x="121146" y="399306"/>
                  </a:lnTo>
                  <a:lnTo>
                    <a:pt x="115639" y="399852"/>
                  </a:lnTo>
                  <a:lnTo>
                    <a:pt x="110083" y="400248"/>
                  </a:lnTo>
                  <a:lnTo>
                    <a:pt x="104477" y="400496"/>
                  </a:lnTo>
                  <a:lnTo>
                    <a:pt x="98821" y="399752"/>
                  </a:lnTo>
                  <a:lnTo>
                    <a:pt x="93216" y="398264"/>
                  </a:lnTo>
                  <a:lnTo>
                    <a:pt x="65980" y="389086"/>
                  </a:lnTo>
                  <a:lnTo>
                    <a:pt x="59928" y="386457"/>
                  </a:lnTo>
                  <a:lnTo>
                    <a:pt x="54967" y="383728"/>
                  </a:lnTo>
                  <a:lnTo>
                    <a:pt x="50651" y="380950"/>
                  </a:lnTo>
                  <a:lnTo>
                    <a:pt x="45938" y="378172"/>
                  </a:lnTo>
                  <a:lnTo>
                    <a:pt x="40878" y="375344"/>
                  </a:lnTo>
                  <a:lnTo>
                    <a:pt x="35619" y="372517"/>
                  </a:lnTo>
                  <a:lnTo>
                    <a:pt x="31154" y="368746"/>
                  </a:lnTo>
                  <a:lnTo>
                    <a:pt x="27235" y="364331"/>
                  </a:lnTo>
                  <a:lnTo>
                    <a:pt x="23663" y="359519"/>
                  </a:lnTo>
                  <a:lnTo>
                    <a:pt x="19695" y="351582"/>
                  </a:lnTo>
                  <a:lnTo>
                    <a:pt x="18653" y="348159"/>
                  </a:lnTo>
                  <a:lnTo>
                    <a:pt x="14982" y="341809"/>
                  </a:lnTo>
                  <a:lnTo>
                    <a:pt x="8036" y="33278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Annotation31"/>
            <p:cNvSpPr/>
            <p:nvPr/>
          </p:nvSpPr>
          <p:spPr>
            <a:xfrm>
              <a:off x="446766752" y="445144872"/>
              <a:ext cx="8484" cy="8534"/>
            </a:xfrm>
            <a:custGeom>
              <a:avLst/>
              <a:gdLst/>
              <a:ahLst/>
              <a:cxnLst/>
              <a:rect l="0" t="0" r="0" b="0"/>
              <a:pathLst>
                <a:path w="8484" h="8534">
                  <a:moveTo>
                    <a:pt x="8483" y="0"/>
                  </a:moveTo>
                  <a:lnTo>
                    <a:pt x="347" y="0"/>
                  </a:lnTo>
                  <a:lnTo>
                    <a:pt x="198" y="943"/>
                  </a:lnTo>
                  <a:lnTo>
                    <a:pt x="148" y="2530"/>
                  </a:lnTo>
                  <a:lnTo>
                    <a:pt x="0" y="853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Annotation32"/>
            <p:cNvSpPr/>
            <p:nvPr/>
          </p:nvSpPr>
          <p:spPr>
            <a:xfrm>
              <a:off x="446930363" y="444748642"/>
              <a:ext cx="235100" cy="370087"/>
            </a:xfrm>
            <a:custGeom>
              <a:avLst/>
              <a:gdLst/>
              <a:ahLst/>
              <a:cxnLst/>
              <a:rect l="0" t="0" r="0" b="0"/>
              <a:pathLst>
                <a:path w="235100" h="370087">
                  <a:moveTo>
                    <a:pt x="40928" y="131713"/>
                  </a:moveTo>
                  <a:lnTo>
                    <a:pt x="29071" y="119807"/>
                  </a:lnTo>
                  <a:lnTo>
                    <a:pt x="23664" y="111869"/>
                  </a:lnTo>
                  <a:lnTo>
                    <a:pt x="18108" y="102047"/>
                  </a:lnTo>
                  <a:lnTo>
                    <a:pt x="12502" y="91331"/>
                  </a:lnTo>
                  <a:lnTo>
                    <a:pt x="3969" y="74662"/>
                  </a:lnTo>
                  <a:lnTo>
                    <a:pt x="844" y="65881"/>
                  </a:lnTo>
                  <a:lnTo>
                    <a:pt x="0" y="62210"/>
                  </a:lnTo>
                  <a:lnTo>
                    <a:pt x="397" y="57894"/>
                  </a:lnTo>
                  <a:lnTo>
                    <a:pt x="3324" y="48022"/>
                  </a:lnTo>
                  <a:lnTo>
                    <a:pt x="7839" y="37306"/>
                  </a:lnTo>
                  <a:lnTo>
                    <a:pt x="10319" y="31800"/>
                  </a:lnTo>
                  <a:lnTo>
                    <a:pt x="13891" y="27186"/>
                  </a:lnTo>
                  <a:lnTo>
                    <a:pt x="18157" y="23118"/>
                  </a:lnTo>
                  <a:lnTo>
                    <a:pt x="22920" y="19497"/>
                  </a:lnTo>
                  <a:lnTo>
                    <a:pt x="27980" y="16123"/>
                  </a:lnTo>
                  <a:lnTo>
                    <a:pt x="33239" y="12948"/>
                  </a:lnTo>
                  <a:lnTo>
                    <a:pt x="38646" y="9872"/>
                  </a:lnTo>
                  <a:lnTo>
                    <a:pt x="45095" y="6846"/>
                  </a:lnTo>
                  <a:lnTo>
                    <a:pt x="52239" y="3919"/>
                  </a:lnTo>
                  <a:lnTo>
                    <a:pt x="59829" y="992"/>
                  </a:lnTo>
                  <a:lnTo>
                    <a:pt x="67767" y="0"/>
                  </a:lnTo>
                  <a:lnTo>
                    <a:pt x="75853" y="298"/>
                  </a:lnTo>
                  <a:lnTo>
                    <a:pt x="84088" y="1439"/>
                  </a:lnTo>
                  <a:lnTo>
                    <a:pt x="92472" y="3126"/>
                  </a:lnTo>
                  <a:lnTo>
                    <a:pt x="100856" y="5209"/>
                  </a:lnTo>
                  <a:lnTo>
                    <a:pt x="109290" y="7541"/>
                  </a:lnTo>
                  <a:lnTo>
                    <a:pt x="126256" y="12700"/>
                  </a:lnTo>
                  <a:lnTo>
                    <a:pt x="134739" y="15379"/>
                  </a:lnTo>
                  <a:lnTo>
                    <a:pt x="143272" y="20042"/>
                  </a:lnTo>
                  <a:lnTo>
                    <a:pt x="151755" y="25946"/>
                  </a:lnTo>
                  <a:lnTo>
                    <a:pt x="160288" y="32742"/>
                  </a:lnTo>
                  <a:lnTo>
                    <a:pt x="168821" y="40134"/>
                  </a:lnTo>
                  <a:lnTo>
                    <a:pt x="177304" y="47923"/>
                  </a:lnTo>
                  <a:lnTo>
                    <a:pt x="185837" y="55910"/>
                  </a:lnTo>
                  <a:lnTo>
                    <a:pt x="193427" y="65088"/>
                  </a:lnTo>
                  <a:lnTo>
                    <a:pt x="200373" y="74960"/>
                  </a:lnTo>
                  <a:lnTo>
                    <a:pt x="206871" y="85328"/>
                  </a:lnTo>
                  <a:lnTo>
                    <a:pt x="212180" y="96044"/>
                  </a:lnTo>
                  <a:lnTo>
                    <a:pt x="216644" y="107008"/>
                  </a:lnTo>
                  <a:lnTo>
                    <a:pt x="220613" y="118071"/>
                  </a:lnTo>
                  <a:lnTo>
                    <a:pt x="224185" y="129233"/>
                  </a:lnTo>
                  <a:lnTo>
                    <a:pt x="227509" y="140494"/>
                  </a:lnTo>
                  <a:lnTo>
                    <a:pt x="230684" y="151805"/>
                  </a:lnTo>
                  <a:lnTo>
                    <a:pt x="232767" y="163116"/>
                  </a:lnTo>
                  <a:lnTo>
                    <a:pt x="234157" y="174427"/>
                  </a:lnTo>
                  <a:lnTo>
                    <a:pt x="235099" y="185787"/>
                  </a:lnTo>
                  <a:lnTo>
                    <a:pt x="234801" y="196205"/>
                  </a:lnTo>
                  <a:lnTo>
                    <a:pt x="233611" y="205978"/>
                  </a:lnTo>
                  <a:lnTo>
                    <a:pt x="231924" y="215354"/>
                  </a:lnTo>
                  <a:lnTo>
                    <a:pt x="228848" y="225376"/>
                  </a:lnTo>
                  <a:lnTo>
                    <a:pt x="224929" y="235893"/>
                  </a:lnTo>
                  <a:lnTo>
                    <a:pt x="220415" y="246658"/>
                  </a:lnTo>
                  <a:lnTo>
                    <a:pt x="215553" y="256679"/>
                  </a:lnTo>
                  <a:lnTo>
                    <a:pt x="210394" y="266204"/>
                  </a:lnTo>
                  <a:lnTo>
                    <a:pt x="205036" y="275431"/>
                  </a:lnTo>
                  <a:lnTo>
                    <a:pt x="194072" y="293241"/>
                  </a:lnTo>
                  <a:lnTo>
                    <a:pt x="188466" y="301972"/>
                  </a:lnTo>
                  <a:lnTo>
                    <a:pt x="181918" y="309662"/>
                  </a:lnTo>
                  <a:lnTo>
                    <a:pt x="174725" y="316706"/>
                  </a:lnTo>
                  <a:lnTo>
                    <a:pt x="167035" y="323304"/>
                  </a:lnTo>
                  <a:lnTo>
                    <a:pt x="159098" y="329605"/>
                  </a:lnTo>
                  <a:lnTo>
                    <a:pt x="150962" y="335707"/>
                  </a:lnTo>
                  <a:lnTo>
                    <a:pt x="142726" y="341660"/>
                  </a:lnTo>
                  <a:lnTo>
                    <a:pt x="134342" y="346571"/>
                  </a:lnTo>
                  <a:lnTo>
                    <a:pt x="125958" y="350788"/>
                  </a:lnTo>
                  <a:lnTo>
                    <a:pt x="109984" y="358031"/>
                  </a:lnTo>
                  <a:lnTo>
                    <a:pt x="96540" y="364381"/>
                  </a:lnTo>
                  <a:lnTo>
                    <a:pt x="89396" y="366465"/>
                  </a:lnTo>
                  <a:lnTo>
                    <a:pt x="81757" y="367854"/>
                  </a:lnTo>
                  <a:lnTo>
                    <a:pt x="73819" y="368747"/>
                  </a:lnTo>
                  <a:lnTo>
                    <a:pt x="66675" y="369392"/>
                  </a:lnTo>
                  <a:lnTo>
                    <a:pt x="59978" y="369788"/>
                  </a:lnTo>
                  <a:lnTo>
                    <a:pt x="53628" y="370086"/>
                  </a:lnTo>
                  <a:lnTo>
                    <a:pt x="47526" y="368350"/>
                  </a:lnTo>
                  <a:lnTo>
                    <a:pt x="41523" y="365324"/>
                  </a:lnTo>
                  <a:lnTo>
                    <a:pt x="35669" y="361404"/>
                  </a:lnTo>
                  <a:lnTo>
                    <a:pt x="30808" y="357833"/>
                  </a:lnTo>
                  <a:lnTo>
                    <a:pt x="26591" y="354509"/>
                  </a:lnTo>
                  <a:lnTo>
                    <a:pt x="22870" y="351334"/>
                  </a:lnTo>
                  <a:lnTo>
                    <a:pt x="16173" y="342751"/>
                  </a:lnTo>
                  <a:lnTo>
                    <a:pt x="13048" y="337840"/>
                  </a:lnTo>
                  <a:lnTo>
                    <a:pt x="11956" y="332631"/>
                  </a:lnTo>
                  <a:lnTo>
                    <a:pt x="12155" y="327273"/>
                  </a:lnTo>
                  <a:lnTo>
                    <a:pt x="14883" y="316260"/>
                  </a:lnTo>
                  <a:lnTo>
                    <a:pt x="19249" y="305048"/>
                  </a:lnTo>
                  <a:lnTo>
                    <a:pt x="22672" y="299442"/>
                  </a:lnTo>
                  <a:lnTo>
                    <a:pt x="26889" y="293787"/>
                  </a:lnTo>
                  <a:lnTo>
                    <a:pt x="31552" y="288082"/>
                  </a:lnTo>
                  <a:lnTo>
                    <a:pt x="36612" y="283369"/>
                  </a:lnTo>
                  <a:lnTo>
                    <a:pt x="41821" y="279251"/>
                  </a:lnTo>
                  <a:lnTo>
                    <a:pt x="47228" y="275580"/>
                  </a:lnTo>
                  <a:lnTo>
                    <a:pt x="52685" y="273149"/>
                  </a:lnTo>
                  <a:lnTo>
                    <a:pt x="58242" y="271512"/>
                  </a:lnTo>
                  <a:lnTo>
                    <a:pt x="63848" y="270421"/>
                  </a:lnTo>
                  <a:lnTo>
                    <a:pt x="70396" y="269677"/>
                  </a:lnTo>
                  <a:lnTo>
                    <a:pt x="77639" y="269181"/>
                  </a:lnTo>
                  <a:lnTo>
                    <a:pt x="92274" y="268635"/>
                  </a:lnTo>
                  <a:lnTo>
                    <a:pt x="105123" y="268437"/>
                  </a:lnTo>
                  <a:lnTo>
                    <a:pt x="112117" y="269280"/>
                  </a:lnTo>
                  <a:lnTo>
                    <a:pt x="119658" y="270818"/>
                  </a:lnTo>
                  <a:lnTo>
                    <a:pt x="127496" y="272802"/>
                  </a:lnTo>
                  <a:lnTo>
                    <a:pt x="134640" y="276027"/>
                  </a:lnTo>
                  <a:lnTo>
                    <a:pt x="141288" y="280045"/>
                  </a:lnTo>
                  <a:lnTo>
                    <a:pt x="147638" y="284659"/>
                  </a:lnTo>
                  <a:lnTo>
                    <a:pt x="153740" y="288677"/>
                  </a:lnTo>
                  <a:lnTo>
                    <a:pt x="159693" y="292249"/>
                  </a:lnTo>
                  <a:lnTo>
                    <a:pt x="165596" y="295622"/>
                  </a:lnTo>
                  <a:lnTo>
                    <a:pt x="170458" y="299790"/>
                  </a:lnTo>
                  <a:lnTo>
                    <a:pt x="174625" y="304403"/>
                  </a:lnTo>
                  <a:lnTo>
                    <a:pt x="181819" y="313680"/>
                  </a:lnTo>
                  <a:lnTo>
                    <a:pt x="188169" y="320973"/>
                  </a:lnTo>
                  <a:lnTo>
                    <a:pt x="194122" y="327372"/>
                  </a:lnTo>
                  <a:lnTo>
                    <a:pt x="202903" y="33650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Annotation33"/>
            <p:cNvSpPr/>
            <p:nvPr/>
          </p:nvSpPr>
          <p:spPr>
            <a:xfrm>
              <a:off x="447305609" y="444774389"/>
              <a:ext cx="270868" cy="302222"/>
            </a:xfrm>
            <a:custGeom>
              <a:avLst/>
              <a:gdLst/>
              <a:ahLst/>
              <a:cxnLst/>
              <a:rect l="0" t="0" r="0" b="0"/>
              <a:pathLst>
                <a:path w="270868" h="302222">
                  <a:moveTo>
                    <a:pt x="168622" y="54769"/>
                  </a:moveTo>
                  <a:lnTo>
                    <a:pt x="173136" y="50205"/>
                  </a:lnTo>
                  <a:lnTo>
                    <a:pt x="174476" y="47923"/>
                  </a:lnTo>
                  <a:lnTo>
                    <a:pt x="175914" y="42863"/>
                  </a:lnTo>
                  <a:lnTo>
                    <a:pt x="176758" y="34677"/>
                  </a:lnTo>
                  <a:lnTo>
                    <a:pt x="174426" y="26541"/>
                  </a:lnTo>
                  <a:lnTo>
                    <a:pt x="170259" y="17562"/>
                  </a:lnTo>
                  <a:lnTo>
                    <a:pt x="165248" y="10418"/>
                  </a:lnTo>
                  <a:lnTo>
                    <a:pt x="157063" y="1042"/>
                  </a:lnTo>
                  <a:lnTo>
                    <a:pt x="153342" y="0"/>
                  </a:lnTo>
                  <a:lnTo>
                    <a:pt x="148977" y="249"/>
                  </a:lnTo>
                  <a:lnTo>
                    <a:pt x="144115" y="1340"/>
                  </a:lnTo>
                  <a:lnTo>
                    <a:pt x="138062" y="2084"/>
                  </a:lnTo>
                  <a:lnTo>
                    <a:pt x="131216" y="2580"/>
                  </a:lnTo>
                  <a:lnTo>
                    <a:pt x="123775" y="2878"/>
                  </a:lnTo>
                  <a:lnTo>
                    <a:pt x="115986" y="4068"/>
                  </a:lnTo>
                  <a:lnTo>
                    <a:pt x="107950" y="5805"/>
                  </a:lnTo>
                  <a:lnTo>
                    <a:pt x="99764" y="7888"/>
                  </a:lnTo>
                  <a:lnTo>
                    <a:pt x="91430" y="11212"/>
                  </a:lnTo>
                  <a:lnTo>
                    <a:pt x="83095" y="15280"/>
                  </a:lnTo>
                  <a:lnTo>
                    <a:pt x="74662" y="19894"/>
                  </a:lnTo>
                  <a:lnTo>
                    <a:pt x="66179" y="24904"/>
                  </a:lnTo>
                  <a:lnTo>
                    <a:pt x="49212" y="35471"/>
                  </a:lnTo>
                  <a:lnTo>
                    <a:pt x="41671" y="40978"/>
                  </a:lnTo>
                  <a:lnTo>
                    <a:pt x="34726" y="46484"/>
                  </a:lnTo>
                  <a:lnTo>
                    <a:pt x="28178" y="52090"/>
                  </a:lnTo>
                  <a:lnTo>
                    <a:pt x="22919" y="58688"/>
                  </a:lnTo>
                  <a:lnTo>
                    <a:pt x="18454" y="65882"/>
                  </a:lnTo>
                  <a:lnTo>
                    <a:pt x="4464" y="93415"/>
                  </a:lnTo>
                  <a:lnTo>
                    <a:pt x="2331" y="99467"/>
                  </a:lnTo>
                  <a:lnTo>
                    <a:pt x="942" y="105420"/>
                  </a:lnTo>
                  <a:lnTo>
                    <a:pt x="0" y="111274"/>
                  </a:lnTo>
                  <a:lnTo>
                    <a:pt x="297" y="116136"/>
                  </a:lnTo>
                  <a:lnTo>
                    <a:pt x="1488" y="120353"/>
                  </a:lnTo>
                  <a:lnTo>
                    <a:pt x="3224" y="124074"/>
                  </a:lnTo>
                  <a:lnTo>
                    <a:pt x="6250" y="127497"/>
                  </a:lnTo>
                  <a:lnTo>
                    <a:pt x="14684" y="133847"/>
                  </a:lnTo>
                  <a:lnTo>
                    <a:pt x="20538" y="136873"/>
                  </a:lnTo>
                  <a:lnTo>
                    <a:pt x="27285" y="139849"/>
                  </a:lnTo>
                  <a:lnTo>
                    <a:pt x="34577" y="142776"/>
                  </a:lnTo>
                  <a:lnTo>
                    <a:pt x="41374" y="143768"/>
                  </a:lnTo>
                  <a:lnTo>
                    <a:pt x="47773" y="143471"/>
                  </a:lnTo>
                  <a:lnTo>
                    <a:pt x="53975" y="142330"/>
                  </a:lnTo>
                  <a:lnTo>
                    <a:pt x="61862" y="141586"/>
                  </a:lnTo>
                  <a:lnTo>
                    <a:pt x="70941" y="141090"/>
                  </a:lnTo>
                  <a:lnTo>
                    <a:pt x="80764" y="140742"/>
                  </a:lnTo>
                  <a:lnTo>
                    <a:pt x="90140" y="139601"/>
                  </a:lnTo>
                  <a:lnTo>
                    <a:pt x="99268" y="137865"/>
                  </a:lnTo>
                  <a:lnTo>
                    <a:pt x="108148" y="135732"/>
                  </a:lnTo>
                  <a:lnTo>
                    <a:pt x="116929" y="132457"/>
                  </a:lnTo>
                  <a:lnTo>
                    <a:pt x="125660" y="128340"/>
                  </a:lnTo>
                  <a:lnTo>
                    <a:pt x="134292" y="123726"/>
                  </a:lnTo>
                  <a:lnTo>
                    <a:pt x="142875" y="119708"/>
                  </a:lnTo>
                  <a:lnTo>
                    <a:pt x="151457" y="116086"/>
                  </a:lnTo>
                  <a:lnTo>
                    <a:pt x="159990" y="112713"/>
                  </a:lnTo>
                  <a:lnTo>
                    <a:pt x="167630" y="108546"/>
                  </a:lnTo>
                  <a:lnTo>
                    <a:pt x="174575" y="103882"/>
                  </a:lnTo>
                  <a:lnTo>
                    <a:pt x="181123" y="98872"/>
                  </a:lnTo>
                  <a:lnTo>
                    <a:pt x="187374" y="93663"/>
                  </a:lnTo>
                  <a:lnTo>
                    <a:pt x="193427" y="88256"/>
                  </a:lnTo>
                  <a:lnTo>
                    <a:pt x="199330" y="82799"/>
                  </a:lnTo>
                  <a:lnTo>
                    <a:pt x="205184" y="78185"/>
                  </a:lnTo>
                  <a:lnTo>
                    <a:pt x="210988" y="74166"/>
                  </a:lnTo>
                  <a:lnTo>
                    <a:pt x="216743" y="70545"/>
                  </a:lnTo>
                  <a:lnTo>
                    <a:pt x="221555" y="66229"/>
                  </a:lnTo>
                  <a:lnTo>
                    <a:pt x="225673" y="61466"/>
                  </a:lnTo>
                  <a:lnTo>
                    <a:pt x="229393" y="56357"/>
                  </a:lnTo>
                  <a:lnTo>
                    <a:pt x="232816" y="52983"/>
                  </a:lnTo>
                  <a:lnTo>
                    <a:pt x="236041" y="50751"/>
                  </a:lnTo>
                  <a:lnTo>
                    <a:pt x="239117" y="49213"/>
                  </a:lnTo>
                  <a:lnTo>
                    <a:pt x="241200" y="47278"/>
                  </a:lnTo>
                  <a:lnTo>
                    <a:pt x="242540" y="45046"/>
                  </a:lnTo>
                  <a:lnTo>
                    <a:pt x="243482" y="42565"/>
                  </a:lnTo>
                  <a:lnTo>
                    <a:pt x="244078" y="41920"/>
                  </a:lnTo>
                  <a:lnTo>
                    <a:pt x="244475" y="42416"/>
                  </a:lnTo>
                  <a:lnTo>
                    <a:pt x="245169" y="45443"/>
                  </a:lnTo>
                  <a:lnTo>
                    <a:pt x="245219" y="50949"/>
                  </a:lnTo>
                  <a:lnTo>
                    <a:pt x="245318" y="65386"/>
                  </a:lnTo>
                  <a:lnTo>
                    <a:pt x="242788" y="74018"/>
                  </a:lnTo>
                  <a:lnTo>
                    <a:pt x="240804" y="78979"/>
                  </a:lnTo>
                  <a:lnTo>
                    <a:pt x="239464" y="85130"/>
                  </a:lnTo>
                  <a:lnTo>
                    <a:pt x="238571" y="92075"/>
                  </a:lnTo>
                  <a:lnTo>
                    <a:pt x="237976" y="99517"/>
                  </a:lnTo>
                  <a:lnTo>
                    <a:pt x="237579" y="107355"/>
                  </a:lnTo>
                  <a:lnTo>
                    <a:pt x="237132" y="123627"/>
                  </a:lnTo>
                  <a:lnTo>
                    <a:pt x="236835" y="174278"/>
                  </a:lnTo>
                  <a:lnTo>
                    <a:pt x="237777" y="181819"/>
                  </a:lnTo>
                  <a:lnTo>
                    <a:pt x="239315" y="188764"/>
                  </a:lnTo>
                  <a:lnTo>
                    <a:pt x="241300" y="195313"/>
                  </a:lnTo>
                  <a:lnTo>
                    <a:pt x="242639" y="202506"/>
                  </a:lnTo>
                  <a:lnTo>
                    <a:pt x="243532" y="210146"/>
                  </a:lnTo>
                  <a:lnTo>
                    <a:pt x="244127" y="218083"/>
                  </a:lnTo>
                  <a:lnTo>
                    <a:pt x="245467" y="226219"/>
                  </a:lnTo>
                  <a:lnTo>
                    <a:pt x="247302" y="234454"/>
                  </a:lnTo>
                  <a:lnTo>
                    <a:pt x="249485" y="242838"/>
                  </a:lnTo>
                  <a:lnTo>
                    <a:pt x="251866" y="250280"/>
                  </a:lnTo>
                  <a:lnTo>
                    <a:pt x="254446" y="257175"/>
                  </a:lnTo>
                  <a:lnTo>
                    <a:pt x="257075" y="263674"/>
                  </a:lnTo>
                  <a:lnTo>
                    <a:pt x="259804" y="270818"/>
                  </a:lnTo>
                  <a:lnTo>
                    <a:pt x="270867" y="30222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 name="Group 50"/>
          <p:cNvGrpSpPr/>
          <p:nvPr/>
        </p:nvGrpSpPr>
        <p:grpSpPr>
          <a:xfrm>
            <a:off x="446024744" y="444078171"/>
            <a:ext cx="3455393" cy="1334593"/>
            <a:chOff x="446024744" y="444078171"/>
            <a:chExt cx="3455393" cy="1334593"/>
          </a:xfrm>
        </p:grpSpPr>
        <p:sp>
          <p:nvSpPr>
            <p:cNvPr id="40" name="SMARTInkAnnotation34"/>
            <p:cNvSpPr/>
            <p:nvPr/>
          </p:nvSpPr>
          <p:spPr>
            <a:xfrm>
              <a:off x="447972259" y="444078171"/>
              <a:ext cx="329160" cy="459980"/>
            </a:xfrm>
            <a:custGeom>
              <a:avLst/>
              <a:gdLst/>
              <a:ahLst/>
              <a:cxnLst/>
              <a:rect l="0" t="0" r="0" b="0"/>
              <a:pathLst>
                <a:path w="329160" h="459980">
                  <a:moveTo>
                    <a:pt x="329159" y="49411"/>
                  </a:moveTo>
                  <a:lnTo>
                    <a:pt x="329159" y="44649"/>
                  </a:lnTo>
                  <a:lnTo>
                    <a:pt x="328166" y="43260"/>
                  </a:lnTo>
                  <a:lnTo>
                    <a:pt x="326529" y="42317"/>
                  </a:lnTo>
                  <a:lnTo>
                    <a:pt x="324446" y="41722"/>
                  </a:lnTo>
                  <a:lnTo>
                    <a:pt x="323007" y="39341"/>
                  </a:lnTo>
                  <a:lnTo>
                    <a:pt x="320080" y="27434"/>
                  </a:lnTo>
                  <a:lnTo>
                    <a:pt x="315863" y="20489"/>
                  </a:lnTo>
                  <a:lnTo>
                    <a:pt x="308025" y="14040"/>
                  </a:lnTo>
                  <a:lnTo>
                    <a:pt x="303163" y="10964"/>
                  </a:lnTo>
                  <a:lnTo>
                    <a:pt x="296962" y="8881"/>
                  </a:lnTo>
                  <a:lnTo>
                    <a:pt x="289818" y="7492"/>
                  </a:lnTo>
                  <a:lnTo>
                    <a:pt x="282129" y="6599"/>
                  </a:lnTo>
                  <a:lnTo>
                    <a:pt x="273993" y="5011"/>
                  </a:lnTo>
                  <a:lnTo>
                    <a:pt x="265559" y="2927"/>
                  </a:lnTo>
                  <a:lnTo>
                    <a:pt x="257027" y="546"/>
                  </a:lnTo>
                  <a:lnTo>
                    <a:pt x="247303" y="0"/>
                  </a:lnTo>
                  <a:lnTo>
                    <a:pt x="236885" y="596"/>
                  </a:lnTo>
                  <a:lnTo>
                    <a:pt x="225971" y="1985"/>
                  </a:lnTo>
                  <a:lnTo>
                    <a:pt x="213767" y="3870"/>
                  </a:lnTo>
                  <a:lnTo>
                    <a:pt x="186929" y="8682"/>
                  </a:lnTo>
                  <a:lnTo>
                    <a:pt x="173832" y="10369"/>
                  </a:lnTo>
                  <a:lnTo>
                    <a:pt x="161082" y="11460"/>
                  </a:lnTo>
                  <a:lnTo>
                    <a:pt x="148680" y="12204"/>
                  </a:lnTo>
                  <a:lnTo>
                    <a:pt x="135384" y="14685"/>
                  </a:lnTo>
                  <a:lnTo>
                    <a:pt x="121593" y="18306"/>
                  </a:lnTo>
                  <a:lnTo>
                    <a:pt x="107454" y="22722"/>
                  </a:lnTo>
                  <a:lnTo>
                    <a:pt x="81112" y="30262"/>
                  </a:lnTo>
                  <a:lnTo>
                    <a:pt x="68561" y="33685"/>
                  </a:lnTo>
                  <a:lnTo>
                    <a:pt x="46633" y="40085"/>
                  </a:lnTo>
                  <a:lnTo>
                    <a:pt x="36662" y="43210"/>
                  </a:lnTo>
                  <a:lnTo>
                    <a:pt x="27980" y="47278"/>
                  </a:lnTo>
                  <a:lnTo>
                    <a:pt x="20241" y="51942"/>
                  </a:lnTo>
                  <a:lnTo>
                    <a:pt x="13097" y="57051"/>
                  </a:lnTo>
                  <a:lnTo>
                    <a:pt x="5110" y="65386"/>
                  </a:lnTo>
                  <a:lnTo>
                    <a:pt x="1588" y="72381"/>
                  </a:lnTo>
                  <a:lnTo>
                    <a:pt x="0" y="78780"/>
                  </a:lnTo>
                  <a:lnTo>
                    <a:pt x="1588" y="82898"/>
                  </a:lnTo>
                  <a:lnTo>
                    <a:pt x="8632" y="92720"/>
                  </a:lnTo>
                  <a:lnTo>
                    <a:pt x="18356" y="101055"/>
                  </a:lnTo>
                  <a:lnTo>
                    <a:pt x="23714" y="104676"/>
                  </a:lnTo>
                  <a:lnTo>
                    <a:pt x="31304" y="109092"/>
                  </a:lnTo>
                  <a:lnTo>
                    <a:pt x="50255" y="119261"/>
                  </a:lnTo>
                  <a:lnTo>
                    <a:pt x="83245" y="136129"/>
                  </a:lnTo>
                  <a:lnTo>
                    <a:pt x="94754" y="142925"/>
                  </a:lnTo>
                  <a:lnTo>
                    <a:pt x="106412" y="150466"/>
                  </a:lnTo>
                  <a:lnTo>
                    <a:pt x="118170" y="158453"/>
                  </a:lnTo>
                  <a:lnTo>
                    <a:pt x="141784" y="175270"/>
                  </a:lnTo>
                  <a:lnTo>
                    <a:pt x="189310" y="210295"/>
                  </a:lnTo>
                  <a:lnTo>
                    <a:pt x="200174" y="219175"/>
                  </a:lnTo>
                  <a:lnTo>
                    <a:pt x="210443" y="228055"/>
                  </a:lnTo>
                  <a:lnTo>
                    <a:pt x="220266" y="236984"/>
                  </a:lnTo>
                  <a:lnTo>
                    <a:pt x="228749" y="246906"/>
                  </a:lnTo>
                  <a:lnTo>
                    <a:pt x="236439" y="257473"/>
                  </a:lnTo>
                  <a:lnTo>
                    <a:pt x="243533" y="268486"/>
                  </a:lnTo>
                  <a:lnTo>
                    <a:pt x="249238" y="278805"/>
                  </a:lnTo>
                  <a:lnTo>
                    <a:pt x="254050" y="288628"/>
                  </a:lnTo>
                  <a:lnTo>
                    <a:pt x="258267" y="298202"/>
                  </a:lnTo>
                  <a:lnTo>
                    <a:pt x="261045" y="307529"/>
                  </a:lnTo>
                  <a:lnTo>
                    <a:pt x="262930" y="316756"/>
                  </a:lnTo>
                  <a:lnTo>
                    <a:pt x="264170" y="325884"/>
                  </a:lnTo>
                  <a:lnTo>
                    <a:pt x="265014" y="333921"/>
                  </a:lnTo>
                  <a:lnTo>
                    <a:pt x="265907" y="348159"/>
                  </a:lnTo>
                  <a:lnTo>
                    <a:pt x="264170" y="355749"/>
                  </a:lnTo>
                  <a:lnTo>
                    <a:pt x="261045" y="363736"/>
                  </a:lnTo>
                  <a:lnTo>
                    <a:pt x="256977" y="372071"/>
                  </a:lnTo>
                  <a:lnTo>
                    <a:pt x="252264" y="379611"/>
                  </a:lnTo>
                  <a:lnTo>
                    <a:pt x="247154" y="386606"/>
                  </a:lnTo>
                  <a:lnTo>
                    <a:pt x="241747" y="393304"/>
                  </a:lnTo>
                  <a:lnTo>
                    <a:pt x="236141" y="399703"/>
                  </a:lnTo>
                  <a:lnTo>
                    <a:pt x="230436" y="405954"/>
                  </a:lnTo>
                  <a:lnTo>
                    <a:pt x="224632" y="412106"/>
                  </a:lnTo>
                  <a:lnTo>
                    <a:pt x="216843" y="417215"/>
                  </a:lnTo>
                  <a:lnTo>
                    <a:pt x="207616" y="421631"/>
                  </a:lnTo>
                  <a:lnTo>
                    <a:pt x="197545" y="425550"/>
                  </a:lnTo>
                  <a:lnTo>
                    <a:pt x="187821" y="430163"/>
                  </a:lnTo>
                  <a:lnTo>
                    <a:pt x="178396" y="435174"/>
                  </a:lnTo>
                  <a:lnTo>
                    <a:pt x="169119" y="440532"/>
                  </a:lnTo>
                  <a:lnTo>
                    <a:pt x="159941" y="445096"/>
                  </a:lnTo>
                  <a:lnTo>
                    <a:pt x="150862" y="449114"/>
                  </a:lnTo>
                  <a:lnTo>
                    <a:pt x="141834" y="452835"/>
                  </a:lnTo>
                  <a:lnTo>
                    <a:pt x="131862" y="455266"/>
                  </a:lnTo>
                  <a:lnTo>
                    <a:pt x="121246" y="456903"/>
                  </a:lnTo>
                  <a:lnTo>
                    <a:pt x="110183" y="457994"/>
                  </a:lnTo>
                  <a:lnTo>
                    <a:pt x="99814" y="458738"/>
                  </a:lnTo>
                  <a:lnTo>
                    <a:pt x="89942" y="459185"/>
                  </a:lnTo>
                  <a:lnTo>
                    <a:pt x="71041" y="459731"/>
                  </a:lnTo>
                  <a:lnTo>
                    <a:pt x="52735" y="459979"/>
                  </a:lnTo>
                  <a:lnTo>
                    <a:pt x="44649" y="459036"/>
                  </a:lnTo>
                  <a:lnTo>
                    <a:pt x="37307" y="457449"/>
                  </a:lnTo>
                  <a:lnTo>
                    <a:pt x="30411" y="455365"/>
                  </a:lnTo>
                  <a:lnTo>
                    <a:pt x="24805" y="453976"/>
                  </a:lnTo>
                  <a:lnTo>
                    <a:pt x="20092" y="453083"/>
                  </a:lnTo>
                  <a:lnTo>
                    <a:pt x="7690" y="45124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Annotation35"/>
            <p:cNvSpPr/>
            <p:nvPr/>
          </p:nvSpPr>
          <p:spPr>
            <a:xfrm>
              <a:off x="448247839" y="444333114"/>
              <a:ext cx="445444" cy="325191"/>
            </a:xfrm>
            <a:custGeom>
              <a:avLst/>
              <a:gdLst/>
              <a:ahLst/>
              <a:cxnLst/>
              <a:rect l="0" t="0" r="0" b="0"/>
              <a:pathLst>
                <a:path w="445444" h="325191">
                  <a:moveTo>
                    <a:pt x="0" y="53429"/>
                  </a:moveTo>
                  <a:lnTo>
                    <a:pt x="4763" y="58142"/>
                  </a:lnTo>
                  <a:lnTo>
                    <a:pt x="7144" y="59581"/>
                  </a:lnTo>
                  <a:lnTo>
                    <a:pt x="20737" y="64443"/>
                  </a:lnTo>
                  <a:lnTo>
                    <a:pt x="25748" y="66725"/>
                  </a:lnTo>
                  <a:lnTo>
                    <a:pt x="36563" y="69255"/>
                  </a:lnTo>
                  <a:lnTo>
                    <a:pt x="49015" y="70396"/>
                  </a:lnTo>
                  <a:lnTo>
                    <a:pt x="56506" y="70693"/>
                  </a:lnTo>
                  <a:lnTo>
                    <a:pt x="78582" y="71090"/>
                  </a:lnTo>
                  <a:lnTo>
                    <a:pt x="129630" y="71289"/>
                  </a:lnTo>
                  <a:lnTo>
                    <a:pt x="137022" y="70297"/>
                  </a:lnTo>
                  <a:lnTo>
                    <a:pt x="144909" y="68610"/>
                  </a:lnTo>
                  <a:lnTo>
                    <a:pt x="153194" y="66526"/>
                  </a:lnTo>
                  <a:lnTo>
                    <a:pt x="160636" y="64145"/>
                  </a:lnTo>
                  <a:lnTo>
                    <a:pt x="174278" y="58837"/>
                  </a:lnTo>
                  <a:lnTo>
                    <a:pt x="186929" y="50552"/>
                  </a:lnTo>
                  <a:lnTo>
                    <a:pt x="198190" y="41225"/>
                  </a:lnTo>
                  <a:lnTo>
                    <a:pt x="206475" y="33784"/>
                  </a:lnTo>
                  <a:lnTo>
                    <a:pt x="209104" y="30411"/>
                  </a:lnTo>
                  <a:lnTo>
                    <a:pt x="211981" y="24011"/>
                  </a:lnTo>
                  <a:lnTo>
                    <a:pt x="213618" y="14833"/>
                  </a:lnTo>
                  <a:lnTo>
                    <a:pt x="212874" y="11807"/>
                  </a:lnTo>
                  <a:lnTo>
                    <a:pt x="209352" y="5854"/>
                  </a:lnTo>
                  <a:lnTo>
                    <a:pt x="206078" y="3820"/>
                  </a:lnTo>
                  <a:lnTo>
                    <a:pt x="197099" y="1637"/>
                  </a:lnTo>
                  <a:lnTo>
                    <a:pt x="186482" y="645"/>
                  </a:lnTo>
                  <a:lnTo>
                    <a:pt x="174179" y="199"/>
                  </a:lnTo>
                  <a:lnTo>
                    <a:pt x="158750" y="0"/>
                  </a:lnTo>
                  <a:lnTo>
                    <a:pt x="150515" y="1935"/>
                  </a:lnTo>
                  <a:lnTo>
                    <a:pt x="141982" y="5209"/>
                  </a:lnTo>
                  <a:lnTo>
                    <a:pt x="111721" y="19993"/>
                  </a:lnTo>
                  <a:lnTo>
                    <a:pt x="98922" y="28972"/>
                  </a:lnTo>
                  <a:lnTo>
                    <a:pt x="92770" y="34131"/>
                  </a:lnTo>
                  <a:lnTo>
                    <a:pt x="87611" y="39588"/>
                  </a:lnTo>
                  <a:lnTo>
                    <a:pt x="83245" y="45194"/>
                  </a:lnTo>
                  <a:lnTo>
                    <a:pt x="79276" y="50899"/>
                  </a:lnTo>
                  <a:lnTo>
                    <a:pt x="75704" y="57696"/>
                  </a:lnTo>
                  <a:lnTo>
                    <a:pt x="72281" y="65187"/>
                  </a:lnTo>
                  <a:lnTo>
                    <a:pt x="69007" y="73174"/>
                  </a:lnTo>
                  <a:lnTo>
                    <a:pt x="66874" y="81459"/>
                  </a:lnTo>
                  <a:lnTo>
                    <a:pt x="65386" y="89991"/>
                  </a:lnTo>
                  <a:lnTo>
                    <a:pt x="64443" y="98624"/>
                  </a:lnTo>
                  <a:lnTo>
                    <a:pt x="63798" y="107355"/>
                  </a:lnTo>
                  <a:lnTo>
                    <a:pt x="63352" y="116185"/>
                  </a:lnTo>
                  <a:lnTo>
                    <a:pt x="63104" y="125016"/>
                  </a:lnTo>
                  <a:lnTo>
                    <a:pt x="63897" y="132904"/>
                  </a:lnTo>
                  <a:lnTo>
                    <a:pt x="65435" y="140147"/>
                  </a:lnTo>
                  <a:lnTo>
                    <a:pt x="67420" y="146943"/>
                  </a:lnTo>
                  <a:lnTo>
                    <a:pt x="70743" y="154484"/>
                  </a:lnTo>
                  <a:lnTo>
                    <a:pt x="74960" y="162471"/>
                  </a:lnTo>
                  <a:lnTo>
                    <a:pt x="79723" y="170756"/>
                  </a:lnTo>
                  <a:lnTo>
                    <a:pt x="85874" y="178296"/>
                  </a:lnTo>
                  <a:lnTo>
                    <a:pt x="92968" y="185291"/>
                  </a:lnTo>
                  <a:lnTo>
                    <a:pt x="100707" y="191939"/>
                  </a:lnTo>
                  <a:lnTo>
                    <a:pt x="108794" y="199331"/>
                  </a:lnTo>
                  <a:lnTo>
                    <a:pt x="125760" y="215503"/>
                  </a:lnTo>
                  <a:lnTo>
                    <a:pt x="134442" y="222994"/>
                  </a:lnTo>
                  <a:lnTo>
                    <a:pt x="143223" y="229989"/>
                  </a:lnTo>
                  <a:lnTo>
                    <a:pt x="152004" y="236587"/>
                  </a:lnTo>
                  <a:lnTo>
                    <a:pt x="159891" y="243036"/>
                  </a:lnTo>
                  <a:lnTo>
                    <a:pt x="167134" y="249287"/>
                  </a:lnTo>
                  <a:lnTo>
                    <a:pt x="173931" y="255439"/>
                  </a:lnTo>
                  <a:lnTo>
                    <a:pt x="181422" y="261491"/>
                  </a:lnTo>
                  <a:lnTo>
                    <a:pt x="189409" y="267543"/>
                  </a:lnTo>
                  <a:lnTo>
                    <a:pt x="197694" y="273546"/>
                  </a:lnTo>
                  <a:lnTo>
                    <a:pt x="205234" y="279549"/>
                  </a:lnTo>
                  <a:lnTo>
                    <a:pt x="212229" y="285552"/>
                  </a:lnTo>
                  <a:lnTo>
                    <a:pt x="218877" y="291505"/>
                  </a:lnTo>
                  <a:lnTo>
                    <a:pt x="231577" y="300782"/>
                  </a:lnTo>
                  <a:lnTo>
                    <a:pt x="242838" y="308223"/>
                  </a:lnTo>
                  <a:lnTo>
                    <a:pt x="254745" y="317996"/>
                  </a:lnTo>
                  <a:lnTo>
                    <a:pt x="261392" y="324148"/>
                  </a:lnTo>
                  <a:lnTo>
                    <a:pt x="263575" y="325190"/>
                  </a:lnTo>
                  <a:lnTo>
                    <a:pt x="265014" y="324892"/>
                  </a:lnTo>
                  <a:lnTo>
                    <a:pt x="265956" y="323701"/>
                  </a:lnTo>
                  <a:lnTo>
                    <a:pt x="266601" y="321915"/>
                  </a:lnTo>
                  <a:lnTo>
                    <a:pt x="267494" y="313680"/>
                  </a:lnTo>
                  <a:lnTo>
                    <a:pt x="267742" y="304354"/>
                  </a:lnTo>
                  <a:lnTo>
                    <a:pt x="267841" y="283220"/>
                  </a:lnTo>
                  <a:lnTo>
                    <a:pt x="266849" y="275084"/>
                  </a:lnTo>
                  <a:lnTo>
                    <a:pt x="265212" y="266700"/>
                  </a:lnTo>
                  <a:lnTo>
                    <a:pt x="263129" y="258118"/>
                  </a:lnTo>
                  <a:lnTo>
                    <a:pt x="261740" y="249386"/>
                  </a:lnTo>
                  <a:lnTo>
                    <a:pt x="260797" y="240655"/>
                  </a:lnTo>
                  <a:lnTo>
                    <a:pt x="260202" y="231825"/>
                  </a:lnTo>
                  <a:lnTo>
                    <a:pt x="258813" y="221952"/>
                  </a:lnTo>
                  <a:lnTo>
                    <a:pt x="256878" y="211435"/>
                  </a:lnTo>
                  <a:lnTo>
                    <a:pt x="254596" y="200422"/>
                  </a:lnTo>
                  <a:lnTo>
                    <a:pt x="253058" y="190103"/>
                  </a:lnTo>
                  <a:lnTo>
                    <a:pt x="252066" y="180281"/>
                  </a:lnTo>
                  <a:lnTo>
                    <a:pt x="251371" y="170756"/>
                  </a:lnTo>
                  <a:lnTo>
                    <a:pt x="250925" y="160387"/>
                  </a:lnTo>
                  <a:lnTo>
                    <a:pt x="250429" y="138361"/>
                  </a:lnTo>
                  <a:lnTo>
                    <a:pt x="250131" y="103634"/>
                  </a:lnTo>
                  <a:lnTo>
                    <a:pt x="251123" y="92819"/>
                  </a:lnTo>
                  <a:lnTo>
                    <a:pt x="252711" y="82699"/>
                  </a:lnTo>
                  <a:lnTo>
                    <a:pt x="254794" y="72926"/>
                  </a:lnTo>
                  <a:lnTo>
                    <a:pt x="258168" y="64443"/>
                  </a:lnTo>
                  <a:lnTo>
                    <a:pt x="262434" y="56803"/>
                  </a:lnTo>
                  <a:lnTo>
                    <a:pt x="267197" y="49709"/>
                  </a:lnTo>
                  <a:lnTo>
                    <a:pt x="272406" y="43011"/>
                  </a:lnTo>
                  <a:lnTo>
                    <a:pt x="277863" y="36562"/>
                  </a:lnTo>
                  <a:lnTo>
                    <a:pt x="283468" y="30262"/>
                  </a:lnTo>
                  <a:lnTo>
                    <a:pt x="294978" y="20638"/>
                  </a:lnTo>
                  <a:lnTo>
                    <a:pt x="300832" y="16669"/>
                  </a:lnTo>
                  <a:lnTo>
                    <a:pt x="307727" y="14040"/>
                  </a:lnTo>
                  <a:lnTo>
                    <a:pt x="315268" y="12303"/>
                  </a:lnTo>
                  <a:lnTo>
                    <a:pt x="323305" y="11113"/>
                  </a:lnTo>
                  <a:lnTo>
                    <a:pt x="331639" y="10319"/>
                  </a:lnTo>
                  <a:lnTo>
                    <a:pt x="340122" y="9823"/>
                  </a:lnTo>
                  <a:lnTo>
                    <a:pt x="348804" y="9475"/>
                  </a:lnTo>
                  <a:lnTo>
                    <a:pt x="357535" y="10220"/>
                  </a:lnTo>
                  <a:lnTo>
                    <a:pt x="366366" y="11708"/>
                  </a:lnTo>
                  <a:lnTo>
                    <a:pt x="375196" y="13742"/>
                  </a:lnTo>
                  <a:lnTo>
                    <a:pt x="383084" y="17016"/>
                  </a:lnTo>
                  <a:lnTo>
                    <a:pt x="390327" y="21233"/>
                  </a:lnTo>
                  <a:lnTo>
                    <a:pt x="403672" y="30163"/>
                  </a:lnTo>
                  <a:lnTo>
                    <a:pt x="416223" y="37455"/>
                  </a:lnTo>
                  <a:lnTo>
                    <a:pt x="428427" y="46682"/>
                  </a:lnTo>
                  <a:lnTo>
                    <a:pt x="434430" y="51891"/>
                  </a:lnTo>
                  <a:lnTo>
                    <a:pt x="438448" y="57349"/>
                  </a:lnTo>
                  <a:lnTo>
                    <a:pt x="441127" y="63004"/>
                  </a:lnTo>
                  <a:lnTo>
                    <a:pt x="442913" y="68759"/>
                  </a:lnTo>
                  <a:lnTo>
                    <a:pt x="444104" y="74563"/>
                  </a:lnTo>
                  <a:lnTo>
                    <a:pt x="444897" y="80417"/>
                  </a:lnTo>
                  <a:lnTo>
                    <a:pt x="445443" y="86271"/>
                  </a:lnTo>
                  <a:lnTo>
                    <a:pt x="444798" y="92224"/>
                  </a:lnTo>
                  <a:lnTo>
                    <a:pt x="443359" y="98127"/>
                  </a:lnTo>
                  <a:lnTo>
                    <a:pt x="441425" y="104081"/>
                  </a:lnTo>
                  <a:lnTo>
                    <a:pt x="439143" y="109984"/>
                  </a:lnTo>
                  <a:lnTo>
                    <a:pt x="436613" y="115937"/>
                  </a:lnTo>
                  <a:lnTo>
                    <a:pt x="433983" y="121890"/>
                  </a:lnTo>
                  <a:lnTo>
                    <a:pt x="430213" y="126851"/>
                  </a:lnTo>
                  <a:lnTo>
                    <a:pt x="420738" y="134987"/>
                  </a:lnTo>
                  <a:lnTo>
                    <a:pt x="409923" y="141932"/>
                  </a:lnTo>
                  <a:lnTo>
                    <a:pt x="399455" y="147340"/>
                  </a:lnTo>
                  <a:lnTo>
                    <a:pt x="391518" y="149721"/>
                  </a:lnTo>
                  <a:lnTo>
                    <a:pt x="382042" y="150813"/>
                  </a:lnTo>
                  <a:lnTo>
                    <a:pt x="376734" y="151061"/>
                  </a:lnTo>
                  <a:lnTo>
                    <a:pt x="373212" y="150267"/>
                  </a:lnTo>
                  <a:lnTo>
                    <a:pt x="370831" y="148729"/>
                  </a:lnTo>
                  <a:lnTo>
                    <a:pt x="366118" y="14272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Annotation36"/>
            <p:cNvSpPr/>
            <p:nvPr/>
          </p:nvSpPr>
          <p:spPr>
            <a:xfrm>
              <a:off x="448776080" y="444199020"/>
              <a:ext cx="141487" cy="311945"/>
            </a:xfrm>
            <a:custGeom>
              <a:avLst/>
              <a:gdLst/>
              <a:ahLst/>
              <a:cxnLst/>
              <a:rect l="0" t="0" r="0" b="0"/>
              <a:pathLst>
                <a:path w="141487" h="311945">
                  <a:moveTo>
                    <a:pt x="43259" y="0"/>
                  </a:moveTo>
                  <a:lnTo>
                    <a:pt x="38547" y="9475"/>
                  </a:lnTo>
                  <a:lnTo>
                    <a:pt x="36215" y="16768"/>
                  </a:lnTo>
                  <a:lnTo>
                    <a:pt x="34181" y="25301"/>
                  </a:lnTo>
                  <a:lnTo>
                    <a:pt x="29964" y="39043"/>
                  </a:lnTo>
                  <a:lnTo>
                    <a:pt x="28426" y="46831"/>
                  </a:lnTo>
                  <a:lnTo>
                    <a:pt x="27434" y="55066"/>
                  </a:lnTo>
                  <a:lnTo>
                    <a:pt x="26740" y="63500"/>
                  </a:lnTo>
                  <a:lnTo>
                    <a:pt x="25301" y="72082"/>
                  </a:lnTo>
                  <a:lnTo>
                    <a:pt x="23366" y="80814"/>
                  </a:lnTo>
                  <a:lnTo>
                    <a:pt x="13097" y="120898"/>
                  </a:lnTo>
                  <a:lnTo>
                    <a:pt x="11261" y="131217"/>
                  </a:lnTo>
                  <a:lnTo>
                    <a:pt x="10021" y="141039"/>
                  </a:lnTo>
                  <a:lnTo>
                    <a:pt x="9178" y="150564"/>
                  </a:lnTo>
                  <a:lnTo>
                    <a:pt x="7640" y="160933"/>
                  </a:lnTo>
                  <a:lnTo>
                    <a:pt x="5606" y="171748"/>
                  </a:lnTo>
                  <a:lnTo>
                    <a:pt x="3274" y="182959"/>
                  </a:lnTo>
                  <a:lnTo>
                    <a:pt x="1736" y="193427"/>
                  </a:lnTo>
                  <a:lnTo>
                    <a:pt x="695" y="203349"/>
                  </a:lnTo>
                  <a:lnTo>
                    <a:pt x="0" y="212973"/>
                  </a:lnTo>
                  <a:lnTo>
                    <a:pt x="546" y="222349"/>
                  </a:lnTo>
                  <a:lnTo>
                    <a:pt x="1885" y="231576"/>
                  </a:lnTo>
                  <a:lnTo>
                    <a:pt x="3770" y="240705"/>
                  </a:lnTo>
                  <a:lnTo>
                    <a:pt x="6003" y="248791"/>
                  </a:lnTo>
                  <a:lnTo>
                    <a:pt x="8533" y="256133"/>
                  </a:lnTo>
                  <a:lnTo>
                    <a:pt x="11162" y="263029"/>
                  </a:lnTo>
                  <a:lnTo>
                    <a:pt x="13940" y="269627"/>
                  </a:lnTo>
                  <a:lnTo>
                    <a:pt x="16768" y="275977"/>
                  </a:lnTo>
                  <a:lnTo>
                    <a:pt x="19645" y="282228"/>
                  </a:lnTo>
                  <a:lnTo>
                    <a:pt x="23565" y="287337"/>
                  </a:lnTo>
                  <a:lnTo>
                    <a:pt x="28129" y="291802"/>
                  </a:lnTo>
                  <a:lnTo>
                    <a:pt x="33189" y="295721"/>
                  </a:lnTo>
                  <a:lnTo>
                    <a:pt x="39539" y="299343"/>
                  </a:lnTo>
                  <a:lnTo>
                    <a:pt x="46732" y="302766"/>
                  </a:lnTo>
                  <a:lnTo>
                    <a:pt x="54521" y="305991"/>
                  </a:lnTo>
                  <a:lnTo>
                    <a:pt x="61665" y="308173"/>
                  </a:lnTo>
                  <a:lnTo>
                    <a:pt x="68411" y="309612"/>
                  </a:lnTo>
                  <a:lnTo>
                    <a:pt x="74910" y="310604"/>
                  </a:lnTo>
                  <a:lnTo>
                    <a:pt x="82252" y="311249"/>
                  </a:lnTo>
                  <a:lnTo>
                    <a:pt x="90091" y="311696"/>
                  </a:lnTo>
                  <a:lnTo>
                    <a:pt x="98276" y="311944"/>
                  </a:lnTo>
                  <a:lnTo>
                    <a:pt x="105718" y="311150"/>
                  </a:lnTo>
                  <a:lnTo>
                    <a:pt x="112713" y="309612"/>
                  </a:lnTo>
                  <a:lnTo>
                    <a:pt x="119311" y="307628"/>
                  </a:lnTo>
                  <a:lnTo>
                    <a:pt x="124718" y="305296"/>
                  </a:lnTo>
                  <a:lnTo>
                    <a:pt x="129332" y="302766"/>
                  </a:lnTo>
                  <a:lnTo>
                    <a:pt x="141486" y="29468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Annotation37"/>
            <p:cNvSpPr/>
            <p:nvPr/>
          </p:nvSpPr>
          <p:spPr>
            <a:xfrm>
              <a:off x="448742991" y="444324036"/>
              <a:ext cx="192435" cy="17860"/>
            </a:xfrm>
            <a:custGeom>
              <a:avLst/>
              <a:gdLst/>
              <a:ahLst/>
              <a:cxnLst/>
              <a:rect l="0" t="0" r="0" b="0"/>
              <a:pathLst>
                <a:path w="192435" h="17860">
                  <a:moveTo>
                    <a:pt x="13841" y="17859"/>
                  </a:moveTo>
                  <a:lnTo>
                    <a:pt x="0" y="17859"/>
                  </a:lnTo>
                  <a:lnTo>
                    <a:pt x="43011" y="17859"/>
                  </a:lnTo>
                  <a:lnTo>
                    <a:pt x="52139" y="16867"/>
                  </a:lnTo>
                  <a:lnTo>
                    <a:pt x="62210" y="15230"/>
                  </a:lnTo>
                  <a:lnTo>
                    <a:pt x="72876" y="13096"/>
                  </a:lnTo>
                  <a:lnTo>
                    <a:pt x="84931" y="11707"/>
                  </a:lnTo>
                  <a:lnTo>
                    <a:pt x="97929" y="10765"/>
                  </a:lnTo>
                  <a:lnTo>
                    <a:pt x="111571" y="10169"/>
                  </a:lnTo>
                  <a:lnTo>
                    <a:pt x="126652" y="8780"/>
                  </a:lnTo>
                  <a:lnTo>
                    <a:pt x="142627" y="6846"/>
                  </a:lnTo>
                  <a:lnTo>
                    <a:pt x="192434"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Annotation38"/>
            <p:cNvSpPr/>
            <p:nvPr/>
          </p:nvSpPr>
          <p:spPr>
            <a:xfrm>
              <a:off x="449144975" y="444082934"/>
              <a:ext cx="245865" cy="267892"/>
            </a:xfrm>
            <a:custGeom>
              <a:avLst/>
              <a:gdLst/>
              <a:ahLst/>
              <a:cxnLst/>
              <a:rect l="0" t="0" r="0" b="0"/>
              <a:pathLst>
                <a:path w="245865" h="267892">
                  <a:moveTo>
                    <a:pt x="102989" y="0"/>
                  </a:moveTo>
                  <a:lnTo>
                    <a:pt x="98277" y="0"/>
                  </a:lnTo>
                  <a:lnTo>
                    <a:pt x="96838" y="992"/>
                  </a:lnTo>
                  <a:lnTo>
                    <a:pt x="95945" y="2629"/>
                  </a:lnTo>
                  <a:lnTo>
                    <a:pt x="95300" y="4713"/>
                  </a:lnTo>
                  <a:lnTo>
                    <a:pt x="91976" y="9723"/>
                  </a:lnTo>
                  <a:lnTo>
                    <a:pt x="87164" y="16222"/>
                  </a:lnTo>
                  <a:lnTo>
                    <a:pt x="84535" y="20737"/>
                  </a:lnTo>
                  <a:lnTo>
                    <a:pt x="81757" y="25747"/>
                  </a:lnTo>
                  <a:lnTo>
                    <a:pt x="76002" y="36562"/>
                  </a:lnTo>
                  <a:lnTo>
                    <a:pt x="73125" y="42218"/>
                  </a:lnTo>
                  <a:lnTo>
                    <a:pt x="70148" y="49014"/>
                  </a:lnTo>
                  <a:lnTo>
                    <a:pt x="67221" y="56455"/>
                  </a:lnTo>
                  <a:lnTo>
                    <a:pt x="64245" y="64443"/>
                  </a:lnTo>
                  <a:lnTo>
                    <a:pt x="60325" y="71735"/>
                  </a:lnTo>
                  <a:lnTo>
                    <a:pt x="55662" y="78581"/>
                  </a:lnTo>
                  <a:lnTo>
                    <a:pt x="50602" y="85130"/>
                  </a:lnTo>
                  <a:lnTo>
                    <a:pt x="45244" y="92472"/>
                  </a:lnTo>
                  <a:lnTo>
                    <a:pt x="33983" y="108545"/>
                  </a:lnTo>
                  <a:lnTo>
                    <a:pt x="29220" y="116036"/>
                  </a:lnTo>
                  <a:lnTo>
                    <a:pt x="25053" y="122982"/>
                  </a:lnTo>
                  <a:lnTo>
                    <a:pt x="21233" y="129629"/>
                  </a:lnTo>
                  <a:lnTo>
                    <a:pt x="14387" y="142280"/>
                  </a:lnTo>
                  <a:lnTo>
                    <a:pt x="11212" y="148431"/>
                  </a:lnTo>
                  <a:lnTo>
                    <a:pt x="9029" y="154533"/>
                  </a:lnTo>
                  <a:lnTo>
                    <a:pt x="7640" y="160536"/>
                  </a:lnTo>
                  <a:lnTo>
                    <a:pt x="6648" y="166588"/>
                  </a:lnTo>
                  <a:lnTo>
                    <a:pt x="5061" y="171549"/>
                  </a:lnTo>
                  <a:lnTo>
                    <a:pt x="596" y="179784"/>
                  </a:lnTo>
                  <a:lnTo>
                    <a:pt x="0" y="184348"/>
                  </a:lnTo>
                  <a:lnTo>
                    <a:pt x="596" y="189359"/>
                  </a:lnTo>
                  <a:lnTo>
                    <a:pt x="1985" y="194717"/>
                  </a:lnTo>
                  <a:lnTo>
                    <a:pt x="2927" y="199231"/>
                  </a:lnTo>
                  <a:lnTo>
                    <a:pt x="3920" y="206970"/>
                  </a:lnTo>
                  <a:lnTo>
                    <a:pt x="6202" y="210393"/>
                  </a:lnTo>
                  <a:lnTo>
                    <a:pt x="9674" y="213668"/>
                  </a:lnTo>
                  <a:lnTo>
                    <a:pt x="13990" y="216892"/>
                  </a:lnTo>
                  <a:lnTo>
                    <a:pt x="18852" y="218976"/>
                  </a:lnTo>
                  <a:lnTo>
                    <a:pt x="24061" y="220414"/>
                  </a:lnTo>
                  <a:lnTo>
                    <a:pt x="29568" y="221357"/>
                  </a:lnTo>
                  <a:lnTo>
                    <a:pt x="36166" y="222994"/>
                  </a:lnTo>
                  <a:lnTo>
                    <a:pt x="43557" y="225028"/>
                  </a:lnTo>
                  <a:lnTo>
                    <a:pt x="51445" y="227409"/>
                  </a:lnTo>
                  <a:lnTo>
                    <a:pt x="70843" y="232718"/>
                  </a:lnTo>
                  <a:lnTo>
                    <a:pt x="115590" y="244177"/>
                  </a:lnTo>
                  <a:lnTo>
                    <a:pt x="126306" y="246112"/>
                  </a:lnTo>
                  <a:lnTo>
                    <a:pt x="136377" y="247452"/>
                  </a:lnTo>
                  <a:lnTo>
                    <a:pt x="146100" y="248295"/>
                  </a:lnTo>
                  <a:lnTo>
                    <a:pt x="155526" y="249882"/>
                  </a:lnTo>
                  <a:lnTo>
                    <a:pt x="164803" y="251916"/>
                  </a:lnTo>
                  <a:lnTo>
                    <a:pt x="173980" y="254248"/>
                  </a:lnTo>
                  <a:lnTo>
                    <a:pt x="183059" y="255836"/>
                  </a:lnTo>
                  <a:lnTo>
                    <a:pt x="192088" y="256877"/>
                  </a:lnTo>
                  <a:lnTo>
                    <a:pt x="201067" y="257572"/>
                  </a:lnTo>
                  <a:lnTo>
                    <a:pt x="209054" y="259011"/>
                  </a:lnTo>
                  <a:lnTo>
                    <a:pt x="216396" y="260995"/>
                  </a:lnTo>
                  <a:lnTo>
                    <a:pt x="223243" y="263277"/>
                  </a:lnTo>
                  <a:lnTo>
                    <a:pt x="228799" y="264815"/>
                  </a:lnTo>
                  <a:lnTo>
                    <a:pt x="233512" y="265857"/>
                  </a:lnTo>
                  <a:lnTo>
                    <a:pt x="245864" y="26789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Annotation39"/>
            <p:cNvSpPr/>
            <p:nvPr/>
          </p:nvSpPr>
          <p:spPr>
            <a:xfrm>
              <a:off x="449399769" y="444145442"/>
              <a:ext cx="80368" cy="383977"/>
            </a:xfrm>
            <a:custGeom>
              <a:avLst/>
              <a:gdLst/>
              <a:ahLst/>
              <a:cxnLst/>
              <a:rect l="0" t="0" r="0" b="0"/>
              <a:pathLst>
                <a:path w="80368" h="383977">
                  <a:moveTo>
                    <a:pt x="80367" y="0"/>
                  </a:moveTo>
                  <a:lnTo>
                    <a:pt x="75654" y="0"/>
                  </a:lnTo>
                  <a:lnTo>
                    <a:pt x="74216" y="1984"/>
                  </a:lnTo>
                  <a:lnTo>
                    <a:pt x="71289" y="14238"/>
                  </a:lnTo>
                  <a:lnTo>
                    <a:pt x="69354" y="19447"/>
                  </a:lnTo>
                  <a:lnTo>
                    <a:pt x="67072" y="24854"/>
                  </a:lnTo>
                  <a:lnTo>
                    <a:pt x="65534" y="30460"/>
                  </a:lnTo>
                  <a:lnTo>
                    <a:pt x="63847" y="41969"/>
                  </a:lnTo>
                  <a:lnTo>
                    <a:pt x="62409" y="48815"/>
                  </a:lnTo>
                  <a:lnTo>
                    <a:pt x="60474" y="56356"/>
                  </a:lnTo>
                  <a:lnTo>
                    <a:pt x="58192" y="64343"/>
                  </a:lnTo>
                  <a:lnTo>
                    <a:pt x="52983" y="81210"/>
                  </a:lnTo>
                  <a:lnTo>
                    <a:pt x="50205" y="89842"/>
                  </a:lnTo>
                  <a:lnTo>
                    <a:pt x="46385" y="98574"/>
                  </a:lnTo>
                  <a:lnTo>
                    <a:pt x="41821" y="107404"/>
                  </a:lnTo>
                  <a:lnTo>
                    <a:pt x="36810" y="116235"/>
                  </a:lnTo>
                  <a:lnTo>
                    <a:pt x="33486" y="126107"/>
                  </a:lnTo>
                  <a:lnTo>
                    <a:pt x="31254" y="136674"/>
                  </a:lnTo>
                  <a:lnTo>
                    <a:pt x="29766" y="147637"/>
                  </a:lnTo>
                  <a:lnTo>
                    <a:pt x="27781" y="158948"/>
                  </a:lnTo>
                  <a:lnTo>
                    <a:pt x="25450" y="170458"/>
                  </a:lnTo>
                  <a:lnTo>
                    <a:pt x="22920" y="182116"/>
                  </a:lnTo>
                  <a:lnTo>
                    <a:pt x="20241" y="192831"/>
                  </a:lnTo>
                  <a:lnTo>
                    <a:pt x="17463" y="202952"/>
                  </a:lnTo>
                  <a:lnTo>
                    <a:pt x="14635" y="212725"/>
                  </a:lnTo>
                  <a:lnTo>
                    <a:pt x="12750" y="223143"/>
                  </a:lnTo>
                  <a:lnTo>
                    <a:pt x="11460" y="234106"/>
                  </a:lnTo>
                  <a:lnTo>
                    <a:pt x="10617" y="245368"/>
                  </a:lnTo>
                  <a:lnTo>
                    <a:pt x="9079" y="256828"/>
                  </a:lnTo>
                  <a:lnTo>
                    <a:pt x="7045" y="268436"/>
                  </a:lnTo>
                  <a:lnTo>
                    <a:pt x="4713" y="280194"/>
                  </a:lnTo>
                  <a:lnTo>
                    <a:pt x="3126" y="291951"/>
                  </a:lnTo>
                  <a:lnTo>
                    <a:pt x="2084" y="303758"/>
                  </a:lnTo>
                  <a:lnTo>
                    <a:pt x="1389" y="315615"/>
                  </a:lnTo>
                  <a:lnTo>
                    <a:pt x="645" y="336748"/>
                  </a:lnTo>
                  <a:lnTo>
                    <a:pt x="0" y="38397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Annotation40"/>
            <p:cNvSpPr/>
            <p:nvPr/>
          </p:nvSpPr>
          <p:spPr>
            <a:xfrm>
              <a:off x="446024744" y="444833772"/>
              <a:ext cx="276425" cy="435670"/>
            </a:xfrm>
            <a:custGeom>
              <a:avLst/>
              <a:gdLst/>
              <a:ahLst/>
              <a:cxnLst/>
              <a:rect l="0" t="0" r="0" b="0"/>
              <a:pathLst>
                <a:path w="276425" h="435670">
                  <a:moveTo>
                    <a:pt x="79970" y="43904"/>
                  </a:moveTo>
                  <a:lnTo>
                    <a:pt x="75258" y="58142"/>
                  </a:lnTo>
                  <a:lnTo>
                    <a:pt x="73819" y="66278"/>
                  </a:lnTo>
                  <a:lnTo>
                    <a:pt x="72926" y="75704"/>
                  </a:lnTo>
                  <a:lnTo>
                    <a:pt x="72281" y="85923"/>
                  </a:lnTo>
                  <a:lnTo>
                    <a:pt x="71586" y="107900"/>
                  </a:lnTo>
                  <a:lnTo>
                    <a:pt x="71388" y="119310"/>
                  </a:lnTo>
                  <a:lnTo>
                    <a:pt x="70297" y="131862"/>
                  </a:lnTo>
                  <a:lnTo>
                    <a:pt x="68560" y="145207"/>
                  </a:lnTo>
                  <a:lnTo>
                    <a:pt x="66427" y="159048"/>
                  </a:lnTo>
                  <a:lnTo>
                    <a:pt x="64988" y="173285"/>
                  </a:lnTo>
                  <a:lnTo>
                    <a:pt x="64046" y="187672"/>
                  </a:lnTo>
                  <a:lnTo>
                    <a:pt x="63401" y="202257"/>
                  </a:lnTo>
                  <a:lnTo>
                    <a:pt x="61962" y="217934"/>
                  </a:lnTo>
                  <a:lnTo>
                    <a:pt x="60027" y="234355"/>
                  </a:lnTo>
                  <a:lnTo>
                    <a:pt x="57745" y="251222"/>
                  </a:lnTo>
                  <a:lnTo>
                    <a:pt x="52586" y="283220"/>
                  </a:lnTo>
                  <a:lnTo>
                    <a:pt x="49808" y="298698"/>
                  </a:lnTo>
                  <a:lnTo>
                    <a:pt x="46980" y="312985"/>
                  </a:lnTo>
                  <a:lnTo>
                    <a:pt x="41176" y="339427"/>
                  </a:lnTo>
                  <a:lnTo>
                    <a:pt x="32296" y="376634"/>
                  </a:lnTo>
                  <a:lnTo>
                    <a:pt x="29369" y="386755"/>
                  </a:lnTo>
                  <a:lnTo>
                    <a:pt x="26392" y="395535"/>
                  </a:lnTo>
                  <a:lnTo>
                    <a:pt x="23416" y="403324"/>
                  </a:lnTo>
                  <a:lnTo>
                    <a:pt x="21431" y="410517"/>
                  </a:lnTo>
                  <a:lnTo>
                    <a:pt x="19249" y="423813"/>
                  </a:lnTo>
                  <a:lnTo>
                    <a:pt x="17661" y="428129"/>
                  </a:lnTo>
                  <a:lnTo>
                    <a:pt x="15627" y="431006"/>
                  </a:lnTo>
                  <a:lnTo>
                    <a:pt x="9922" y="435669"/>
                  </a:lnTo>
                  <a:lnTo>
                    <a:pt x="8483" y="434082"/>
                  </a:lnTo>
                  <a:lnTo>
                    <a:pt x="4217" y="426988"/>
                  </a:lnTo>
                  <a:lnTo>
                    <a:pt x="1637" y="414585"/>
                  </a:lnTo>
                  <a:lnTo>
                    <a:pt x="992" y="407094"/>
                  </a:lnTo>
                  <a:lnTo>
                    <a:pt x="496" y="398165"/>
                  </a:lnTo>
                  <a:lnTo>
                    <a:pt x="0" y="377626"/>
                  </a:lnTo>
                  <a:lnTo>
                    <a:pt x="893" y="364629"/>
                  </a:lnTo>
                  <a:lnTo>
                    <a:pt x="2431" y="349994"/>
                  </a:lnTo>
                  <a:lnTo>
                    <a:pt x="6797" y="317847"/>
                  </a:lnTo>
                  <a:lnTo>
                    <a:pt x="20588" y="231031"/>
                  </a:lnTo>
                  <a:lnTo>
                    <a:pt x="24507" y="212328"/>
                  </a:lnTo>
                  <a:lnTo>
                    <a:pt x="29121" y="192881"/>
                  </a:lnTo>
                  <a:lnTo>
                    <a:pt x="34181" y="172988"/>
                  </a:lnTo>
                  <a:lnTo>
                    <a:pt x="39489" y="154781"/>
                  </a:lnTo>
                  <a:lnTo>
                    <a:pt x="45045" y="137666"/>
                  </a:lnTo>
                  <a:lnTo>
                    <a:pt x="50751" y="121295"/>
                  </a:lnTo>
                  <a:lnTo>
                    <a:pt x="56505" y="106412"/>
                  </a:lnTo>
                  <a:lnTo>
                    <a:pt x="62359" y="92521"/>
                  </a:lnTo>
                  <a:lnTo>
                    <a:pt x="68213" y="79276"/>
                  </a:lnTo>
                  <a:lnTo>
                    <a:pt x="74117" y="67469"/>
                  </a:lnTo>
                  <a:lnTo>
                    <a:pt x="80070" y="56654"/>
                  </a:lnTo>
                  <a:lnTo>
                    <a:pt x="90934" y="37653"/>
                  </a:lnTo>
                  <a:lnTo>
                    <a:pt x="99070" y="22622"/>
                  </a:lnTo>
                  <a:lnTo>
                    <a:pt x="103634" y="16817"/>
                  </a:lnTo>
                  <a:lnTo>
                    <a:pt x="108645" y="11956"/>
                  </a:lnTo>
                  <a:lnTo>
                    <a:pt x="113953" y="7689"/>
                  </a:lnTo>
                  <a:lnTo>
                    <a:pt x="122535" y="3026"/>
                  </a:lnTo>
                  <a:lnTo>
                    <a:pt x="130622" y="942"/>
                  </a:lnTo>
                  <a:lnTo>
                    <a:pt x="135583" y="347"/>
                  </a:lnTo>
                  <a:lnTo>
                    <a:pt x="140841" y="0"/>
                  </a:lnTo>
                  <a:lnTo>
                    <a:pt x="145356" y="1736"/>
                  </a:lnTo>
                  <a:lnTo>
                    <a:pt x="149374" y="4862"/>
                  </a:lnTo>
                  <a:lnTo>
                    <a:pt x="157460" y="13642"/>
                  </a:lnTo>
                  <a:lnTo>
                    <a:pt x="167630" y="24160"/>
                  </a:lnTo>
                  <a:lnTo>
                    <a:pt x="173137" y="30758"/>
                  </a:lnTo>
                  <a:lnTo>
                    <a:pt x="178792" y="38100"/>
                  </a:lnTo>
                  <a:lnTo>
                    <a:pt x="184547" y="45988"/>
                  </a:lnTo>
                  <a:lnTo>
                    <a:pt x="189359" y="55215"/>
                  </a:lnTo>
                  <a:lnTo>
                    <a:pt x="193576" y="65335"/>
                  </a:lnTo>
                  <a:lnTo>
                    <a:pt x="197396" y="76051"/>
                  </a:lnTo>
                  <a:lnTo>
                    <a:pt x="200918" y="87164"/>
                  </a:lnTo>
                  <a:lnTo>
                    <a:pt x="207467" y="110083"/>
                  </a:lnTo>
                  <a:lnTo>
                    <a:pt x="210642" y="122733"/>
                  </a:lnTo>
                  <a:lnTo>
                    <a:pt x="228799" y="200868"/>
                  </a:lnTo>
                  <a:lnTo>
                    <a:pt x="243681" y="261094"/>
                  </a:lnTo>
                  <a:lnTo>
                    <a:pt x="245666" y="272058"/>
                  </a:lnTo>
                  <a:lnTo>
                    <a:pt x="247005" y="282327"/>
                  </a:lnTo>
                  <a:lnTo>
                    <a:pt x="247898" y="292149"/>
                  </a:lnTo>
                  <a:lnTo>
                    <a:pt x="249436" y="301674"/>
                  </a:lnTo>
                  <a:lnTo>
                    <a:pt x="251520" y="311001"/>
                  </a:lnTo>
                  <a:lnTo>
                    <a:pt x="253851" y="320179"/>
                  </a:lnTo>
                  <a:lnTo>
                    <a:pt x="256431" y="328315"/>
                  </a:lnTo>
                  <a:lnTo>
                    <a:pt x="259110" y="335707"/>
                  </a:lnTo>
                  <a:lnTo>
                    <a:pt x="263773" y="348208"/>
                  </a:lnTo>
                  <a:lnTo>
                    <a:pt x="267395" y="360858"/>
                  </a:lnTo>
                  <a:lnTo>
                    <a:pt x="274340" y="371326"/>
                  </a:lnTo>
                  <a:lnTo>
                    <a:pt x="276424" y="37430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Annotation41"/>
            <p:cNvSpPr/>
            <p:nvPr/>
          </p:nvSpPr>
          <p:spPr>
            <a:xfrm>
              <a:off x="446113644" y="445020551"/>
              <a:ext cx="419696" cy="186830"/>
            </a:xfrm>
            <a:custGeom>
              <a:avLst/>
              <a:gdLst/>
              <a:ahLst/>
              <a:cxnLst/>
              <a:rect l="0" t="0" r="0" b="0"/>
              <a:pathLst>
                <a:path w="419696" h="186830">
                  <a:moveTo>
                    <a:pt x="0" y="107156"/>
                  </a:moveTo>
                  <a:lnTo>
                    <a:pt x="0" y="102394"/>
                  </a:lnTo>
                  <a:lnTo>
                    <a:pt x="992" y="100013"/>
                  </a:lnTo>
                  <a:lnTo>
                    <a:pt x="4763" y="94704"/>
                  </a:lnTo>
                  <a:lnTo>
                    <a:pt x="9724" y="89049"/>
                  </a:lnTo>
                  <a:lnTo>
                    <a:pt x="12452" y="86172"/>
                  </a:lnTo>
                  <a:lnTo>
                    <a:pt x="17215" y="82253"/>
                  </a:lnTo>
                  <a:lnTo>
                    <a:pt x="23366" y="77639"/>
                  </a:lnTo>
                  <a:lnTo>
                    <a:pt x="30460" y="72579"/>
                  </a:lnTo>
                  <a:lnTo>
                    <a:pt x="37207" y="67270"/>
                  </a:lnTo>
                  <a:lnTo>
                    <a:pt x="43656" y="61714"/>
                  </a:lnTo>
                  <a:lnTo>
                    <a:pt x="49957" y="56009"/>
                  </a:lnTo>
                  <a:lnTo>
                    <a:pt x="57101" y="51247"/>
                  </a:lnTo>
                  <a:lnTo>
                    <a:pt x="64840" y="47030"/>
                  </a:lnTo>
                  <a:lnTo>
                    <a:pt x="73025" y="43260"/>
                  </a:lnTo>
                  <a:lnTo>
                    <a:pt x="82401" y="39737"/>
                  </a:lnTo>
                  <a:lnTo>
                    <a:pt x="92621" y="36413"/>
                  </a:lnTo>
                  <a:lnTo>
                    <a:pt x="103436" y="33189"/>
                  </a:lnTo>
                  <a:lnTo>
                    <a:pt x="113606" y="31056"/>
                  </a:lnTo>
                  <a:lnTo>
                    <a:pt x="123379" y="29617"/>
                  </a:lnTo>
                  <a:lnTo>
                    <a:pt x="132854" y="28674"/>
                  </a:lnTo>
                  <a:lnTo>
                    <a:pt x="142131" y="28029"/>
                  </a:lnTo>
                  <a:lnTo>
                    <a:pt x="151309" y="27633"/>
                  </a:lnTo>
                  <a:lnTo>
                    <a:pt x="160387" y="27335"/>
                  </a:lnTo>
                  <a:lnTo>
                    <a:pt x="169466" y="29121"/>
                  </a:lnTo>
                  <a:lnTo>
                    <a:pt x="178445" y="32345"/>
                  </a:lnTo>
                  <a:lnTo>
                    <a:pt x="187424" y="36413"/>
                  </a:lnTo>
                  <a:lnTo>
                    <a:pt x="194419" y="41176"/>
                  </a:lnTo>
                  <a:lnTo>
                    <a:pt x="200075" y="46286"/>
                  </a:lnTo>
                  <a:lnTo>
                    <a:pt x="204788" y="51693"/>
                  </a:lnTo>
                  <a:lnTo>
                    <a:pt x="209947" y="57299"/>
                  </a:lnTo>
                  <a:lnTo>
                    <a:pt x="220960" y="68759"/>
                  </a:lnTo>
                  <a:lnTo>
                    <a:pt x="225723" y="75605"/>
                  </a:lnTo>
                  <a:lnTo>
                    <a:pt x="229840" y="83145"/>
                  </a:lnTo>
                  <a:lnTo>
                    <a:pt x="240407" y="105321"/>
                  </a:lnTo>
                  <a:lnTo>
                    <a:pt x="270867" y="166638"/>
                  </a:lnTo>
                  <a:lnTo>
                    <a:pt x="273844" y="171599"/>
                  </a:lnTo>
                  <a:lnTo>
                    <a:pt x="276820" y="175915"/>
                  </a:lnTo>
                  <a:lnTo>
                    <a:pt x="279797" y="179785"/>
                  </a:lnTo>
                  <a:lnTo>
                    <a:pt x="282774" y="182364"/>
                  </a:lnTo>
                  <a:lnTo>
                    <a:pt x="285750" y="184101"/>
                  </a:lnTo>
                  <a:lnTo>
                    <a:pt x="291703" y="185986"/>
                  </a:lnTo>
                  <a:lnTo>
                    <a:pt x="297656" y="186829"/>
                  </a:lnTo>
                  <a:lnTo>
                    <a:pt x="300633" y="186085"/>
                  </a:lnTo>
                  <a:lnTo>
                    <a:pt x="306586" y="182563"/>
                  </a:lnTo>
                  <a:lnTo>
                    <a:pt x="309563" y="179239"/>
                  </a:lnTo>
                  <a:lnTo>
                    <a:pt x="312539" y="175072"/>
                  </a:lnTo>
                  <a:lnTo>
                    <a:pt x="315516" y="170309"/>
                  </a:lnTo>
                  <a:lnTo>
                    <a:pt x="318492" y="165100"/>
                  </a:lnTo>
                  <a:lnTo>
                    <a:pt x="324445" y="154087"/>
                  </a:lnTo>
                  <a:lnTo>
                    <a:pt x="328414" y="147390"/>
                  </a:lnTo>
                  <a:lnTo>
                    <a:pt x="338138" y="131961"/>
                  </a:lnTo>
                  <a:lnTo>
                    <a:pt x="343495" y="122684"/>
                  </a:lnTo>
                  <a:lnTo>
                    <a:pt x="354757" y="101848"/>
                  </a:lnTo>
                  <a:lnTo>
                    <a:pt x="359519" y="91678"/>
                  </a:lnTo>
                  <a:lnTo>
                    <a:pt x="363686" y="81955"/>
                  </a:lnTo>
                  <a:lnTo>
                    <a:pt x="367506" y="72479"/>
                  </a:lnTo>
                  <a:lnTo>
                    <a:pt x="371971" y="64195"/>
                  </a:lnTo>
                  <a:lnTo>
                    <a:pt x="376982" y="56704"/>
                  </a:lnTo>
                  <a:lnTo>
                    <a:pt x="382290" y="49709"/>
                  </a:lnTo>
                  <a:lnTo>
                    <a:pt x="386804" y="42069"/>
                  </a:lnTo>
                  <a:lnTo>
                    <a:pt x="390823" y="33983"/>
                  </a:lnTo>
                  <a:lnTo>
                    <a:pt x="394494" y="25648"/>
                  </a:lnTo>
                  <a:lnTo>
                    <a:pt x="398959" y="19050"/>
                  </a:lnTo>
                  <a:lnTo>
                    <a:pt x="403870" y="13692"/>
                  </a:lnTo>
                  <a:lnTo>
                    <a:pt x="419695"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Annotation42"/>
            <p:cNvSpPr/>
            <p:nvPr/>
          </p:nvSpPr>
          <p:spPr>
            <a:xfrm>
              <a:off x="446595946" y="444949114"/>
              <a:ext cx="160141" cy="463650"/>
            </a:xfrm>
            <a:custGeom>
              <a:avLst/>
              <a:gdLst/>
              <a:ahLst/>
              <a:cxnLst/>
              <a:rect l="0" t="0" r="0" b="0"/>
              <a:pathLst>
                <a:path w="160141" h="463650">
                  <a:moveTo>
                    <a:pt x="71339" y="0"/>
                  </a:moveTo>
                  <a:lnTo>
                    <a:pt x="71339" y="17165"/>
                  </a:lnTo>
                  <a:lnTo>
                    <a:pt x="68709" y="30460"/>
                  </a:lnTo>
                  <a:lnTo>
                    <a:pt x="66626" y="38149"/>
                  </a:lnTo>
                  <a:lnTo>
                    <a:pt x="63203" y="46285"/>
                  </a:lnTo>
                  <a:lnTo>
                    <a:pt x="58986" y="54669"/>
                  </a:lnTo>
                  <a:lnTo>
                    <a:pt x="54174" y="63202"/>
                  </a:lnTo>
                  <a:lnTo>
                    <a:pt x="43558" y="83343"/>
                  </a:lnTo>
                  <a:lnTo>
                    <a:pt x="37902" y="94257"/>
                  </a:lnTo>
                  <a:lnTo>
                    <a:pt x="33189" y="104477"/>
                  </a:lnTo>
                  <a:lnTo>
                    <a:pt x="29022" y="114300"/>
                  </a:lnTo>
                  <a:lnTo>
                    <a:pt x="25301" y="123825"/>
                  </a:lnTo>
                  <a:lnTo>
                    <a:pt x="20787" y="133151"/>
                  </a:lnTo>
                  <a:lnTo>
                    <a:pt x="15826" y="142329"/>
                  </a:lnTo>
                  <a:lnTo>
                    <a:pt x="10518" y="151457"/>
                  </a:lnTo>
                  <a:lnTo>
                    <a:pt x="6995" y="159494"/>
                  </a:lnTo>
                  <a:lnTo>
                    <a:pt x="3027" y="173732"/>
                  </a:lnTo>
                  <a:lnTo>
                    <a:pt x="1290" y="186680"/>
                  </a:lnTo>
                  <a:lnTo>
                    <a:pt x="0" y="204291"/>
                  </a:lnTo>
                  <a:lnTo>
                    <a:pt x="4664" y="195560"/>
                  </a:lnTo>
                  <a:lnTo>
                    <a:pt x="12353" y="180429"/>
                  </a:lnTo>
                  <a:lnTo>
                    <a:pt x="16124" y="173881"/>
                  </a:lnTo>
                  <a:lnTo>
                    <a:pt x="20638" y="166489"/>
                  </a:lnTo>
                  <a:lnTo>
                    <a:pt x="25649" y="158650"/>
                  </a:lnTo>
                  <a:lnTo>
                    <a:pt x="29965" y="151407"/>
                  </a:lnTo>
                  <a:lnTo>
                    <a:pt x="33834" y="144561"/>
                  </a:lnTo>
                  <a:lnTo>
                    <a:pt x="37406" y="138063"/>
                  </a:lnTo>
                  <a:lnTo>
                    <a:pt x="40779" y="130720"/>
                  </a:lnTo>
                  <a:lnTo>
                    <a:pt x="44004" y="122882"/>
                  </a:lnTo>
                  <a:lnTo>
                    <a:pt x="47179" y="114647"/>
                  </a:lnTo>
                  <a:lnTo>
                    <a:pt x="50255" y="107206"/>
                  </a:lnTo>
                  <a:lnTo>
                    <a:pt x="53331" y="100211"/>
                  </a:lnTo>
                  <a:lnTo>
                    <a:pt x="56357" y="93613"/>
                  </a:lnTo>
                  <a:lnTo>
                    <a:pt x="59383" y="88205"/>
                  </a:lnTo>
                  <a:lnTo>
                    <a:pt x="62359" y="83591"/>
                  </a:lnTo>
                  <a:lnTo>
                    <a:pt x="69553" y="73818"/>
                  </a:lnTo>
                  <a:lnTo>
                    <a:pt x="71140" y="73025"/>
                  </a:lnTo>
                  <a:lnTo>
                    <a:pt x="75556" y="72132"/>
                  </a:lnTo>
                  <a:lnTo>
                    <a:pt x="77143" y="72876"/>
                  </a:lnTo>
                  <a:lnTo>
                    <a:pt x="78185" y="74414"/>
                  </a:lnTo>
                  <a:lnTo>
                    <a:pt x="82302" y="83889"/>
                  </a:lnTo>
                  <a:lnTo>
                    <a:pt x="84584" y="88652"/>
                  </a:lnTo>
                  <a:lnTo>
                    <a:pt x="87164" y="101897"/>
                  </a:lnTo>
                  <a:lnTo>
                    <a:pt x="87859" y="109587"/>
                  </a:lnTo>
                  <a:lnTo>
                    <a:pt x="89297" y="117723"/>
                  </a:lnTo>
                  <a:lnTo>
                    <a:pt x="91232" y="126107"/>
                  </a:lnTo>
                  <a:lnTo>
                    <a:pt x="93514" y="134689"/>
                  </a:lnTo>
                  <a:lnTo>
                    <a:pt x="97036" y="144363"/>
                  </a:lnTo>
                  <a:lnTo>
                    <a:pt x="101402" y="154781"/>
                  </a:lnTo>
                  <a:lnTo>
                    <a:pt x="106264" y="165695"/>
                  </a:lnTo>
                  <a:lnTo>
                    <a:pt x="110481" y="176956"/>
                  </a:lnTo>
                  <a:lnTo>
                    <a:pt x="114300" y="188416"/>
                  </a:lnTo>
                  <a:lnTo>
                    <a:pt x="117823" y="200025"/>
                  </a:lnTo>
                  <a:lnTo>
                    <a:pt x="121196" y="212725"/>
                  </a:lnTo>
                  <a:lnTo>
                    <a:pt x="154683" y="351135"/>
                  </a:lnTo>
                  <a:lnTo>
                    <a:pt x="156667" y="362049"/>
                  </a:lnTo>
                  <a:lnTo>
                    <a:pt x="158006" y="372368"/>
                  </a:lnTo>
                  <a:lnTo>
                    <a:pt x="158850" y="382190"/>
                  </a:lnTo>
                  <a:lnTo>
                    <a:pt x="159445" y="390723"/>
                  </a:lnTo>
                  <a:lnTo>
                    <a:pt x="159842" y="398363"/>
                  </a:lnTo>
                  <a:lnTo>
                    <a:pt x="160140" y="405507"/>
                  </a:lnTo>
                  <a:lnTo>
                    <a:pt x="157758" y="418653"/>
                  </a:lnTo>
                  <a:lnTo>
                    <a:pt x="153393" y="431155"/>
                  </a:lnTo>
                  <a:lnTo>
                    <a:pt x="150863" y="437257"/>
                  </a:lnTo>
                  <a:lnTo>
                    <a:pt x="148184" y="443309"/>
                  </a:lnTo>
                  <a:lnTo>
                    <a:pt x="145356" y="448320"/>
                  </a:lnTo>
                  <a:lnTo>
                    <a:pt x="142528" y="452685"/>
                  </a:lnTo>
                  <a:lnTo>
                    <a:pt x="139651" y="456555"/>
                  </a:lnTo>
                  <a:lnTo>
                    <a:pt x="135732" y="459134"/>
                  </a:lnTo>
                  <a:lnTo>
                    <a:pt x="131118" y="460871"/>
                  </a:lnTo>
                  <a:lnTo>
                    <a:pt x="126108" y="462012"/>
                  </a:lnTo>
                  <a:lnTo>
                    <a:pt x="120750" y="462806"/>
                  </a:lnTo>
                  <a:lnTo>
                    <a:pt x="115193" y="463302"/>
                  </a:lnTo>
                  <a:lnTo>
                    <a:pt x="109488" y="463649"/>
                  </a:lnTo>
                  <a:lnTo>
                    <a:pt x="103734" y="462905"/>
                  </a:lnTo>
                  <a:lnTo>
                    <a:pt x="97880" y="461367"/>
                  </a:lnTo>
                  <a:lnTo>
                    <a:pt x="92026" y="459382"/>
                  </a:lnTo>
                  <a:lnTo>
                    <a:pt x="86122" y="456059"/>
                  </a:lnTo>
                  <a:lnTo>
                    <a:pt x="80219" y="451891"/>
                  </a:lnTo>
                  <a:lnTo>
                    <a:pt x="74266" y="447129"/>
                  </a:lnTo>
                  <a:lnTo>
                    <a:pt x="68313" y="440928"/>
                  </a:lnTo>
                  <a:lnTo>
                    <a:pt x="62409" y="433883"/>
                  </a:lnTo>
                  <a:lnTo>
                    <a:pt x="56456" y="426144"/>
                  </a:lnTo>
                  <a:lnTo>
                    <a:pt x="51495" y="419050"/>
                  </a:lnTo>
                  <a:lnTo>
                    <a:pt x="47179" y="412303"/>
                  </a:lnTo>
                  <a:lnTo>
                    <a:pt x="43359" y="405854"/>
                  </a:lnTo>
                  <a:lnTo>
                    <a:pt x="39043" y="396031"/>
                  </a:lnTo>
                  <a:lnTo>
                    <a:pt x="35620" y="38397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Annotation43"/>
            <p:cNvSpPr/>
            <p:nvPr/>
          </p:nvSpPr>
          <p:spPr>
            <a:xfrm>
              <a:off x="446863738" y="444887003"/>
              <a:ext cx="285751" cy="319088"/>
            </a:xfrm>
            <a:custGeom>
              <a:avLst/>
              <a:gdLst/>
              <a:ahLst/>
              <a:cxnLst/>
              <a:rect l="0" t="0" r="0" b="0"/>
              <a:pathLst>
                <a:path w="285751" h="319088">
                  <a:moveTo>
                    <a:pt x="0" y="17462"/>
                  </a:moveTo>
                  <a:lnTo>
                    <a:pt x="4762" y="12700"/>
                  </a:lnTo>
                  <a:lnTo>
                    <a:pt x="7144" y="11311"/>
                  </a:lnTo>
                  <a:lnTo>
                    <a:pt x="15230" y="8384"/>
                  </a:lnTo>
                  <a:lnTo>
                    <a:pt x="20985" y="4167"/>
                  </a:lnTo>
                  <a:lnTo>
                    <a:pt x="24904" y="2629"/>
                  </a:lnTo>
                  <a:lnTo>
                    <a:pt x="29517" y="1637"/>
                  </a:lnTo>
                  <a:lnTo>
                    <a:pt x="34578" y="942"/>
                  </a:lnTo>
                  <a:lnTo>
                    <a:pt x="40878" y="496"/>
                  </a:lnTo>
                  <a:lnTo>
                    <a:pt x="48121" y="198"/>
                  </a:lnTo>
                  <a:lnTo>
                    <a:pt x="55860" y="0"/>
                  </a:lnTo>
                  <a:lnTo>
                    <a:pt x="63053" y="843"/>
                  </a:lnTo>
                  <a:lnTo>
                    <a:pt x="69800" y="2431"/>
                  </a:lnTo>
                  <a:lnTo>
                    <a:pt x="99665" y="12055"/>
                  </a:lnTo>
                  <a:lnTo>
                    <a:pt x="108099" y="15825"/>
                  </a:lnTo>
                  <a:lnTo>
                    <a:pt x="116731" y="20340"/>
                  </a:lnTo>
                  <a:lnTo>
                    <a:pt x="125462" y="25350"/>
                  </a:lnTo>
                  <a:lnTo>
                    <a:pt x="134243" y="30658"/>
                  </a:lnTo>
                  <a:lnTo>
                    <a:pt x="151953" y="41820"/>
                  </a:lnTo>
                  <a:lnTo>
                    <a:pt x="159841" y="48617"/>
                  </a:lnTo>
                  <a:lnTo>
                    <a:pt x="167084" y="56058"/>
                  </a:lnTo>
                  <a:lnTo>
                    <a:pt x="173881" y="64045"/>
                  </a:lnTo>
                  <a:lnTo>
                    <a:pt x="179437" y="72330"/>
                  </a:lnTo>
                  <a:lnTo>
                    <a:pt x="184100" y="80813"/>
                  </a:lnTo>
                  <a:lnTo>
                    <a:pt x="188218" y="89445"/>
                  </a:lnTo>
                  <a:lnTo>
                    <a:pt x="191939" y="99218"/>
                  </a:lnTo>
                  <a:lnTo>
                    <a:pt x="195461" y="109636"/>
                  </a:lnTo>
                  <a:lnTo>
                    <a:pt x="198735" y="120600"/>
                  </a:lnTo>
                  <a:lnTo>
                    <a:pt x="200967" y="130869"/>
                  </a:lnTo>
                  <a:lnTo>
                    <a:pt x="202456" y="140692"/>
                  </a:lnTo>
                  <a:lnTo>
                    <a:pt x="203398" y="150217"/>
                  </a:lnTo>
                  <a:lnTo>
                    <a:pt x="203101" y="159543"/>
                  </a:lnTo>
                  <a:lnTo>
                    <a:pt x="201860" y="168721"/>
                  </a:lnTo>
                  <a:lnTo>
                    <a:pt x="200075" y="177849"/>
                  </a:lnTo>
                  <a:lnTo>
                    <a:pt x="195411" y="198536"/>
                  </a:lnTo>
                  <a:lnTo>
                    <a:pt x="192782" y="209599"/>
                  </a:lnTo>
                  <a:lnTo>
                    <a:pt x="189061" y="219968"/>
                  </a:lnTo>
                  <a:lnTo>
                    <a:pt x="184596" y="229840"/>
                  </a:lnTo>
                  <a:lnTo>
                    <a:pt x="179586" y="239415"/>
                  </a:lnTo>
                  <a:lnTo>
                    <a:pt x="173335" y="248791"/>
                  </a:lnTo>
                  <a:lnTo>
                    <a:pt x="166142" y="258018"/>
                  </a:lnTo>
                  <a:lnTo>
                    <a:pt x="158403" y="267097"/>
                  </a:lnTo>
                  <a:lnTo>
                    <a:pt x="151259" y="275183"/>
                  </a:lnTo>
                  <a:lnTo>
                    <a:pt x="138013" y="289421"/>
                  </a:lnTo>
                  <a:lnTo>
                    <a:pt x="130671" y="295027"/>
                  </a:lnTo>
                  <a:lnTo>
                    <a:pt x="122833" y="299740"/>
                  </a:lnTo>
                  <a:lnTo>
                    <a:pt x="93613" y="314424"/>
                  </a:lnTo>
                  <a:lnTo>
                    <a:pt x="88205" y="316656"/>
                  </a:lnTo>
                  <a:lnTo>
                    <a:pt x="79573" y="319087"/>
                  </a:lnTo>
                  <a:lnTo>
                    <a:pt x="74860" y="318740"/>
                  </a:lnTo>
                  <a:lnTo>
                    <a:pt x="69751" y="317549"/>
                  </a:lnTo>
                  <a:lnTo>
                    <a:pt x="64343" y="315763"/>
                  </a:lnTo>
                  <a:lnTo>
                    <a:pt x="60771" y="313531"/>
                  </a:lnTo>
                  <a:lnTo>
                    <a:pt x="58390" y="311100"/>
                  </a:lnTo>
                  <a:lnTo>
                    <a:pt x="54719" y="304750"/>
                  </a:lnTo>
                  <a:lnTo>
                    <a:pt x="49808" y="295275"/>
                  </a:lnTo>
                  <a:lnTo>
                    <a:pt x="49064" y="289967"/>
                  </a:lnTo>
                  <a:lnTo>
                    <a:pt x="49560" y="284460"/>
                  </a:lnTo>
                  <a:lnTo>
                    <a:pt x="50899" y="278804"/>
                  </a:lnTo>
                  <a:lnTo>
                    <a:pt x="52784" y="272058"/>
                  </a:lnTo>
                  <a:lnTo>
                    <a:pt x="57547" y="256629"/>
                  </a:lnTo>
                  <a:lnTo>
                    <a:pt x="61168" y="249336"/>
                  </a:lnTo>
                  <a:lnTo>
                    <a:pt x="65583" y="242490"/>
                  </a:lnTo>
                  <a:lnTo>
                    <a:pt x="70495" y="235942"/>
                  </a:lnTo>
                  <a:lnTo>
                    <a:pt x="75803" y="230584"/>
                  </a:lnTo>
                  <a:lnTo>
                    <a:pt x="81260" y="226020"/>
                  </a:lnTo>
                  <a:lnTo>
                    <a:pt x="86916" y="222002"/>
                  </a:lnTo>
                  <a:lnTo>
                    <a:pt x="92670" y="218281"/>
                  </a:lnTo>
                  <a:lnTo>
                    <a:pt x="98524" y="214858"/>
                  </a:lnTo>
                  <a:lnTo>
                    <a:pt x="104378" y="211584"/>
                  </a:lnTo>
                  <a:lnTo>
                    <a:pt x="111274" y="209351"/>
                  </a:lnTo>
                  <a:lnTo>
                    <a:pt x="118814" y="207913"/>
                  </a:lnTo>
                  <a:lnTo>
                    <a:pt x="126851" y="206920"/>
                  </a:lnTo>
                  <a:lnTo>
                    <a:pt x="135185" y="207268"/>
                  </a:lnTo>
                  <a:lnTo>
                    <a:pt x="143669" y="208508"/>
                  </a:lnTo>
                  <a:lnTo>
                    <a:pt x="152350" y="210294"/>
                  </a:lnTo>
                  <a:lnTo>
                    <a:pt x="161082" y="212477"/>
                  </a:lnTo>
                  <a:lnTo>
                    <a:pt x="169912" y="214957"/>
                  </a:lnTo>
                  <a:lnTo>
                    <a:pt x="178742" y="217586"/>
                  </a:lnTo>
                  <a:lnTo>
                    <a:pt x="187623" y="219323"/>
                  </a:lnTo>
                  <a:lnTo>
                    <a:pt x="196552" y="220513"/>
                  </a:lnTo>
                  <a:lnTo>
                    <a:pt x="205432" y="221258"/>
                  </a:lnTo>
                  <a:lnTo>
                    <a:pt x="214362" y="223788"/>
                  </a:lnTo>
                  <a:lnTo>
                    <a:pt x="223292" y="227459"/>
                  </a:lnTo>
                  <a:lnTo>
                    <a:pt x="232172" y="231874"/>
                  </a:lnTo>
                  <a:lnTo>
                    <a:pt x="240109" y="234801"/>
                  </a:lnTo>
                  <a:lnTo>
                    <a:pt x="247402" y="236785"/>
                  </a:lnTo>
                  <a:lnTo>
                    <a:pt x="254248" y="238075"/>
                  </a:lnTo>
                  <a:lnTo>
                    <a:pt x="260747" y="239960"/>
                  </a:lnTo>
                  <a:lnTo>
                    <a:pt x="267097" y="242193"/>
                  </a:lnTo>
                  <a:lnTo>
                    <a:pt x="285750" y="24963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Annotation44"/>
            <p:cNvSpPr/>
            <p:nvPr/>
          </p:nvSpPr>
          <p:spPr>
            <a:xfrm>
              <a:off x="447279861" y="444838534"/>
              <a:ext cx="191097" cy="414190"/>
            </a:xfrm>
            <a:custGeom>
              <a:avLst/>
              <a:gdLst/>
              <a:ahLst/>
              <a:cxnLst/>
              <a:rect l="0" t="0" r="0" b="0"/>
              <a:pathLst>
                <a:path w="191097" h="414190">
                  <a:moveTo>
                    <a:pt x="137518" y="74861"/>
                  </a:moveTo>
                  <a:lnTo>
                    <a:pt x="137518" y="65386"/>
                  </a:lnTo>
                  <a:lnTo>
                    <a:pt x="134888" y="55414"/>
                  </a:lnTo>
                  <a:lnTo>
                    <a:pt x="130374" y="43409"/>
                  </a:lnTo>
                  <a:lnTo>
                    <a:pt x="125115" y="28129"/>
                  </a:lnTo>
                  <a:lnTo>
                    <a:pt x="119410" y="16719"/>
                  </a:lnTo>
                  <a:lnTo>
                    <a:pt x="116533" y="12304"/>
                  </a:lnTo>
                  <a:lnTo>
                    <a:pt x="112614" y="8335"/>
                  </a:lnTo>
                  <a:lnTo>
                    <a:pt x="108000" y="4713"/>
                  </a:lnTo>
                  <a:lnTo>
                    <a:pt x="102989" y="1290"/>
                  </a:lnTo>
                  <a:lnTo>
                    <a:pt x="97632" y="0"/>
                  </a:lnTo>
                  <a:lnTo>
                    <a:pt x="92075" y="149"/>
                  </a:lnTo>
                  <a:lnTo>
                    <a:pt x="86370" y="1241"/>
                  </a:lnTo>
                  <a:lnTo>
                    <a:pt x="79623" y="2977"/>
                  </a:lnTo>
                  <a:lnTo>
                    <a:pt x="72132" y="5110"/>
                  </a:lnTo>
                  <a:lnTo>
                    <a:pt x="64145" y="7491"/>
                  </a:lnTo>
                  <a:lnTo>
                    <a:pt x="56853" y="11113"/>
                  </a:lnTo>
                  <a:lnTo>
                    <a:pt x="50007" y="15479"/>
                  </a:lnTo>
                  <a:lnTo>
                    <a:pt x="43458" y="20390"/>
                  </a:lnTo>
                  <a:lnTo>
                    <a:pt x="37108" y="26641"/>
                  </a:lnTo>
                  <a:lnTo>
                    <a:pt x="30907" y="33784"/>
                  </a:lnTo>
                  <a:lnTo>
                    <a:pt x="24755" y="41523"/>
                  </a:lnTo>
                  <a:lnTo>
                    <a:pt x="19695" y="49659"/>
                  </a:lnTo>
                  <a:lnTo>
                    <a:pt x="15330" y="58043"/>
                  </a:lnTo>
                  <a:lnTo>
                    <a:pt x="7789" y="74315"/>
                  </a:lnTo>
                  <a:lnTo>
                    <a:pt x="1141" y="88206"/>
                  </a:lnTo>
                  <a:lnTo>
                    <a:pt x="0" y="94655"/>
                  </a:lnTo>
                  <a:lnTo>
                    <a:pt x="199" y="100955"/>
                  </a:lnTo>
                  <a:lnTo>
                    <a:pt x="3076" y="113259"/>
                  </a:lnTo>
                  <a:lnTo>
                    <a:pt x="7640" y="125314"/>
                  </a:lnTo>
                  <a:lnTo>
                    <a:pt x="12998" y="134640"/>
                  </a:lnTo>
                  <a:lnTo>
                    <a:pt x="15826" y="138559"/>
                  </a:lnTo>
                  <a:lnTo>
                    <a:pt x="19646" y="141139"/>
                  </a:lnTo>
                  <a:lnTo>
                    <a:pt x="24210" y="142826"/>
                  </a:lnTo>
                  <a:lnTo>
                    <a:pt x="29270" y="144016"/>
                  </a:lnTo>
                  <a:lnTo>
                    <a:pt x="34578" y="144761"/>
                  </a:lnTo>
                  <a:lnTo>
                    <a:pt x="40134" y="145257"/>
                  </a:lnTo>
                  <a:lnTo>
                    <a:pt x="45790" y="145604"/>
                  </a:lnTo>
                  <a:lnTo>
                    <a:pt x="52537" y="144860"/>
                  </a:lnTo>
                  <a:lnTo>
                    <a:pt x="60028" y="143322"/>
                  </a:lnTo>
                  <a:lnTo>
                    <a:pt x="68015" y="141337"/>
                  </a:lnTo>
                  <a:lnTo>
                    <a:pt x="76300" y="138014"/>
                  </a:lnTo>
                  <a:lnTo>
                    <a:pt x="84783" y="133846"/>
                  </a:lnTo>
                  <a:lnTo>
                    <a:pt x="93464" y="129084"/>
                  </a:lnTo>
                  <a:lnTo>
                    <a:pt x="101203" y="123875"/>
                  </a:lnTo>
                  <a:lnTo>
                    <a:pt x="108347" y="118468"/>
                  </a:lnTo>
                  <a:lnTo>
                    <a:pt x="115094" y="112862"/>
                  </a:lnTo>
                  <a:lnTo>
                    <a:pt x="121593" y="106164"/>
                  </a:lnTo>
                  <a:lnTo>
                    <a:pt x="127893" y="98673"/>
                  </a:lnTo>
                  <a:lnTo>
                    <a:pt x="134094" y="90736"/>
                  </a:lnTo>
                  <a:lnTo>
                    <a:pt x="139204" y="82451"/>
                  </a:lnTo>
                  <a:lnTo>
                    <a:pt x="143619" y="73968"/>
                  </a:lnTo>
                  <a:lnTo>
                    <a:pt x="147539" y="65336"/>
                  </a:lnTo>
                  <a:lnTo>
                    <a:pt x="152103" y="57597"/>
                  </a:lnTo>
                  <a:lnTo>
                    <a:pt x="157163" y="50453"/>
                  </a:lnTo>
                  <a:lnTo>
                    <a:pt x="162521" y="43706"/>
                  </a:lnTo>
                  <a:lnTo>
                    <a:pt x="168474" y="30907"/>
                  </a:lnTo>
                  <a:lnTo>
                    <a:pt x="172095" y="19596"/>
                  </a:lnTo>
                  <a:lnTo>
                    <a:pt x="177056" y="11262"/>
                  </a:lnTo>
                  <a:lnTo>
                    <a:pt x="180628" y="5755"/>
                  </a:lnTo>
                  <a:lnTo>
                    <a:pt x="181174" y="5954"/>
                  </a:lnTo>
                  <a:lnTo>
                    <a:pt x="181471" y="7095"/>
                  </a:lnTo>
                  <a:lnTo>
                    <a:pt x="181719" y="8831"/>
                  </a:lnTo>
                  <a:lnTo>
                    <a:pt x="180876" y="11014"/>
                  </a:lnTo>
                  <a:lnTo>
                    <a:pt x="177304" y="16074"/>
                  </a:lnTo>
                  <a:lnTo>
                    <a:pt x="175965" y="19795"/>
                  </a:lnTo>
                  <a:lnTo>
                    <a:pt x="174427" y="29220"/>
                  </a:lnTo>
                  <a:lnTo>
                    <a:pt x="174030" y="35471"/>
                  </a:lnTo>
                  <a:lnTo>
                    <a:pt x="173782" y="42664"/>
                  </a:lnTo>
                  <a:lnTo>
                    <a:pt x="173584" y="50404"/>
                  </a:lnTo>
                  <a:lnTo>
                    <a:pt x="172492" y="59532"/>
                  </a:lnTo>
                  <a:lnTo>
                    <a:pt x="170756" y="69602"/>
                  </a:lnTo>
                  <a:lnTo>
                    <a:pt x="168623" y="80268"/>
                  </a:lnTo>
                  <a:lnTo>
                    <a:pt x="167184" y="91381"/>
                  </a:lnTo>
                  <a:lnTo>
                    <a:pt x="166241" y="102741"/>
                  </a:lnTo>
                  <a:lnTo>
                    <a:pt x="165596" y="114300"/>
                  </a:lnTo>
                  <a:lnTo>
                    <a:pt x="164852" y="140345"/>
                  </a:lnTo>
                  <a:lnTo>
                    <a:pt x="164356" y="229295"/>
                  </a:lnTo>
                  <a:lnTo>
                    <a:pt x="165348" y="242293"/>
                  </a:lnTo>
                  <a:lnTo>
                    <a:pt x="166985" y="255935"/>
                  </a:lnTo>
                  <a:lnTo>
                    <a:pt x="169069" y="269975"/>
                  </a:lnTo>
                  <a:lnTo>
                    <a:pt x="170458" y="283320"/>
                  </a:lnTo>
                  <a:lnTo>
                    <a:pt x="171401" y="296168"/>
                  </a:lnTo>
                  <a:lnTo>
                    <a:pt x="171996" y="308720"/>
                  </a:lnTo>
                  <a:lnTo>
                    <a:pt x="173385" y="321072"/>
                  </a:lnTo>
                  <a:lnTo>
                    <a:pt x="175320" y="333276"/>
                  </a:lnTo>
                  <a:lnTo>
                    <a:pt x="177602" y="345331"/>
                  </a:lnTo>
                  <a:lnTo>
                    <a:pt x="180132" y="356394"/>
                  </a:lnTo>
                  <a:lnTo>
                    <a:pt x="182811" y="366713"/>
                  </a:lnTo>
                  <a:lnTo>
                    <a:pt x="185539" y="376585"/>
                  </a:lnTo>
                  <a:lnTo>
                    <a:pt x="187425" y="385168"/>
                  </a:lnTo>
                  <a:lnTo>
                    <a:pt x="188615" y="392857"/>
                  </a:lnTo>
                  <a:lnTo>
                    <a:pt x="191096" y="41418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1" name="SMARTInkAnnotation19"/>
          <p:cNvSpPr/>
          <p:nvPr/>
        </p:nvSpPr>
        <p:spPr>
          <a:xfrm>
            <a:off x="7006124" y="1616273"/>
            <a:ext cx="1" cy="8931"/>
          </a:xfrm>
          <a:custGeom>
            <a:avLst/>
            <a:gdLst/>
            <a:ahLst/>
            <a:cxnLst/>
            <a:rect l="0" t="0" r="0" b="0"/>
            <a:pathLst>
              <a:path w="1" h="8931">
                <a:moveTo>
                  <a:pt x="0" y="8930"/>
                </a:moveTo>
                <a:lnTo>
                  <a:pt x="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19958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am I? </a:t>
            </a:r>
            <a:endParaRPr lang="en-US" dirty="0"/>
          </a:p>
        </p:txBody>
      </p:sp>
      <p:sp>
        <p:nvSpPr>
          <p:cNvPr id="3" name="Content Placeholder 2"/>
          <p:cNvSpPr>
            <a:spLocks noGrp="1"/>
          </p:cNvSpPr>
          <p:nvPr>
            <p:ph idx="1"/>
          </p:nvPr>
        </p:nvSpPr>
        <p:spPr>
          <a:xfrm>
            <a:off x="304800" y="1100628"/>
            <a:ext cx="8039100" cy="4233372"/>
          </a:xfrm>
        </p:spPr>
        <p:txBody>
          <a:bodyPr>
            <a:normAutofit fontScale="92500" lnSpcReduction="20000"/>
          </a:bodyPr>
          <a:lstStyle/>
          <a:p>
            <a:r>
              <a:rPr lang="en-US" sz="3000" dirty="0" smtClean="0"/>
              <a:t>Mrs. Bowe, an eighteen year veteran of William Penn. That’s right, I was here before many of you were born. </a:t>
            </a:r>
          </a:p>
          <a:p>
            <a:endParaRPr lang="en-US" sz="3000" dirty="0"/>
          </a:p>
          <a:p>
            <a:r>
              <a:rPr lang="en-US" sz="3000" dirty="0" smtClean="0"/>
              <a:t>I have taught 9, 10, 11, and 12</a:t>
            </a:r>
            <a:r>
              <a:rPr lang="en-US" sz="3000" baseline="30000" dirty="0" smtClean="0"/>
              <a:t>th</a:t>
            </a:r>
            <a:r>
              <a:rPr lang="en-US" sz="3000" dirty="0" smtClean="0"/>
              <a:t> through those years. </a:t>
            </a:r>
          </a:p>
          <a:p>
            <a:r>
              <a:rPr lang="en-US" sz="3000" dirty="0" smtClean="0"/>
              <a:t>I graduated from University of Delaware. </a:t>
            </a:r>
          </a:p>
          <a:p>
            <a:r>
              <a:rPr lang="en-US" sz="3000" dirty="0" smtClean="0"/>
              <a:t>Before that I graduated from West Chester East. </a:t>
            </a:r>
          </a:p>
          <a:p>
            <a:r>
              <a:rPr lang="en-US" sz="3000" dirty="0" smtClean="0"/>
              <a:t>Before that was so long ago, that I’d rather not think about it. </a:t>
            </a:r>
            <a:endParaRPr lang="en-US" sz="3000" dirty="0"/>
          </a:p>
        </p:txBody>
      </p:sp>
    </p:spTree>
    <p:extLst>
      <p:ext uri="{BB962C8B-B14F-4D97-AF65-F5344CB8AC3E}">
        <p14:creationId xmlns:p14="http://schemas.microsoft.com/office/powerpoint/2010/main" val="1743200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929672"/>
            <a:ext cx="3200400" cy="3712464"/>
          </a:xfrm>
        </p:spPr>
        <p:txBody>
          <a:bodyPr/>
          <a:lstStyle/>
          <a:p>
            <a:r>
              <a:rPr lang="en-US" dirty="0" smtClean="0"/>
              <a:t>I have an 8 year old son (this is the first day of 3</a:t>
            </a:r>
            <a:r>
              <a:rPr lang="en-US" baseline="30000" dirty="0" smtClean="0"/>
              <a:t>rd</a:t>
            </a:r>
            <a:r>
              <a:rPr lang="en-US" dirty="0" smtClean="0"/>
              <a:t> grade!) </a:t>
            </a:r>
            <a:r>
              <a:rPr lang="en-US" dirty="0"/>
              <a:t>	</a:t>
            </a:r>
          </a:p>
        </p:txBody>
      </p:sp>
      <p:sp>
        <p:nvSpPr>
          <p:cNvPr id="4" name="Title 3"/>
          <p:cNvSpPr>
            <a:spLocks noGrp="1"/>
          </p:cNvSpPr>
          <p:nvPr>
            <p:ph type="title"/>
          </p:nvPr>
        </p:nvSpPr>
        <p:spPr>
          <a:xfrm>
            <a:off x="228600" y="106680"/>
            <a:ext cx="7520940" cy="548640"/>
          </a:xfrm>
        </p:spPr>
        <p:txBody>
          <a:bodyPr/>
          <a:lstStyle/>
          <a:p>
            <a:r>
              <a:rPr lang="en-US" dirty="0" smtClean="0">
                <a:solidFill>
                  <a:srgbClr val="0070C0"/>
                </a:solidFill>
              </a:rPr>
              <a:t>What else? </a:t>
            </a:r>
            <a:endParaRPr lang="en-US" dirty="0">
              <a:solidFill>
                <a:srgbClr val="0070C0"/>
              </a:solidFill>
            </a:endParaRPr>
          </a:p>
        </p:txBody>
      </p:sp>
      <p:sp>
        <p:nvSpPr>
          <p:cNvPr id="5" name="TextBox 4"/>
          <p:cNvSpPr txBox="1"/>
          <p:nvPr/>
        </p:nvSpPr>
        <p:spPr>
          <a:xfrm>
            <a:off x="4343400" y="251514"/>
            <a:ext cx="2514600" cy="1785104"/>
          </a:xfrm>
          <a:prstGeom prst="rect">
            <a:avLst/>
          </a:prstGeom>
          <a:noFill/>
        </p:spPr>
        <p:txBody>
          <a:bodyPr wrap="square" rtlCol="0">
            <a:spAutoFit/>
          </a:bodyPr>
          <a:lstStyle/>
          <a:p>
            <a:r>
              <a:rPr lang="en-US" sz="2800" dirty="0" smtClean="0"/>
              <a:t>I have two dogs and two cats</a:t>
            </a:r>
            <a:r>
              <a:rPr lang="en-US" dirty="0" smtClean="0"/>
              <a:t>.</a:t>
            </a:r>
          </a:p>
          <a:p>
            <a:endParaRPr lang="en-US" dirty="0"/>
          </a:p>
          <a:p>
            <a:endParaRPr lang="en-US" dirty="0" smtClean="0"/>
          </a:p>
          <a:p>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048000" y="3505200"/>
            <a:ext cx="3200400" cy="3137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1"/>
          <p:cNvSpPr txBox="1">
            <a:spLocks/>
          </p:cNvSpPr>
          <p:nvPr/>
        </p:nvSpPr>
        <p:spPr>
          <a:xfrm>
            <a:off x="3048000" y="2035552"/>
            <a:ext cx="3200400" cy="3712464"/>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28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24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9pPr>
          </a:lstStyle>
          <a:p>
            <a:r>
              <a:rPr lang="en-US" dirty="0" smtClean="0"/>
              <a:t>I ran in the Run or Dye 5K this summer in Dover. </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55" y="2892568"/>
            <a:ext cx="18288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4419600"/>
            <a:ext cx="1921164" cy="1921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6984" y="381000"/>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0400" y="2441432"/>
            <a:ext cx="1978168" cy="1978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9668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Description/Grading Policy</a:t>
            </a:r>
            <a:endParaRPr lang="en-US" dirty="0"/>
          </a:p>
        </p:txBody>
      </p:sp>
      <p:sp>
        <p:nvSpPr>
          <p:cNvPr id="3" name="Content Placeholder 2"/>
          <p:cNvSpPr>
            <a:spLocks noGrp="1"/>
          </p:cNvSpPr>
          <p:nvPr>
            <p:ph idx="1"/>
          </p:nvPr>
        </p:nvSpPr>
        <p:spPr>
          <a:xfrm>
            <a:off x="0" y="1100628"/>
            <a:ext cx="8343900" cy="3579849"/>
          </a:xfrm>
        </p:spPr>
        <p:txBody>
          <a:bodyPr/>
          <a:lstStyle/>
          <a:p>
            <a:r>
              <a:rPr lang="en-US" dirty="0" smtClean="0"/>
              <a:t>Here it is. Pay attention to the bold face type.</a:t>
            </a:r>
          </a:p>
          <a:p>
            <a:r>
              <a:rPr lang="en-US" dirty="0" smtClean="0"/>
              <a:t>Note what a zero means for the online grade book.</a:t>
            </a:r>
          </a:p>
          <a:p>
            <a:r>
              <a:rPr lang="en-US" dirty="0" smtClean="0"/>
              <a:t>Zeroes don’t need to stay zeroes. YOU can change them by submitting the assignment within the TWO week “late” assignment window. You won’t get full credit, but you’ll get most. If the assignment has already been returned, you’ll need to see me about the alternative assignment. </a:t>
            </a:r>
          </a:p>
          <a:p>
            <a:r>
              <a:rPr lang="en-US" dirty="0" smtClean="0"/>
              <a:t>If you don’t have your summer reading assignment done by today, you have until Sept 5th. You will see a zero in the grade book for the assignment, BUT, you will receive full credit until Sept. 5</a:t>
            </a:r>
            <a:r>
              <a:rPr lang="en-US" baseline="30000" dirty="0" smtClean="0"/>
              <a:t>th</a:t>
            </a:r>
            <a:r>
              <a:rPr lang="en-US" dirty="0" smtClean="0"/>
              <a:t>. After that, you’ll receive credit but with a late penalty applied. If you are a new enrollee, you need to get started, but I will set individual due dates with you. </a:t>
            </a:r>
          </a:p>
          <a:p>
            <a:endParaRPr lang="en-US" dirty="0"/>
          </a:p>
          <a:p>
            <a:r>
              <a:rPr lang="en-US" dirty="0" smtClean="0"/>
              <a:t>SIGNATURE PAGES for the course description are due: Sept. __________________ </a:t>
            </a:r>
            <a:endParaRPr lang="en-US" dirty="0"/>
          </a:p>
        </p:txBody>
      </p:sp>
    </p:spTree>
    <p:extLst>
      <p:ext uri="{BB962C8B-B14F-4D97-AF65-F5344CB8AC3E}">
        <p14:creationId xmlns:p14="http://schemas.microsoft.com/office/powerpoint/2010/main" val="2387617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happening this year? </a:t>
            </a:r>
            <a:endParaRPr lang="en-US" dirty="0"/>
          </a:p>
        </p:txBody>
      </p:sp>
      <p:sp>
        <p:nvSpPr>
          <p:cNvPr id="3" name="Content Placeholder 2"/>
          <p:cNvSpPr>
            <a:spLocks noGrp="1"/>
          </p:cNvSpPr>
          <p:nvPr>
            <p:ph idx="1"/>
          </p:nvPr>
        </p:nvSpPr>
        <p:spPr/>
        <p:txBody>
          <a:bodyPr>
            <a:normAutofit/>
          </a:bodyPr>
          <a:lstStyle/>
          <a:p>
            <a:r>
              <a:rPr lang="en-US" sz="2500" dirty="0" smtClean="0"/>
              <a:t>You are in for the journey of your life! </a:t>
            </a:r>
          </a:p>
          <a:p>
            <a:r>
              <a:rPr lang="en-US" sz="2500" dirty="0" smtClean="0"/>
              <a:t>Unit 1 – Knowing yourself</a:t>
            </a:r>
          </a:p>
          <a:p>
            <a:r>
              <a:rPr lang="en-US" sz="2500" dirty="0" smtClean="0"/>
              <a:t>Unit 2 – Knowing the world</a:t>
            </a:r>
          </a:p>
          <a:p>
            <a:r>
              <a:rPr lang="en-US" sz="2500" dirty="0" smtClean="0"/>
              <a:t>Unit 3 – Knowing intolerance</a:t>
            </a:r>
          </a:p>
          <a:p>
            <a:r>
              <a:rPr lang="en-US" sz="2500" dirty="0" smtClean="0"/>
              <a:t>Unit </a:t>
            </a:r>
            <a:r>
              <a:rPr lang="en-US" sz="2500" dirty="0" smtClean="0"/>
              <a:t>4 </a:t>
            </a:r>
            <a:r>
              <a:rPr lang="en-US" sz="2500" dirty="0" smtClean="0"/>
              <a:t>– Knowing our fate</a:t>
            </a:r>
            <a:endParaRPr lang="en-US" sz="2500" dirty="0"/>
          </a:p>
        </p:txBody>
      </p:sp>
    </p:spTree>
    <p:extLst>
      <p:ext uri="{BB962C8B-B14F-4D97-AF65-F5344CB8AC3E}">
        <p14:creationId xmlns:p14="http://schemas.microsoft.com/office/powerpoint/2010/main" val="2317519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You too will learn to be credible! </a:t>
            </a:r>
            <a:endParaRPr lang="en-US" dirty="0"/>
          </a:p>
        </p:txBody>
      </p:sp>
      <p:sp>
        <p:nvSpPr>
          <p:cNvPr id="4" name="Text Placeholder 3"/>
          <p:cNvSpPr>
            <a:spLocks noGrp="1"/>
          </p:cNvSpPr>
          <p:nvPr>
            <p:ph type="body" sz="half" idx="2"/>
          </p:nvPr>
        </p:nvSpPr>
        <p:spPr/>
        <p:txBody>
          <a:bodyPr>
            <a:normAutofit/>
          </a:bodyPr>
          <a:lstStyle/>
          <a:p>
            <a:r>
              <a:rPr lang="en-US" sz="2000" dirty="0" smtClean="0"/>
              <a:t>Remember CSET from 9</a:t>
            </a:r>
            <a:r>
              <a:rPr lang="en-US" sz="2000" baseline="30000" dirty="0" smtClean="0"/>
              <a:t>th</a:t>
            </a:r>
            <a:r>
              <a:rPr lang="en-US" sz="2000" dirty="0" smtClean="0"/>
              <a:t> grade? </a:t>
            </a:r>
            <a:endParaRPr lang="en-US" sz="2000" dirty="0"/>
          </a:p>
        </p:txBody>
      </p:sp>
      <p:sp>
        <p:nvSpPr>
          <p:cNvPr id="5" name="Picture Placeholder 4"/>
          <p:cNvSpPr>
            <a:spLocks noGrp="1"/>
          </p:cNvSpPr>
          <p:nvPr>
            <p:ph type="pic" sz="quarter" idx="14"/>
          </p:nvPr>
        </p:nvSpPr>
        <p:spPr/>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059192">
            <a:off x="3359053" y="2183434"/>
            <a:ext cx="5429250"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7114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a:t>
            </a:r>
            <a:endParaRPr lang="en-US" dirty="0"/>
          </a:p>
        </p:txBody>
      </p:sp>
      <p:sp>
        <p:nvSpPr>
          <p:cNvPr id="3" name="Content Placeholder 2"/>
          <p:cNvSpPr>
            <a:spLocks noGrp="1"/>
          </p:cNvSpPr>
          <p:nvPr>
            <p:ph idx="1"/>
          </p:nvPr>
        </p:nvSpPr>
        <p:spPr/>
        <p:txBody>
          <a:bodyPr>
            <a:normAutofit/>
          </a:bodyPr>
          <a:lstStyle/>
          <a:p>
            <a:r>
              <a:rPr lang="en-US" sz="2000" dirty="0" smtClean="0"/>
              <a:t>Oh the things you will read!</a:t>
            </a:r>
          </a:p>
          <a:p>
            <a:r>
              <a:rPr lang="en-US" sz="2000" dirty="0" smtClean="0"/>
              <a:t>Ask me about the extra credit assignment. I dare you.</a:t>
            </a:r>
          </a:p>
          <a:p>
            <a:r>
              <a:rPr lang="en-US" sz="2000" smtClean="0">
                <a:hlinkClick r:id="rId2" action="ppaction://hlinkfile"/>
              </a:rPr>
              <a:t>Extra credit - Sell This Book Sept 2014!</a:t>
            </a:r>
            <a:endParaRPr lang="en-US" sz="2000" dirty="0" smtClean="0"/>
          </a:p>
          <a:p>
            <a:endParaRPr lang="en-US" sz="2000" dirty="0" smtClean="0"/>
          </a:p>
          <a:p>
            <a:r>
              <a:rPr lang="en-US" sz="2000" dirty="0" smtClean="0"/>
              <a:t>Ask me about the classroom books around the room. </a:t>
            </a:r>
          </a:p>
          <a:p>
            <a:r>
              <a:rPr lang="en-US" sz="2000" dirty="0" smtClean="0"/>
              <a:t>(yes, you may borrow them so long as you sign them out with me. Don’t be a book thief!)</a:t>
            </a:r>
          </a:p>
        </p:txBody>
      </p:sp>
      <p:pic>
        <p:nvPicPr>
          <p:cNvPr id="5" name="Picture 4"/>
          <p:cNvPicPr>
            <a:picLocks noChangeAspect="1"/>
          </p:cNvPicPr>
          <p:nvPr/>
        </p:nvPicPr>
        <p:blipFill>
          <a:blip r:embed="rId3"/>
          <a:stretch>
            <a:fillRect/>
          </a:stretch>
        </p:blipFill>
        <p:spPr>
          <a:xfrm>
            <a:off x="1676400" y="3962400"/>
            <a:ext cx="5105400" cy="2711721"/>
          </a:xfrm>
          <a:prstGeom prst="rect">
            <a:avLst/>
          </a:prstGeom>
        </p:spPr>
      </p:pic>
    </p:spTree>
    <p:extLst>
      <p:ext uri="{BB962C8B-B14F-4D97-AF65-F5344CB8AC3E}">
        <p14:creationId xmlns:p14="http://schemas.microsoft.com/office/powerpoint/2010/main" val="827841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WRITING! </a:t>
            </a:r>
            <a:endParaRPr lang="en-US" dirty="0"/>
          </a:p>
        </p:txBody>
      </p:sp>
      <p:sp>
        <p:nvSpPr>
          <p:cNvPr id="3" name="Content Placeholder 2"/>
          <p:cNvSpPr>
            <a:spLocks noGrp="1"/>
          </p:cNvSpPr>
          <p:nvPr>
            <p:ph idx="1"/>
          </p:nvPr>
        </p:nvSpPr>
        <p:spPr>
          <a:xfrm>
            <a:off x="914400" y="4267200"/>
            <a:ext cx="7520940" cy="3579849"/>
          </a:xfrm>
        </p:spPr>
        <p:txBody>
          <a:bodyPr>
            <a:normAutofit/>
          </a:bodyPr>
          <a:lstStyle/>
          <a:p>
            <a:pPr algn="ctr"/>
            <a:r>
              <a:rPr lang="en-US" sz="2000" dirty="0" smtClean="0"/>
              <a:t>Don’t be silent – you will be writing. A lot. In all your classes. </a:t>
            </a:r>
          </a:p>
          <a:p>
            <a:pPr algn="ctr"/>
            <a:r>
              <a:rPr lang="en-US" sz="2000" dirty="0" smtClean="0"/>
              <a:t>Work with me on this one. </a:t>
            </a: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088756"/>
            <a:ext cx="4857750" cy="3027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1302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Internet? </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We’re in a red zone currently, BUT – you are required to go check out my </a:t>
            </a:r>
            <a:r>
              <a:rPr lang="en-US" sz="2000" dirty="0" err="1" smtClean="0"/>
              <a:t>weebly</a:t>
            </a:r>
            <a:r>
              <a:rPr lang="en-US" sz="2000" dirty="0" smtClean="0"/>
              <a:t> site. </a:t>
            </a:r>
          </a:p>
          <a:p>
            <a:pPr algn="ctr"/>
            <a:r>
              <a:rPr lang="en-US" sz="2000" dirty="0"/>
              <a:t>w</a:t>
            </a:r>
            <a:r>
              <a:rPr lang="en-US" sz="2000" dirty="0" smtClean="0"/>
              <a:t>pboweela.weebly.com</a:t>
            </a:r>
          </a:p>
          <a:p>
            <a:r>
              <a:rPr lang="en-US" sz="2000" dirty="0">
                <a:hlinkClick r:id="rId2"/>
              </a:rPr>
              <a:t>http://</a:t>
            </a:r>
            <a:r>
              <a:rPr lang="en-US" sz="2000" dirty="0" smtClean="0">
                <a:hlinkClick r:id="rId2"/>
              </a:rPr>
              <a:t>wpboweela.weebly.com</a:t>
            </a:r>
            <a:endParaRPr lang="en-US" sz="2000" dirty="0" smtClean="0"/>
          </a:p>
          <a:p>
            <a:endParaRPr lang="en-US" sz="2000" dirty="0"/>
          </a:p>
          <a:p>
            <a:r>
              <a:rPr lang="en-US" sz="2000" dirty="0" smtClean="0"/>
              <a:t>We’ll have all sorts of information up.</a:t>
            </a:r>
          </a:p>
          <a:p>
            <a:endParaRPr lang="en-US" sz="2000" dirty="0"/>
          </a:p>
          <a:p>
            <a:r>
              <a:rPr lang="en-US" sz="2000" dirty="0" smtClean="0"/>
              <a:t>You also need to register for the online textbook – who wants to carry around an extra 7.5 pounds. Please! </a:t>
            </a:r>
          </a:p>
          <a:p>
            <a:r>
              <a:rPr lang="en-US" sz="2000" dirty="0" smtClean="0">
                <a:hlinkClick r:id="rId3"/>
              </a:rPr>
              <a:t>www.classzone.com</a:t>
            </a:r>
            <a:r>
              <a:rPr lang="en-US" sz="2000" dirty="0" smtClean="0"/>
              <a:t> – activation code = </a:t>
            </a:r>
            <a:r>
              <a:rPr lang="en-US" sz="2000" b="0" dirty="0" smtClean="0"/>
              <a:t>4445780 - 260</a:t>
            </a:r>
            <a:endParaRPr lang="en-US" sz="2000" dirty="0"/>
          </a:p>
        </p:txBody>
      </p:sp>
    </p:spTree>
    <p:extLst>
      <p:ext uri="{BB962C8B-B14F-4D97-AF65-F5344CB8AC3E}">
        <p14:creationId xmlns:p14="http://schemas.microsoft.com/office/powerpoint/2010/main" val="25274288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1142</TotalTime>
  <Words>617</Words>
  <Application>Microsoft Office PowerPoint</Application>
  <PresentationFormat>On-screen Show (4:3)</PresentationFormat>
  <Paragraphs>64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Angles</vt:lpstr>
      <vt:lpstr>Welcome! </vt:lpstr>
      <vt:lpstr>Who am I? </vt:lpstr>
      <vt:lpstr>What else? </vt:lpstr>
      <vt:lpstr>Course  Description/Grading Policy</vt:lpstr>
      <vt:lpstr>What is happening this year? </vt:lpstr>
      <vt:lpstr>You too will learn to be credible! </vt:lpstr>
      <vt:lpstr>Reading!</vt:lpstr>
      <vt:lpstr>WRITING! </vt:lpstr>
      <vt:lpstr>Internet? </vt:lpstr>
      <vt:lpstr>Vignette Assignment</vt:lpstr>
      <vt:lpstr>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20</cp:revision>
  <cp:lastPrinted>2013-08-28T18:23:03Z</cp:lastPrinted>
  <dcterms:created xsi:type="dcterms:W3CDTF">2013-08-26T16:05:07Z</dcterms:created>
  <dcterms:modified xsi:type="dcterms:W3CDTF">2014-08-25T19:05:08Z</dcterms:modified>
</cp:coreProperties>
</file>