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03D8-44E3-41EE-8221-CDC94FDCC51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89E3C-1A82-4A18-9E58-A5C83811C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66216" y="1447800"/>
            <a:ext cx="6619243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866216" y="4777380"/>
            <a:ext cx="6619243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66217" y="4800588"/>
            <a:ext cx="6619243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866216" y="685800"/>
            <a:ext cx="6619243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66217" y="5367326"/>
            <a:ext cx="6619241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3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66216" y="1447801"/>
            <a:ext cx="6619244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66216" y="3657600"/>
            <a:ext cx="6619244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0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81100" y="1447801"/>
            <a:ext cx="5999486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447800" y="3771173"/>
            <a:ext cx="5459737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866216" y="4350658"/>
            <a:ext cx="6619244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673721" y="971254"/>
            <a:ext cx="601434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2200" kern="0">
                <a:solidFill>
                  <a:srgbClr val="86D1D8"/>
                </a:solidFill>
                <a:ea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997867" y="2613787"/>
            <a:ext cx="601434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2200" kern="0">
                <a:solidFill>
                  <a:srgbClr val="86D1D8"/>
                </a:solidFill>
                <a:ea typeface="Arial"/>
                <a:cs typeface="Arial"/>
                <a:sym typeface="Arial"/>
                <a:rtl val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41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66216" y="3124200"/>
            <a:ext cx="6619244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66216" y="4777381"/>
            <a:ext cx="6619244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9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74711" y="1981200"/>
            <a:ext cx="22101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89346" y="2667001"/>
            <a:ext cx="219551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2912744" y="1981200"/>
            <a:ext cx="220218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2904829" y="2667001"/>
            <a:ext cx="2210095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5"/>
          </p:nvPr>
        </p:nvSpPr>
        <p:spPr>
          <a:xfrm>
            <a:off x="5343525" y="1981200"/>
            <a:ext cx="219908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6"/>
          </p:nvPr>
        </p:nvSpPr>
        <p:spPr>
          <a:xfrm>
            <a:off x="5343525" y="2667001"/>
            <a:ext cx="2199084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13" name="Shape 113"/>
          <p:cNvCxnSpPr/>
          <p:nvPr/>
        </p:nvCxnSpPr>
        <p:spPr>
          <a:xfrm>
            <a:off x="2794607" y="2133601"/>
            <a:ext cx="0" cy="3962399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>
            <a:off x="5221670" y="2133601"/>
            <a:ext cx="0" cy="3966881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7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89347" y="4250948"/>
            <a:ext cx="22050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489347" y="2209800"/>
            <a:ext cx="2205037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89347" y="4827210"/>
            <a:ext cx="2205037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2917032" y="4250948"/>
            <a:ext cx="219789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5"/>
          </p:nvPr>
        </p:nvSpPr>
        <p:spPr>
          <a:xfrm>
            <a:off x="2917030" y="2209800"/>
            <a:ext cx="219789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6"/>
          </p:nvPr>
        </p:nvSpPr>
        <p:spPr>
          <a:xfrm>
            <a:off x="2916016" y="4827210"/>
            <a:ext cx="2200805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7"/>
          </p:nvPr>
        </p:nvSpPr>
        <p:spPr>
          <a:xfrm>
            <a:off x="5343525" y="4250948"/>
            <a:ext cx="219908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8"/>
          </p:nvPr>
        </p:nvSpPr>
        <p:spPr>
          <a:xfrm>
            <a:off x="5343524" y="2209800"/>
            <a:ext cx="219908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9"/>
          </p:nvPr>
        </p:nvSpPr>
        <p:spPr>
          <a:xfrm>
            <a:off x="5343431" y="4827207"/>
            <a:ext cx="2201997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29" name="Shape 129"/>
          <p:cNvCxnSpPr/>
          <p:nvPr/>
        </p:nvCxnSpPr>
        <p:spPr>
          <a:xfrm>
            <a:off x="2794607" y="2133601"/>
            <a:ext cx="0" cy="3962399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5221670" y="2133601"/>
            <a:ext cx="0" cy="3966881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2084697" y="795706"/>
            <a:ext cx="4195480" cy="6709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4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5400000">
            <a:off x="3972322" y="2686049"/>
            <a:ext cx="5826124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588565" y="788196"/>
            <a:ext cx="5368924" cy="5567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27484" y="2052917"/>
            <a:ext cx="6709906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27485" y="2060576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240869" y="2056091"/>
            <a:ext cx="3297255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9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66217" y="2861733"/>
            <a:ext cx="6619243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66216" y="4777381"/>
            <a:ext cx="6619243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3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27484" y="1905000"/>
            <a:ext cx="329725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827485" y="2514600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240871" y="1905000"/>
            <a:ext cx="329725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240871" y="2514600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1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66215" y="1447800"/>
            <a:ext cx="2550797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588462" y="1447800"/>
            <a:ext cx="3896998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866215" y="3129280"/>
            <a:ext cx="2550797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65431" y="1854191"/>
            <a:ext cx="3819679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5212160" y="1143000"/>
            <a:ext cx="24002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66216" y="3657601"/>
            <a:ext cx="3813734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4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6456758" y="1676400"/>
            <a:ext cx="211455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5999558" y="0"/>
            <a:ext cx="1202540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828359" y="0"/>
            <a:ext cx="51434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27484" y="2052917"/>
            <a:ext cx="6709906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marR="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0"/>
            <a:ext cx="99059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7"/>
            <a:ext cx="3859794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764404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kern="0">
                <a:solidFill>
                  <a:srgbClr val="FFFFFF"/>
                </a:solidFill>
                <a:rtl val="0"/>
              </a:rPr>
              <a:pPr>
                <a:buSzPct val="25000"/>
              </a:pPr>
              <a:t>‹#›</a:t>
            </a:fld>
            <a:endParaRPr lang="en-US" kern="0">
              <a:solidFill>
                <a:srgbClr val="FFFFFF"/>
              </a:solidFill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2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chemeClr val="bg1"/>
                </a:solidFill>
              </a:rPr>
              <a:t>Bellringer April 24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60577"/>
            <a:ext cx="6487716" cy="4195763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What message about humanity does Vonnegut seem to be saying in his short story?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Answer these questions in YOUR NOTES!!!!!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60577"/>
            <a:ext cx="6602016" cy="4195763"/>
          </a:xfrm>
        </p:spPr>
        <p:txBody>
          <a:bodyPr/>
          <a:lstStyle/>
          <a:p>
            <a:pPr lvl="1" indent="-285750"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passage best captures Gramps personality? Why?</a:t>
            </a:r>
          </a:p>
          <a:p>
            <a:pPr lvl="1" indent="-285750"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If you were in </a:t>
            </a:r>
            <a:r>
              <a:rPr lang="en-US" sz="30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Gramp’s</a:t>
            </a: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position, would you act any differently?</a:t>
            </a:r>
          </a:p>
          <a:p>
            <a:pPr lvl="1" indent="-285750"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are the top two examples of </a:t>
            </a:r>
            <a:r>
              <a:rPr lang="en-US" sz="3000" b="1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irony</a:t>
            </a: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in the text?</a:t>
            </a:r>
          </a:p>
          <a:p>
            <a:pPr lvl="1" indent="-285750"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Pick a word that best describes what this story is about.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491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514351" y="132754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Write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81000" y="833019"/>
            <a:ext cx="4267199" cy="5113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ymbol"/>
              <a:buChar char=""/>
            </a:pPr>
            <a:r>
              <a:rPr lang="en-US" sz="19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We are now going to answer the lesson question using the information we just </a:t>
            </a:r>
            <a:r>
              <a:rPr lang="en-US" sz="19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processed</a:t>
            </a:r>
            <a:r>
              <a:rPr lang="en-US" sz="19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with the questions. </a:t>
            </a:r>
            <a:endParaRPr lang="en-US" sz="19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900" b="0" i="0" u="none" strike="noStrike" cap="none" baseline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How does Vonnegut create his theme about technology and human nature in </a:t>
            </a:r>
            <a:r>
              <a:rPr lang="en-US" sz="1900" b="0" i="0" u="none" strike="noStrike" cap="none" baseline="0" dirty="0" smtClean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“Tomorrow </a:t>
            </a:r>
            <a:r>
              <a:rPr lang="en-US" sz="1900" b="0" i="0" u="none" strike="noStrike" cap="none" baseline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and Tomorrow and </a:t>
            </a:r>
            <a:r>
              <a:rPr lang="en-US" sz="1900" b="0" i="0" u="none" strike="noStrike" cap="none" baseline="0" dirty="0" smtClean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Tomorrow”</a:t>
            </a:r>
            <a:r>
              <a:rPr lang="en-US" sz="1900" b="0" i="0" u="none" strike="noStrike" cap="none" baseline="0" dirty="0" smtClean="0">
                <a:solidFill>
                  <a:srgbClr val="EC5453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lang="en-US" sz="1900" b="0" i="0" u="none" strike="noStrike" cap="none" baseline="0" dirty="0">
              <a:solidFill>
                <a:srgbClr val="EC545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9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Think about our four </a:t>
            </a:r>
            <a:r>
              <a:rPr lang="en-US" sz="19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questions: </a:t>
            </a:r>
            <a:endParaRPr lang="en-US" sz="19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9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Technology and its effects</a:t>
            </a:r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9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Characterization of gramps</a:t>
            </a:r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9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use of irony</a:t>
            </a:r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"/>
            </a:pPr>
            <a:r>
              <a:rPr lang="en-US" sz="19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most important word</a:t>
            </a:r>
          </a:p>
          <a:p>
            <a: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12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1" name="Shape 3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41008" y="2156606"/>
            <a:ext cx="3296840" cy="294003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 rot="2134270">
            <a:off x="6880541" y="1393175"/>
            <a:ext cx="1599911" cy="6463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b="1" u="sng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Remember to use your new words!</a:t>
            </a:r>
          </a:p>
        </p:txBody>
      </p:sp>
    </p:spTree>
    <p:extLst>
      <p:ext uri="{BB962C8B-B14F-4D97-AF65-F5344CB8AC3E}">
        <p14:creationId xmlns:p14="http://schemas.microsoft.com/office/powerpoint/2010/main" val="24174409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138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</vt:lpstr>
      <vt:lpstr>Bellringer April 24</vt:lpstr>
      <vt:lpstr>Answer these questions in YOUR NOTES!!!!! </vt:lpstr>
      <vt:lpstr>Write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 April 24</dc:title>
  <dc:creator>Windows User</dc:creator>
  <cp:lastModifiedBy>Windows User</cp:lastModifiedBy>
  <cp:revision>2</cp:revision>
  <dcterms:created xsi:type="dcterms:W3CDTF">2015-04-24T11:28:09Z</dcterms:created>
  <dcterms:modified xsi:type="dcterms:W3CDTF">2015-04-24T12:01:19Z</dcterms:modified>
</cp:coreProperties>
</file>