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A22A-7FFC-4647-99A4-8433CB5C9F26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2A82-EB56-49CF-8950-6A40DFA8A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72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Chau has an activity with poetry tiles  - </a:t>
            </a:r>
          </a:p>
        </p:txBody>
      </p:sp>
    </p:spTree>
    <p:extLst>
      <p:ext uri="{BB962C8B-B14F-4D97-AF65-F5344CB8AC3E}">
        <p14:creationId xmlns:p14="http://schemas.microsoft.com/office/powerpoint/2010/main" val="1891366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27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26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Period 1 Honors stopped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11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7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79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6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43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82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55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Laminated copies in drawer in w202.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9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Period</a:t>
            </a:r>
            <a:r>
              <a:rPr lang="en-US" baseline="0" dirty="0" smtClean="0"/>
              <a:t> 2 TAM stopped here. Period 4 stopped 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1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313"/>
            <a:ext cx="8458200" cy="949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3"/>
            <a:ext cx="7772400" cy="224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7"/>
            <a:ext cx="7772400" cy="94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1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46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40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51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9"/>
            <a:ext cx="8686800" cy="692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10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02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53572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n.edu/kwheeler/grammar_subordinat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rw4S_4PPuI" TargetMode="External"/><Relationship Id="rId2" Type="http://schemas.openxmlformats.org/officeDocument/2006/relationships/hyperlink" Target="http://youtu.be/DCQMMFUDHR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qCH3ciUK_X8" TargetMode="External"/><Relationship Id="rId2" Type="http://schemas.openxmlformats.org/officeDocument/2006/relationships/hyperlink" Target="https://youtu.be/NlaeV-TH8W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Find your seat. It will be different from DAY1.</a:t>
            </a:r>
          </a:p>
          <a:p>
            <a:r>
              <a:rPr lang="en-US" sz="2200" dirty="0"/>
              <a:t>Don’t move your seat. I have them written down.</a:t>
            </a:r>
          </a:p>
          <a:p>
            <a:endParaRPr lang="en-US" sz="2200" dirty="0"/>
          </a:p>
          <a:p>
            <a:r>
              <a:rPr lang="en-US" sz="2200" dirty="0"/>
              <a:t>Take out your vignette and write the word count at the top of the page.</a:t>
            </a:r>
          </a:p>
          <a:p>
            <a:endParaRPr lang="en-US" sz="2200" dirty="0"/>
          </a:p>
          <a:p>
            <a:r>
              <a:rPr lang="en-US" sz="2200" dirty="0"/>
              <a:t>Put a box around the most important sentence in the vignette. </a:t>
            </a:r>
          </a:p>
          <a:p>
            <a:endParaRPr lang="en-US" sz="2200" dirty="0"/>
          </a:p>
          <a:p>
            <a:r>
              <a:rPr lang="en-US" sz="2200" dirty="0"/>
              <a:t>If you don’t have your vignette draft, you are completing an “Oh no!” missing assignment paper and giving it to me.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298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87175" y="505260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/>
              <a:t>Revising Your Writing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8775" y="2317751"/>
            <a:ext cx="88464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500" dirty="0"/>
              <a:t>A - Add </a:t>
            </a:r>
            <a:r>
              <a:rPr lang="en" sz="2500" dirty="0"/>
              <a:t>information</a:t>
            </a:r>
          </a:p>
          <a:p>
            <a:r>
              <a:rPr lang="en" sz="2500" dirty="0"/>
              <a:t>      </a:t>
            </a:r>
            <a:r>
              <a:rPr lang="en" sz="2500" dirty="0"/>
              <a:t>and descriptions</a:t>
            </a:r>
          </a:p>
          <a:p>
            <a:r>
              <a:rPr lang="en" sz="2500" dirty="0"/>
              <a:t>R - remove stuff</a:t>
            </a:r>
          </a:p>
          <a:p>
            <a:r>
              <a:rPr lang="en" sz="2500" dirty="0"/>
              <a:t>M - move ideas for </a:t>
            </a:r>
            <a:endParaRPr lang="en" sz="2500" dirty="0"/>
          </a:p>
          <a:p>
            <a:r>
              <a:rPr lang="en" sz="2500" dirty="0"/>
              <a:t> </a:t>
            </a:r>
            <a:r>
              <a:rPr lang="en" sz="2500" dirty="0"/>
              <a:t>     the </a:t>
            </a:r>
            <a:r>
              <a:rPr lang="en" sz="2500" dirty="0"/>
              <a:t>most </a:t>
            </a:r>
            <a:r>
              <a:rPr lang="en" sz="2500" dirty="0"/>
              <a:t>effective</a:t>
            </a:r>
          </a:p>
          <a:p>
            <a:r>
              <a:rPr lang="en" sz="2500" dirty="0"/>
              <a:t>      organization</a:t>
            </a:r>
            <a:endParaRPr lang="en" sz="2500" dirty="0"/>
          </a:p>
          <a:p>
            <a:r>
              <a:rPr lang="en" sz="2500" dirty="0"/>
              <a:t>S - Substitute </a:t>
            </a:r>
            <a:r>
              <a:rPr lang="en" sz="2500" dirty="0"/>
              <a:t>specific</a:t>
            </a:r>
          </a:p>
          <a:p>
            <a:r>
              <a:rPr lang="en" sz="2500" dirty="0"/>
              <a:t> </a:t>
            </a:r>
            <a:r>
              <a:rPr lang="en" sz="2500" dirty="0"/>
              <a:t>     </a:t>
            </a:r>
            <a:r>
              <a:rPr lang="en" sz="2500" dirty="0"/>
              <a:t>words for vague stuff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038600" y="2590800"/>
          <a:ext cx="4854576" cy="3169920"/>
        </p:xfrm>
        <a:graphic>
          <a:graphicData uri="http://schemas.openxmlformats.org/drawingml/2006/table">
            <a:tbl>
              <a:tblPr firstRow="1" bandRow="1"/>
              <a:tblGrid>
                <a:gridCol w="2427288"/>
                <a:gridCol w="2427288"/>
              </a:tblGrid>
              <a:tr h="14325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9pPr>
                    </a:lstStyle>
                    <a:p>
                      <a:pPr algn="r"/>
                      <a:r>
                        <a:rPr lang="en-US" dirty="0" smtClean="0"/>
                        <a:t>A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9pPr>
                    </a:lstStyle>
                    <a:p>
                      <a:pPr algn="r"/>
                      <a:r>
                        <a:rPr lang="en-US" dirty="0" smtClean="0"/>
                        <a:t>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25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9pPr>
                    </a:lstStyle>
                    <a:p>
                      <a:pPr algn="r"/>
                      <a:r>
                        <a:rPr lang="en-US" dirty="0" smtClean="0"/>
                        <a:t>M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 baseline="0">
                          <a:solidFill>
                            <a:schemeClr val="tx1"/>
                          </a:solidFill>
                          <a:latin typeface="Franklin Gothic Book"/>
                          <a:sym typeface="Arial"/>
                          <a:rtl val="0"/>
                        </a:defRPr>
                      </a:lvl9pPr>
                    </a:lstStyle>
                    <a:p>
                      <a:pPr algn="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590801"/>
            <a:ext cx="1524000" cy="151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22" y="4315286"/>
            <a:ext cx="1906479" cy="132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27662"/>
            <a:ext cx="1762696" cy="83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221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places in your vignette draft 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ADD imagery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Remove something vague or unnecessary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Move something around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Substitute a vague word for a more 	specific one. </a:t>
            </a:r>
            <a:endParaRPr lang="en-US" dirty="0"/>
          </a:p>
        </p:txBody>
      </p:sp>
      <p:sp>
        <p:nvSpPr>
          <p:cNvPr id="5" name="SMARTInkShape-410"/>
          <p:cNvSpPr/>
          <p:nvPr/>
        </p:nvSpPr>
        <p:spPr>
          <a:xfrm>
            <a:off x="772267" y="2647416"/>
            <a:ext cx="24389" cy="5276"/>
          </a:xfrm>
          <a:custGeom>
            <a:avLst/>
            <a:gdLst/>
            <a:ahLst/>
            <a:cxnLst/>
            <a:rect l="0" t="0" r="0" b="0"/>
            <a:pathLst>
              <a:path w="24389" h="5276">
                <a:moveTo>
                  <a:pt x="0" y="5275"/>
                </a:moveTo>
                <a:lnTo>
                  <a:pt x="21696" y="569"/>
                </a:lnTo>
                <a:lnTo>
                  <a:pt x="243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79"/>
          <p:cNvGrpSpPr/>
          <p:nvPr/>
        </p:nvGrpSpPr>
        <p:grpSpPr>
          <a:xfrm>
            <a:off x="581827" y="4143421"/>
            <a:ext cx="346863" cy="159330"/>
            <a:chOff x="581826" y="3286171"/>
            <a:chExt cx="346863" cy="159330"/>
          </a:xfrm>
        </p:grpSpPr>
        <p:sp>
          <p:nvSpPr>
            <p:cNvPr id="6" name="SMARTInkShape-411"/>
            <p:cNvSpPr/>
            <p:nvPr/>
          </p:nvSpPr>
          <p:spPr>
            <a:xfrm>
              <a:off x="741273" y="3330810"/>
              <a:ext cx="187416" cy="114691"/>
            </a:xfrm>
            <a:custGeom>
              <a:avLst/>
              <a:gdLst/>
              <a:ahLst/>
              <a:cxnLst/>
              <a:rect l="0" t="0" r="0" b="0"/>
              <a:pathLst>
                <a:path w="187416" h="114691">
                  <a:moveTo>
                    <a:pt x="8821" y="89260"/>
                  </a:moveTo>
                  <a:lnTo>
                    <a:pt x="8821" y="94001"/>
                  </a:lnTo>
                  <a:lnTo>
                    <a:pt x="7829" y="95397"/>
                  </a:lnTo>
                  <a:lnTo>
                    <a:pt x="6175" y="96328"/>
                  </a:lnTo>
                  <a:lnTo>
                    <a:pt x="4080" y="96949"/>
                  </a:lnTo>
                  <a:lnTo>
                    <a:pt x="2684" y="98355"/>
                  </a:lnTo>
                  <a:lnTo>
                    <a:pt x="259" y="105770"/>
                  </a:lnTo>
                  <a:lnTo>
                    <a:pt x="0" y="111460"/>
                  </a:lnTo>
                  <a:lnTo>
                    <a:pt x="956" y="112990"/>
                  </a:lnTo>
                  <a:lnTo>
                    <a:pt x="2585" y="114010"/>
                  </a:lnTo>
                  <a:lnTo>
                    <a:pt x="4664" y="114690"/>
                  </a:lnTo>
                  <a:lnTo>
                    <a:pt x="6049" y="114151"/>
                  </a:lnTo>
                  <a:lnTo>
                    <a:pt x="6973" y="112799"/>
                  </a:lnTo>
                  <a:lnTo>
                    <a:pt x="8456" y="108241"/>
                  </a:lnTo>
                  <a:lnTo>
                    <a:pt x="8818" y="77317"/>
                  </a:lnTo>
                  <a:lnTo>
                    <a:pt x="3676" y="59304"/>
                  </a:lnTo>
                  <a:lnTo>
                    <a:pt x="9640" y="29802"/>
                  </a:lnTo>
                  <a:lnTo>
                    <a:pt x="21227" y="14856"/>
                  </a:lnTo>
                  <a:lnTo>
                    <a:pt x="26902" y="11543"/>
                  </a:lnTo>
                  <a:lnTo>
                    <a:pt x="32732" y="9079"/>
                  </a:lnTo>
                  <a:lnTo>
                    <a:pt x="41592" y="3105"/>
                  </a:lnTo>
                  <a:lnTo>
                    <a:pt x="51494" y="894"/>
                  </a:lnTo>
                  <a:lnTo>
                    <a:pt x="87608" y="0"/>
                  </a:lnTo>
                  <a:lnTo>
                    <a:pt x="96092" y="2625"/>
                  </a:lnTo>
                  <a:lnTo>
                    <a:pt x="99744" y="4715"/>
                  </a:lnTo>
                  <a:lnTo>
                    <a:pt x="138952" y="13267"/>
                  </a:lnTo>
                  <a:lnTo>
                    <a:pt x="177668" y="28669"/>
                  </a:lnTo>
                  <a:lnTo>
                    <a:pt x="187415" y="3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2"/>
            <p:cNvSpPr/>
            <p:nvPr/>
          </p:nvSpPr>
          <p:spPr>
            <a:xfrm>
              <a:off x="581826" y="3286171"/>
              <a:ext cx="132133" cy="133826"/>
            </a:xfrm>
            <a:custGeom>
              <a:avLst/>
              <a:gdLst/>
              <a:ahLst/>
              <a:cxnLst/>
              <a:rect l="0" t="0" r="0" b="0"/>
              <a:pathLst>
                <a:path w="132133" h="133826">
                  <a:moveTo>
                    <a:pt x="87901" y="44602"/>
                  </a:moveTo>
                  <a:lnTo>
                    <a:pt x="87901" y="31300"/>
                  </a:lnTo>
                  <a:lnTo>
                    <a:pt x="85255" y="26123"/>
                  </a:lnTo>
                  <a:lnTo>
                    <a:pt x="81764" y="20514"/>
                  </a:lnTo>
                  <a:lnTo>
                    <a:pt x="78806" y="11778"/>
                  </a:lnTo>
                  <a:lnTo>
                    <a:pt x="74598" y="5871"/>
                  </a:lnTo>
                  <a:lnTo>
                    <a:pt x="69421" y="2584"/>
                  </a:lnTo>
                  <a:lnTo>
                    <a:pt x="58012" y="473"/>
                  </a:lnTo>
                  <a:lnTo>
                    <a:pt x="40265" y="0"/>
                  </a:lnTo>
                  <a:lnTo>
                    <a:pt x="34318" y="2620"/>
                  </a:lnTo>
                  <a:lnTo>
                    <a:pt x="22415" y="12387"/>
                  </a:lnTo>
                  <a:lnTo>
                    <a:pt x="13486" y="25687"/>
                  </a:lnTo>
                  <a:lnTo>
                    <a:pt x="1745" y="59433"/>
                  </a:lnTo>
                  <a:lnTo>
                    <a:pt x="0" y="78314"/>
                  </a:lnTo>
                  <a:lnTo>
                    <a:pt x="4516" y="97288"/>
                  </a:lnTo>
                  <a:lnTo>
                    <a:pt x="18844" y="124243"/>
                  </a:lnTo>
                  <a:lnTo>
                    <a:pt x="23011" y="127461"/>
                  </a:lnTo>
                  <a:lnTo>
                    <a:pt x="32933" y="131038"/>
                  </a:lnTo>
                  <a:lnTo>
                    <a:pt x="77277" y="133825"/>
                  </a:lnTo>
                  <a:lnTo>
                    <a:pt x="99068" y="132892"/>
                  </a:lnTo>
                  <a:lnTo>
                    <a:pt x="110612" y="126766"/>
                  </a:lnTo>
                  <a:lnTo>
                    <a:pt x="117177" y="121469"/>
                  </a:lnTo>
                  <a:lnTo>
                    <a:pt x="120756" y="115807"/>
                  </a:lnTo>
                  <a:lnTo>
                    <a:pt x="123339" y="109983"/>
                  </a:lnTo>
                  <a:lnTo>
                    <a:pt x="129379" y="101126"/>
                  </a:lnTo>
                  <a:lnTo>
                    <a:pt x="131610" y="92219"/>
                  </a:lnTo>
                  <a:lnTo>
                    <a:pt x="132132" y="86270"/>
                  </a:lnTo>
                  <a:lnTo>
                    <a:pt x="129718" y="80319"/>
                  </a:lnTo>
                  <a:lnTo>
                    <a:pt x="126330" y="74367"/>
                  </a:lnTo>
                  <a:lnTo>
                    <a:pt x="124824" y="68415"/>
                  </a:lnTo>
                  <a:lnTo>
                    <a:pt x="123430" y="66431"/>
                  </a:lnTo>
                  <a:lnTo>
                    <a:pt x="121509" y="65107"/>
                  </a:lnTo>
                  <a:lnTo>
                    <a:pt x="119236" y="64226"/>
                  </a:lnTo>
                  <a:lnTo>
                    <a:pt x="117720" y="62646"/>
                  </a:lnTo>
                  <a:lnTo>
                    <a:pt x="116037" y="58244"/>
                  </a:lnTo>
                  <a:lnTo>
                    <a:pt x="115089" y="50187"/>
                  </a:lnTo>
                  <a:lnTo>
                    <a:pt x="113964" y="48326"/>
                  </a:lnTo>
                  <a:lnTo>
                    <a:pt x="112221" y="47085"/>
                  </a:lnTo>
                  <a:lnTo>
                    <a:pt x="110067" y="46257"/>
                  </a:lnTo>
                  <a:lnTo>
                    <a:pt x="108632" y="44713"/>
                  </a:lnTo>
                  <a:lnTo>
                    <a:pt x="105760" y="3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90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Take a look at the sample vignettes. 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 1: Decide what the message is for the vignette. </a:t>
            </a:r>
          </a:p>
          <a:p>
            <a:r>
              <a:rPr lang="en-US" dirty="0" smtClean="0"/>
              <a:t>Partner 2: Identify a good example of imagery or word choice</a:t>
            </a:r>
          </a:p>
          <a:p>
            <a:endParaRPr lang="en-US" dirty="0"/>
          </a:p>
          <a:p>
            <a:r>
              <a:rPr lang="en-US" dirty="0" smtClean="0"/>
              <a:t>Be prepared to share your partner’s example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(Period 7 didn’t do this activity due to time)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Bowe’s Draft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An early summer breeze fanned my arms and legs. Birds twittered and played tag in the nearby red plum tree. I could have gone inside to read this most recent fluff novel but the computer, email, phone messages, laundry, dusting, vacuuming,  and dishes waited for me. If I saw them, I would have to attend to them. Just a couple more pages until I go back to my summer job – housekeeping.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(word count – 71)</a:t>
            </a:r>
            <a:endParaRPr lang="en-US" sz="2000" dirty="0"/>
          </a:p>
        </p:txBody>
      </p:sp>
      <p:grpSp>
        <p:nvGrpSpPr>
          <p:cNvPr id="330" name="SMARTInkShape-Group98"/>
          <p:cNvGrpSpPr/>
          <p:nvPr/>
        </p:nvGrpSpPr>
        <p:grpSpPr>
          <a:xfrm>
            <a:off x="1886815" y="5154714"/>
            <a:ext cx="808314" cy="629445"/>
            <a:chOff x="1886815" y="4297463"/>
            <a:chExt cx="808314" cy="629445"/>
          </a:xfrm>
        </p:grpSpPr>
        <p:sp>
          <p:nvSpPr>
            <p:cNvPr id="328" name="SMARTInkShape-413"/>
            <p:cNvSpPr/>
            <p:nvPr/>
          </p:nvSpPr>
          <p:spPr>
            <a:xfrm>
              <a:off x="2152055" y="4598789"/>
              <a:ext cx="71406" cy="142876"/>
            </a:xfrm>
            <a:custGeom>
              <a:avLst/>
              <a:gdLst/>
              <a:ahLst/>
              <a:cxnLst/>
              <a:rect l="0" t="0" r="0" b="0"/>
              <a:pathLst>
                <a:path w="71406" h="142876">
                  <a:moveTo>
                    <a:pt x="62508" y="0"/>
                  </a:moveTo>
                  <a:lnTo>
                    <a:pt x="70196" y="0"/>
                  </a:lnTo>
                  <a:lnTo>
                    <a:pt x="70610" y="992"/>
                  </a:lnTo>
                  <a:lnTo>
                    <a:pt x="71405" y="13302"/>
                  </a:lnTo>
                  <a:lnTo>
                    <a:pt x="68777" y="18480"/>
                  </a:lnTo>
                  <a:lnTo>
                    <a:pt x="65294" y="24089"/>
                  </a:lnTo>
                  <a:lnTo>
                    <a:pt x="62341" y="32824"/>
                  </a:lnTo>
                  <a:lnTo>
                    <a:pt x="56615" y="41696"/>
                  </a:lnTo>
                  <a:lnTo>
                    <a:pt x="53486" y="50609"/>
                  </a:lnTo>
                  <a:lnTo>
                    <a:pt x="29685" y="82535"/>
                  </a:lnTo>
                  <a:lnTo>
                    <a:pt x="21804" y="88286"/>
                  </a:lnTo>
                  <a:lnTo>
                    <a:pt x="11076" y="104352"/>
                  </a:lnTo>
                  <a:lnTo>
                    <a:pt x="3723" y="113161"/>
                  </a:lnTo>
                  <a:lnTo>
                    <a:pt x="1103" y="12205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14"/>
            <p:cNvSpPr/>
            <p:nvPr/>
          </p:nvSpPr>
          <p:spPr>
            <a:xfrm>
              <a:off x="1886815" y="4297463"/>
              <a:ext cx="808314" cy="629445"/>
            </a:xfrm>
            <a:custGeom>
              <a:avLst/>
              <a:gdLst/>
              <a:ahLst/>
              <a:cxnLst/>
              <a:rect l="0" t="0" r="0" b="0"/>
              <a:pathLst>
                <a:path w="808314" h="629445">
                  <a:moveTo>
                    <a:pt x="140224" y="265607"/>
                  </a:moveTo>
                  <a:lnTo>
                    <a:pt x="127795" y="265607"/>
                  </a:lnTo>
                  <a:lnTo>
                    <a:pt x="122133" y="268253"/>
                  </a:lnTo>
                  <a:lnTo>
                    <a:pt x="119233" y="270348"/>
                  </a:lnTo>
                  <a:lnTo>
                    <a:pt x="116012" y="275321"/>
                  </a:lnTo>
                  <a:lnTo>
                    <a:pt x="105897" y="307848"/>
                  </a:lnTo>
                  <a:lnTo>
                    <a:pt x="104628" y="350736"/>
                  </a:lnTo>
                  <a:lnTo>
                    <a:pt x="114235" y="391250"/>
                  </a:lnTo>
                  <a:lnTo>
                    <a:pt x="130240" y="426466"/>
                  </a:lnTo>
                  <a:lnTo>
                    <a:pt x="152510" y="467230"/>
                  </a:lnTo>
                  <a:lnTo>
                    <a:pt x="181310" y="499094"/>
                  </a:lnTo>
                  <a:lnTo>
                    <a:pt x="219887" y="533758"/>
                  </a:lnTo>
                  <a:lnTo>
                    <a:pt x="256653" y="560364"/>
                  </a:lnTo>
                  <a:lnTo>
                    <a:pt x="298965" y="582359"/>
                  </a:lnTo>
                  <a:lnTo>
                    <a:pt x="342922" y="601443"/>
                  </a:lnTo>
                  <a:lnTo>
                    <a:pt x="375171" y="610990"/>
                  </a:lnTo>
                  <a:lnTo>
                    <a:pt x="408356" y="618540"/>
                  </a:lnTo>
                  <a:lnTo>
                    <a:pt x="439641" y="625203"/>
                  </a:lnTo>
                  <a:lnTo>
                    <a:pt x="472728" y="628826"/>
                  </a:lnTo>
                  <a:lnTo>
                    <a:pt x="506285" y="629444"/>
                  </a:lnTo>
                  <a:lnTo>
                    <a:pt x="537735" y="626412"/>
                  </a:lnTo>
                  <a:lnTo>
                    <a:pt x="568250" y="619110"/>
                  </a:lnTo>
                  <a:lnTo>
                    <a:pt x="598348" y="609251"/>
                  </a:lnTo>
                  <a:lnTo>
                    <a:pt x="642192" y="591552"/>
                  </a:lnTo>
                  <a:lnTo>
                    <a:pt x="680759" y="566905"/>
                  </a:lnTo>
                  <a:lnTo>
                    <a:pt x="716330" y="534908"/>
                  </a:lnTo>
                  <a:lnTo>
                    <a:pt x="746161" y="500291"/>
                  </a:lnTo>
                  <a:lnTo>
                    <a:pt x="772860" y="463907"/>
                  </a:lnTo>
                  <a:lnTo>
                    <a:pt x="792787" y="422148"/>
                  </a:lnTo>
                  <a:lnTo>
                    <a:pt x="804424" y="378356"/>
                  </a:lnTo>
                  <a:lnTo>
                    <a:pt x="808313" y="333962"/>
                  </a:lnTo>
                  <a:lnTo>
                    <a:pt x="807481" y="289388"/>
                  </a:lnTo>
                  <a:lnTo>
                    <a:pt x="795549" y="244762"/>
                  </a:lnTo>
                  <a:lnTo>
                    <a:pt x="778453" y="201112"/>
                  </a:lnTo>
                  <a:lnTo>
                    <a:pt x="754978" y="162603"/>
                  </a:lnTo>
                  <a:lnTo>
                    <a:pt x="728178" y="126057"/>
                  </a:lnTo>
                  <a:lnTo>
                    <a:pt x="694551" y="91085"/>
                  </a:lnTo>
                  <a:lnTo>
                    <a:pt x="653609" y="62423"/>
                  </a:lnTo>
                  <a:lnTo>
                    <a:pt x="610059" y="40922"/>
                  </a:lnTo>
                  <a:lnTo>
                    <a:pt x="580550" y="28164"/>
                  </a:lnTo>
                  <a:lnTo>
                    <a:pt x="548252" y="18525"/>
                  </a:lnTo>
                  <a:lnTo>
                    <a:pt x="515047" y="10934"/>
                  </a:lnTo>
                  <a:lnTo>
                    <a:pt x="483752" y="4252"/>
                  </a:lnTo>
                  <a:lnTo>
                    <a:pt x="450661" y="622"/>
                  </a:lnTo>
                  <a:lnTo>
                    <a:pt x="416110" y="0"/>
                  </a:lnTo>
                  <a:lnTo>
                    <a:pt x="380910" y="3031"/>
                  </a:lnTo>
                  <a:lnTo>
                    <a:pt x="348068" y="7685"/>
                  </a:lnTo>
                  <a:lnTo>
                    <a:pt x="315943" y="14054"/>
                  </a:lnTo>
                  <a:lnTo>
                    <a:pt x="281821" y="23498"/>
                  </a:lnTo>
                  <a:lnTo>
                    <a:pt x="249458" y="34311"/>
                  </a:lnTo>
                  <a:lnTo>
                    <a:pt x="218538" y="46723"/>
                  </a:lnTo>
                  <a:lnTo>
                    <a:pt x="174232" y="70446"/>
                  </a:lnTo>
                  <a:lnTo>
                    <a:pt x="135528" y="96326"/>
                  </a:lnTo>
                  <a:lnTo>
                    <a:pt x="98925" y="123838"/>
                  </a:lnTo>
                  <a:lnTo>
                    <a:pt x="63936" y="156684"/>
                  </a:lnTo>
                  <a:lnTo>
                    <a:pt x="35269" y="191552"/>
                  </a:lnTo>
                  <a:lnTo>
                    <a:pt x="14758" y="227018"/>
                  </a:lnTo>
                  <a:lnTo>
                    <a:pt x="2948" y="263654"/>
                  </a:lnTo>
                  <a:lnTo>
                    <a:pt x="0" y="305488"/>
                  </a:lnTo>
                  <a:lnTo>
                    <a:pt x="6954" y="349302"/>
                  </a:lnTo>
                  <a:lnTo>
                    <a:pt x="26984" y="393703"/>
                  </a:lnTo>
                  <a:lnTo>
                    <a:pt x="52763" y="438279"/>
                  </a:lnTo>
                  <a:lnTo>
                    <a:pt x="86087" y="482905"/>
                  </a:lnTo>
                  <a:lnTo>
                    <a:pt x="125947" y="526555"/>
                  </a:lnTo>
                  <a:lnTo>
                    <a:pt x="161350" y="564073"/>
                  </a:lnTo>
                  <a:lnTo>
                    <a:pt x="193802" y="604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99"/>
          <p:cNvGrpSpPr/>
          <p:nvPr/>
        </p:nvGrpSpPr>
        <p:grpSpPr>
          <a:xfrm>
            <a:off x="3064984" y="2313652"/>
            <a:ext cx="800225" cy="779894"/>
            <a:chOff x="3064983" y="1456402"/>
            <a:chExt cx="800225" cy="779894"/>
          </a:xfrm>
        </p:grpSpPr>
        <p:sp>
          <p:nvSpPr>
            <p:cNvPr id="331" name="SMARTInkShape-415"/>
            <p:cNvSpPr/>
            <p:nvPr/>
          </p:nvSpPr>
          <p:spPr>
            <a:xfrm>
              <a:off x="3475724" y="1964904"/>
              <a:ext cx="389484" cy="271392"/>
            </a:xfrm>
            <a:custGeom>
              <a:avLst/>
              <a:gdLst/>
              <a:ahLst/>
              <a:cxnLst/>
              <a:rect l="0" t="0" r="0" b="0"/>
              <a:pathLst>
                <a:path w="389484" h="271392">
                  <a:moveTo>
                    <a:pt x="167589" y="88924"/>
                  </a:moveTo>
                  <a:lnTo>
                    <a:pt x="172329" y="88924"/>
                  </a:lnTo>
                  <a:lnTo>
                    <a:pt x="177302" y="86278"/>
                  </a:lnTo>
                  <a:lnTo>
                    <a:pt x="180017" y="84184"/>
                  </a:lnTo>
                  <a:lnTo>
                    <a:pt x="183034" y="79211"/>
                  </a:lnTo>
                  <a:lnTo>
                    <a:pt x="183839" y="76495"/>
                  </a:lnTo>
                  <a:lnTo>
                    <a:pt x="185367" y="74685"/>
                  </a:lnTo>
                  <a:lnTo>
                    <a:pt x="197735" y="66801"/>
                  </a:lnTo>
                  <a:lnTo>
                    <a:pt x="201577" y="66238"/>
                  </a:lnTo>
                  <a:lnTo>
                    <a:pt x="222936" y="70233"/>
                  </a:lnTo>
                  <a:lnTo>
                    <a:pt x="229560" y="73341"/>
                  </a:lnTo>
                  <a:lnTo>
                    <a:pt x="258589" y="92034"/>
                  </a:lnTo>
                  <a:lnTo>
                    <a:pt x="274577" y="116515"/>
                  </a:lnTo>
                  <a:lnTo>
                    <a:pt x="288613" y="139447"/>
                  </a:lnTo>
                  <a:lnTo>
                    <a:pt x="292079" y="161956"/>
                  </a:lnTo>
                  <a:lnTo>
                    <a:pt x="285371" y="193382"/>
                  </a:lnTo>
                  <a:lnTo>
                    <a:pt x="280129" y="204142"/>
                  </a:lnTo>
                  <a:lnTo>
                    <a:pt x="274492" y="209585"/>
                  </a:lnTo>
                  <a:lnTo>
                    <a:pt x="265740" y="215295"/>
                  </a:lnTo>
                  <a:lnTo>
                    <a:pt x="262789" y="217820"/>
                  </a:lnTo>
                  <a:lnTo>
                    <a:pt x="254217" y="220625"/>
                  </a:lnTo>
                  <a:lnTo>
                    <a:pt x="237286" y="222426"/>
                  </a:lnTo>
                  <a:lnTo>
                    <a:pt x="195990" y="209556"/>
                  </a:lnTo>
                  <a:lnTo>
                    <a:pt x="177122" y="202963"/>
                  </a:lnTo>
                  <a:lnTo>
                    <a:pt x="164731" y="192700"/>
                  </a:lnTo>
                  <a:lnTo>
                    <a:pt x="161358" y="186971"/>
                  </a:lnTo>
                  <a:lnTo>
                    <a:pt x="158866" y="181118"/>
                  </a:lnTo>
                  <a:lnTo>
                    <a:pt x="152877" y="172244"/>
                  </a:lnTo>
                  <a:lnTo>
                    <a:pt x="151128" y="166304"/>
                  </a:lnTo>
                  <a:lnTo>
                    <a:pt x="151654" y="164323"/>
                  </a:lnTo>
                  <a:lnTo>
                    <a:pt x="152997" y="163003"/>
                  </a:lnTo>
                  <a:lnTo>
                    <a:pt x="157540" y="160883"/>
                  </a:lnTo>
                  <a:lnTo>
                    <a:pt x="163068" y="160516"/>
                  </a:lnTo>
                  <a:lnTo>
                    <a:pt x="168225" y="163076"/>
                  </a:lnTo>
                  <a:lnTo>
                    <a:pt x="207467" y="199272"/>
                  </a:lnTo>
                  <a:lnTo>
                    <a:pt x="236205" y="221293"/>
                  </a:lnTo>
                  <a:lnTo>
                    <a:pt x="264093" y="250994"/>
                  </a:lnTo>
                  <a:lnTo>
                    <a:pt x="298667" y="270350"/>
                  </a:lnTo>
                  <a:lnTo>
                    <a:pt x="303591" y="271391"/>
                  </a:lnTo>
                  <a:lnTo>
                    <a:pt x="307867" y="271092"/>
                  </a:lnTo>
                  <a:lnTo>
                    <a:pt x="321269" y="268577"/>
                  </a:lnTo>
                  <a:lnTo>
                    <a:pt x="331141" y="266996"/>
                  </a:lnTo>
                  <a:lnTo>
                    <a:pt x="338836" y="262987"/>
                  </a:lnTo>
                  <a:lnTo>
                    <a:pt x="357997" y="245199"/>
                  </a:lnTo>
                  <a:lnTo>
                    <a:pt x="372365" y="219931"/>
                  </a:lnTo>
                  <a:lnTo>
                    <a:pt x="388132" y="176101"/>
                  </a:lnTo>
                  <a:lnTo>
                    <a:pt x="389483" y="134286"/>
                  </a:lnTo>
                  <a:lnTo>
                    <a:pt x="383096" y="96576"/>
                  </a:lnTo>
                  <a:lnTo>
                    <a:pt x="377514" y="75426"/>
                  </a:lnTo>
                  <a:lnTo>
                    <a:pt x="364836" y="56592"/>
                  </a:lnTo>
                  <a:lnTo>
                    <a:pt x="324226" y="23628"/>
                  </a:lnTo>
                  <a:lnTo>
                    <a:pt x="283135" y="5997"/>
                  </a:lnTo>
                  <a:lnTo>
                    <a:pt x="240720" y="886"/>
                  </a:lnTo>
                  <a:lnTo>
                    <a:pt x="205904" y="0"/>
                  </a:lnTo>
                  <a:lnTo>
                    <a:pt x="170453" y="730"/>
                  </a:lnTo>
                  <a:lnTo>
                    <a:pt x="135805" y="6789"/>
                  </a:lnTo>
                  <a:lnTo>
                    <a:pt x="96928" y="20371"/>
                  </a:lnTo>
                  <a:lnTo>
                    <a:pt x="60586" y="41869"/>
                  </a:lnTo>
                  <a:lnTo>
                    <a:pt x="26728" y="65224"/>
                  </a:lnTo>
                  <a:lnTo>
                    <a:pt x="12192" y="83997"/>
                  </a:lnTo>
                  <a:lnTo>
                    <a:pt x="2593" y="106977"/>
                  </a:lnTo>
                  <a:lnTo>
                    <a:pt x="0" y="120430"/>
                  </a:lnTo>
                  <a:lnTo>
                    <a:pt x="1492" y="133023"/>
                  </a:lnTo>
                  <a:lnTo>
                    <a:pt x="6456" y="145234"/>
                  </a:lnTo>
                  <a:lnTo>
                    <a:pt x="31398" y="175212"/>
                  </a:lnTo>
                  <a:lnTo>
                    <a:pt x="53483" y="188354"/>
                  </a:lnTo>
                  <a:lnTo>
                    <a:pt x="88605" y="201683"/>
                  </a:lnTo>
                  <a:lnTo>
                    <a:pt x="132731" y="211225"/>
                  </a:lnTo>
                  <a:lnTo>
                    <a:pt x="167844" y="210489"/>
                  </a:lnTo>
                  <a:lnTo>
                    <a:pt x="210523" y="206092"/>
                  </a:lnTo>
                  <a:lnTo>
                    <a:pt x="253754" y="191958"/>
                  </a:lnTo>
                  <a:lnTo>
                    <a:pt x="291986" y="175937"/>
                  </a:lnTo>
                  <a:lnTo>
                    <a:pt x="336415" y="149370"/>
                  </a:lnTo>
                  <a:lnTo>
                    <a:pt x="359779" y="127532"/>
                  </a:lnTo>
                  <a:lnTo>
                    <a:pt x="369614" y="113813"/>
                  </a:lnTo>
                  <a:lnTo>
                    <a:pt x="381901" y="1067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16"/>
            <p:cNvSpPr/>
            <p:nvPr/>
          </p:nvSpPr>
          <p:spPr>
            <a:xfrm>
              <a:off x="3064983" y="1456402"/>
              <a:ext cx="434886" cy="257126"/>
            </a:xfrm>
            <a:custGeom>
              <a:avLst/>
              <a:gdLst/>
              <a:ahLst/>
              <a:cxnLst/>
              <a:rect l="0" t="0" r="0" b="0"/>
              <a:pathLst>
                <a:path w="434886" h="257126">
                  <a:moveTo>
                    <a:pt x="203283" y="97364"/>
                  </a:moveTo>
                  <a:lnTo>
                    <a:pt x="203283" y="84061"/>
                  </a:lnTo>
                  <a:lnTo>
                    <a:pt x="205928" y="78884"/>
                  </a:lnTo>
                  <a:lnTo>
                    <a:pt x="208023" y="76114"/>
                  </a:lnTo>
                  <a:lnTo>
                    <a:pt x="220452" y="67476"/>
                  </a:lnTo>
                  <a:lnTo>
                    <a:pt x="231962" y="63372"/>
                  </a:lnTo>
                  <a:lnTo>
                    <a:pt x="274910" y="61712"/>
                  </a:lnTo>
                  <a:lnTo>
                    <a:pt x="286711" y="62667"/>
                  </a:lnTo>
                  <a:lnTo>
                    <a:pt x="303519" y="68783"/>
                  </a:lnTo>
                  <a:lnTo>
                    <a:pt x="331112" y="86554"/>
                  </a:lnTo>
                  <a:lnTo>
                    <a:pt x="357941" y="125524"/>
                  </a:lnTo>
                  <a:lnTo>
                    <a:pt x="358974" y="130028"/>
                  </a:lnTo>
                  <a:lnTo>
                    <a:pt x="357476" y="140324"/>
                  </a:lnTo>
                  <a:lnTo>
                    <a:pt x="351055" y="157277"/>
                  </a:lnTo>
                  <a:lnTo>
                    <a:pt x="321730" y="192647"/>
                  </a:lnTo>
                  <a:lnTo>
                    <a:pt x="299563" y="205742"/>
                  </a:lnTo>
                  <a:lnTo>
                    <a:pt x="259269" y="219056"/>
                  </a:lnTo>
                  <a:lnTo>
                    <a:pt x="218972" y="231241"/>
                  </a:lnTo>
                  <a:lnTo>
                    <a:pt x="184780" y="237573"/>
                  </a:lnTo>
                  <a:lnTo>
                    <a:pt x="142412" y="239712"/>
                  </a:lnTo>
                  <a:lnTo>
                    <a:pt x="99769" y="240193"/>
                  </a:lnTo>
                  <a:lnTo>
                    <a:pt x="68183" y="232546"/>
                  </a:lnTo>
                  <a:lnTo>
                    <a:pt x="65591" y="230149"/>
                  </a:lnTo>
                  <a:lnTo>
                    <a:pt x="62712" y="222195"/>
                  </a:lnTo>
                  <a:lnTo>
                    <a:pt x="61090" y="211300"/>
                  </a:lnTo>
                  <a:lnTo>
                    <a:pt x="63357" y="204888"/>
                  </a:lnTo>
                  <a:lnTo>
                    <a:pt x="65350" y="201788"/>
                  </a:lnTo>
                  <a:lnTo>
                    <a:pt x="67672" y="199722"/>
                  </a:lnTo>
                  <a:lnTo>
                    <a:pt x="90472" y="189816"/>
                  </a:lnTo>
                  <a:lnTo>
                    <a:pt x="97913" y="188063"/>
                  </a:lnTo>
                  <a:lnTo>
                    <a:pt x="107173" y="189930"/>
                  </a:lnTo>
                  <a:lnTo>
                    <a:pt x="120897" y="196559"/>
                  </a:lnTo>
                  <a:lnTo>
                    <a:pt x="124546" y="199212"/>
                  </a:lnTo>
                  <a:lnTo>
                    <a:pt x="133893" y="202161"/>
                  </a:lnTo>
                  <a:lnTo>
                    <a:pt x="143669" y="204464"/>
                  </a:lnTo>
                  <a:lnTo>
                    <a:pt x="158030" y="214026"/>
                  </a:lnTo>
                  <a:lnTo>
                    <a:pt x="188389" y="243225"/>
                  </a:lnTo>
                  <a:lnTo>
                    <a:pt x="196994" y="246527"/>
                  </a:lnTo>
                  <a:lnTo>
                    <a:pt x="236179" y="256702"/>
                  </a:lnTo>
                  <a:lnTo>
                    <a:pt x="260860" y="256830"/>
                  </a:lnTo>
                  <a:lnTo>
                    <a:pt x="302036" y="250373"/>
                  </a:lnTo>
                  <a:lnTo>
                    <a:pt x="339159" y="239613"/>
                  </a:lnTo>
                  <a:lnTo>
                    <a:pt x="354954" y="233015"/>
                  </a:lnTo>
                  <a:lnTo>
                    <a:pt x="399554" y="195342"/>
                  </a:lnTo>
                  <a:lnTo>
                    <a:pt x="410569" y="182581"/>
                  </a:lnTo>
                  <a:lnTo>
                    <a:pt x="431130" y="139853"/>
                  </a:lnTo>
                  <a:lnTo>
                    <a:pt x="434885" y="104637"/>
                  </a:lnTo>
                  <a:lnTo>
                    <a:pt x="425805" y="74273"/>
                  </a:lnTo>
                  <a:lnTo>
                    <a:pt x="404959" y="42716"/>
                  </a:lnTo>
                  <a:lnTo>
                    <a:pt x="386621" y="24507"/>
                  </a:lnTo>
                  <a:lnTo>
                    <a:pt x="351615" y="8962"/>
                  </a:lnTo>
                  <a:lnTo>
                    <a:pt x="318340" y="2048"/>
                  </a:lnTo>
                  <a:lnTo>
                    <a:pt x="280699" y="0"/>
                  </a:lnTo>
                  <a:lnTo>
                    <a:pt x="238127" y="2038"/>
                  </a:lnTo>
                  <a:lnTo>
                    <a:pt x="196740" y="11572"/>
                  </a:lnTo>
                  <a:lnTo>
                    <a:pt x="156696" y="26965"/>
                  </a:lnTo>
                  <a:lnTo>
                    <a:pt x="113411" y="44093"/>
                  </a:lnTo>
                  <a:lnTo>
                    <a:pt x="74459" y="64382"/>
                  </a:lnTo>
                  <a:lnTo>
                    <a:pt x="34631" y="97904"/>
                  </a:lnTo>
                  <a:lnTo>
                    <a:pt x="16610" y="119572"/>
                  </a:lnTo>
                  <a:lnTo>
                    <a:pt x="2625" y="150809"/>
                  </a:lnTo>
                  <a:lnTo>
                    <a:pt x="0" y="164442"/>
                  </a:lnTo>
                  <a:lnTo>
                    <a:pt x="3263" y="188015"/>
                  </a:lnTo>
                  <a:lnTo>
                    <a:pt x="10513" y="209110"/>
                  </a:lnTo>
                  <a:lnTo>
                    <a:pt x="21365" y="219128"/>
                  </a:lnTo>
                  <a:lnTo>
                    <a:pt x="62762" y="247021"/>
                  </a:lnTo>
                  <a:lnTo>
                    <a:pt x="80306" y="253175"/>
                  </a:lnTo>
                  <a:lnTo>
                    <a:pt x="123906" y="257125"/>
                  </a:lnTo>
                  <a:lnTo>
                    <a:pt x="158928" y="255164"/>
                  </a:lnTo>
                  <a:lnTo>
                    <a:pt x="194440" y="245653"/>
                  </a:lnTo>
                  <a:lnTo>
                    <a:pt x="232743" y="232913"/>
                  </a:lnTo>
                  <a:lnTo>
                    <a:pt x="275512" y="220209"/>
                  </a:lnTo>
                  <a:lnTo>
                    <a:pt x="316957" y="203877"/>
                  </a:lnTo>
                  <a:lnTo>
                    <a:pt x="351727" y="186470"/>
                  </a:lnTo>
                  <a:lnTo>
                    <a:pt x="399736" y="159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417"/>
          <p:cNvSpPr/>
          <p:nvPr/>
        </p:nvSpPr>
        <p:spPr>
          <a:xfrm>
            <a:off x="6840714" y="2304027"/>
            <a:ext cx="276089" cy="240776"/>
          </a:xfrm>
          <a:custGeom>
            <a:avLst/>
            <a:gdLst/>
            <a:ahLst/>
            <a:cxnLst/>
            <a:rect l="0" t="0" r="0" b="0"/>
            <a:pathLst>
              <a:path w="276089" h="240776">
                <a:moveTo>
                  <a:pt x="88725" y="71270"/>
                </a:moveTo>
                <a:lnTo>
                  <a:pt x="106768" y="71270"/>
                </a:lnTo>
                <a:lnTo>
                  <a:pt x="114273" y="73916"/>
                </a:lnTo>
                <a:lnTo>
                  <a:pt x="117663" y="76010"/>
                </a:lnTo>
                <a:lnTo>
                  <a:pt x="131915" y="78958"/>
                </a:lnTo>
                <a:lnTo>
                  <a:pt x="160362" y="82682"/>
                </a:lnTo>
                <a:lnTo>
                  <a:pt x="186185" y="91209"/>
                </a:lnTo>
                <a:lnTo>
                  <a:pt x="192563" y="95015"/>
                </a:lnTo>
                <a:lnTo>
                  <a:pt x="201733" y="98149"/>
                </a:lnTo>
                <a:lnTo>
                  <a:pt x="207742" y="102398"/>
                </a:lnTo>
                <a:lnTo>
                  <a:pt x="211074" y="107594"/>
                </a:lnTo>
                <a:lnTo>
                  <a:pt x="213548" y="113211"/>
                </a:lnTo>
                <a:lnTo>
                  <a:pt x="219526" y="121951"/>
                </a:lnTo>
                <a:lnTo>
                  <a:pt x="221273" y="127860"/>
                </a:lnTo>
                <a:lnTo>
                  <a:pt x="220746" y="130825"/>
                </a:lnTo>
                <a:lnTo>
                  <a:pt x="204524" y="158706"/>
                </a:lnTo>
                <a:lnTo>
                  <a:pt x="183957" y="181294"/>
                </a:lnTo>
                <a:lnTo>
                  <a:pt x="170299" y="190300"/>
                </a:lnTo>
                <a:lnTo>
                  <a:pt x="153685" y="194512"/>
                </a:lnTo>
                <a:lnTo>
                  <a:pt x="109209" y="196216"/>
                </a:lnTo>
                <a:lnTo>
                  <a:pt x="85910" y="195284"/>
                </a:lnTo>
                <a:lnTo>
                  <a:pt x="62119" y="185261"/>
                </a:lnTo>
                <a:lnTo>
                  <a:pt x="45851" y="171138"/>
                </a:lnTo>
                <a:lnTo>
                  <a:pt x="44865" y="167580"/>
                </a:lnTo>
                <a:lnTo>
                  <a:pt x="44122" y="160977"/>
                </a:lnTo>
                <a:lnTo>
                  <a:pt x="48831" y="160688"/>
                </a:lnTo>
                <a:lnTo>
                  <a:pt x="50222" y="161640"/>
                </a:lnTo>
                <a:lnTo>
                  <a:pt x="51150" y="163267"/>
                </a:lnTo>
                <a:lnTo>
                  <a:pt x="51769" y="165343"/>
                </a:lnTo>
                <a:lnTo>
                  <a:pt x="53173" y="166728"/>
                </a:lnTo>
                <a:lnTo>
                  <a:pt x="75294" y="175390"/>
                </a:lnTo>
                <a:lnTo>
                  <a:pt x="91139" y="178519"/>
                </a:lnTo>
                <a:lnTo>
                  <a:pt x="103551" y="184296"/>
                </a:lnTo>
                <a:lnTo>
                  <a:pt x="144727" y="187087"/>
                </a:lnTo>
                <a:lnTo>
                  <a:pt x="185372" y="184657"/>
                </a:lnTo>
                <a:lnTo>
                  <a:pt x="217617" y="174916"/>
                </a:lnTo>
                <a:lnTo>
                  <a:pt x="236937" y="156881"/>
                </a:lnTo>
                <a:lnTo>
                  <a:pt x="267062" y="114145"/>
                </a:lnTo>
                <a:lnTo>
                  <a:pt x="272165" y="103224"/>
                </a:lnTo>
                <a:lnTo>
                  <a:pt x="276088" y="61097"/>
                </a:lnTo>
                <a:lnTo>
                  <a:pt x="266514" y="34996"/>
                </a:lnTo>
                <a:lnTo>
                  <a:pt x="255253" y="16369"/>
                </a:lnTo>
                <a:lnTo>
                  <a:pt x="241695" y="6276"/>
                </a:lnTo>
                <a:lnTo>
                  <a:pt x="225110" y="1742"/>
                </a:lnTo>
                <a:lnTo>
                  <a:pt x="189880" y="0"/>
                </a:lnTo>
                <a:lnTo>
                  <a:pt x="149464" y="12276"/>
                </a:lnTo>
                <a:lnTo>
                  <a:pt x="106351" y="29338"/>
                </a:lnTo>
                <a:lnTo>
                  <a:pt x="62897" y="56745"/>
                </a:lnTo>
                <a:lnTo>
                  <a:pt x="24578" y="92137"/>
                </a:lnTo>
                <a:lnTo>
                  <a:pt x="9210" y="118570"/>
                </a:lnTo>
                <a:lnTo>
                  <a:pt x="2327" y="140847"/>
                </a:lnTo>
                <a:lnTo>
                  <a:pt x="0" y="166152"/>
                </a:lnTo>
                <a:lnTo>
                  <a:pt x="4337" y="184270"/>
                </a:lnTo>
                <a:lnTo>
                  <a:pt x="17541" y="211485"/>
                </a:lnTo>
                <a:lnTo>
                  <a:pt x="24345" y="218916"/>
                </a:lnTo>
                <a:lnTo>
                  <a:pt x="50566" y="234825"/>
                </a:lnTo>
                <a:lnTo>
                  <a:pt x="68048" y="239124"/>
                </a:lnTo>
                <a:lnTo>
                  <a:pt x="103621" y="240775"/>
                </a:lnTo>
                <a:lnTo>
                  <a:pt x="127423" y="233774"/>
                </a:lnTo>
                <a:lnTo>
                  <a:pt x="163139" y="216023"/>
                </a:lnTo>
                <a:lnTo>
                  <a:pt x="202165" y="185255"/>
                </a:lnTo>
                <a:lnTo>
                  <a:pt x="210580" y="175508"/>
                </a:lnTo>
                <a:lnTo>
                  <a:pt x="224490" y="163450"/>
                </a:lnTo>
                <a:lnTo>
                  <a:pt x="237112" y="130532"/>
                </a:lnTo>
                <a:lnTo>
                  <a:pt x="240080" y="101000"/>
                </a:lnTo>
                <a:lnTo>
                  <a:pt x="237684" y="91759"/>
                </a:lnTo>
                <a:lnTo>
                  <a:pt x="234303" y="83353"/>
                </a:lnTo>
                <a:lnTo>
                  <a:pt x="232801" y="73002"/>
                </a:lnTo>
                <a:lnTo>
                  <a:pt x="204810" y="444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7" name="SMARTInkShape-Group101"/>
          <p:cNvGrpSpPr/>
          <p:nvPr/>
        </p:nvGrpSpPr>
        <p:grpSpPr>
          <a:xfrm>
            <a:off x="7116962" y="2277073"/>
            <a:ext cx="267401" cy="232170"/>
            <a:chOff x="7116961" y="1419823"/>
            <a:chExt cx="267401" cy="232170"/>
          </a:xfrm>
        </p:grpSpPr>
        <p:sp>
          <p:nvSpPr>
            <p:cNvPr id="335" name="SMARTInkShape-418"/>
            <p:cNvSpPr/>
            <p:nvPr/>
          </p:nvSpPr>
          <p:spPr>
            <a:xfrm>
              <a:off x="7116961" y="1419864"/>
              <a:ext cx="267401" cy="232129"/>
            </a:xfrm>
            <a:custGeom>
              <a:avLst/>
              <a:gdLst/>
              <a:ahLst/>
              <a:cxnLst/>
              <a:rect l="0" t="0" r="0" b="0"/>
              <a:pathLst>
                <a:path w="267401" h="232129">
                  <a:moveTo>
                    <a:pt x="0" y="178550"/>
                  </a:moveTo>
                  <a:lnTo>
                    <a:pt x="0" y="186239"/>
                  </a:lnTo>
                  <a:lnTo>
                    <a:pt x="992" y="186652"/>
                  </a:lnTo>
                  <a:lnTo>
                    <a:pt x="4741" y="187112"/>
                  </a:lnTo>
                  <a:lnTo>
                    <a:pt x="9713" y="189962"/>
                  </a:lnTo>
                  <a:lnTo>
                    <a:pt x="12429" y="192111"/>
                  </a:lnTo>
                  <a:lnTo>
                    <a:pt x="20737" y="194499"/>
                  </a:lnTo>
                  <a:lnTo>
                    <a:pt x="36571" y="198489"/>
                  </a:lnTo>
                  <a:lnTo>
                    <a:pt x="53831" y="203309"/>
                  </a:lnTo>
                  <a:lnTo>
                    <a:pt x="95265" y="205220"/>
                  </a:lnTo>
                  <a:lnTo>
                    <a:pt x="136923" y="196238"/>
                  </a:lnTo>
                  <a:lnTo>
                    <a:pt x="178594" y="178366"/>
                  </a:lnTo>
                  <a:lnTo>
                    <a:pt x="212577" y="157703"/>
                  </a:lnTo>
                  <a:lnTo>
                    <a:pt x="221148" y="149110"/>
                  </a:lnTo>
                  <a:lnTo>
                    <a:pt x="243956" y="117622"/>
                  </a:lnTo>
                  <a:lnTo>
                    <a:pt x="262302" y="73093"/>
                  </a:lnTo>
                  <a:lnTo>
                    <a:pt x="266235" y="60873"/>
                  </a:lnTo>
                  <a:lnTo>
                    <a:pt x="267400" y="46228"/>
                  </a:lnTo>
                  <a:lnTo>
                    <a:pt x="265027" y="37719"/>
                  </a:lnTo>
                  <a:lnTo>
                    <a:pt x="261657" y="30630"/>
                  </a:lnTo>
                  <a:lnTo>
                    <a:pt x="260159" y="24173"/>
                  </a:lnTo>
                  <a:lnTo>
                    <a:pt x="258767" y="22054"/>
                  </a:lnTo>
                  <a:lnTo>
                    <a:pt x="256848" y="20641"/>
                  </a:lnTo>
                  <a:lnTo>
                    <a:pt x="252068" y="18079"/>
                  </a:lnTo>
                  <a:lnTo>
                    <a:pt x="235066" y="3687"/>
                  </a:lnTo>
                  <a:lnTo>
                    <a:pt x="226194" y="1062"/>
                  </a:lnTo>
                  <a:lnTo>
                    <a:pt x="194717" y="0"/>
                  </a:lnTo>
                  <a:lnTo>
                    <a:pt x="154266" y="10982"/>
                  </a:lnTo>
                  <a:lnTo>
                    <a:pt x="110406" y="41652"/>
                  </a:lnTo>
                  <a:lnTo>
                    <a:pt x="101284" y="51557"/>
                  </a:lnTo>
                  <a:lnTo>
                    <a:pt x="77394" y="87673"/>
                  </a:lnTo>
                  <a:lnTo>
                    <a:pt x="63905" y="132203"/>
                  </a:lnTo>
                  <a:lnTo>
                    <a:pt x="62922" y="144422"/>
                  </a:lnTo>
                  <a:lnTo>
                    <a:pt x="65338" y="151145"/>
                  </a:lnTo>
                  <a:lnTo>
                    <a:pt x="76770" y="172700"/>
                  </a:lnTo>
                  <a:lnTo>
                    <a:pt x="78769" y="180249"/>
                  </a:lnTo>
                  <a:lnTo>
                    <a:pt x="84949" y="186912"/>
                  </a:lnTo>
                  <a:lnTo>
                    <a:pt x="93317" y="194173"/>
                  </a:lnTo>
                  <a:lnTo>
                    <a:pt x="104600" y="208425"/>
                  </a:lnTo>
                  <a:lnTo>
                    <a:pt x="114619" y="215971"/>
                  </a:lnTo>
                  <a:lnTo>
                    <a:pt x="125687" y="219986"/>
                  </a:lnTo>
                  <a:lnTo>
                    <a:pt x="136227" y="222763"/>
                  </a:lnTo>
                  <a:lnTo>
                    <a:pt x="151805" y="232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19"/>
            <p:cNvSpPr/>
            <p:nvPr/>
          </p:nvSpPr>
          <p:spPr>
            <a:xfrm>
              <a:off x="7224117" y="1419823"/>
              <a:ext cx="62383" cy="187522"/>
            </a:xfrm>
            <a:custGeom>
              <a:avLst/>
              <a:gdLst/>
              <a:ahLst/>
              <a:cxnLst/>
              <a:rect l="0" t="0" r="0" b="0"/>
              <a:pathLst>
                <a:path w="62383" h="187522">
                  <a:moveTo>
                    <a:pt x="0" y="8927"/>
                  </a:moveTo>
                  <a:lnTo>
                    <a:pt x="7689" y="8927"/>
                  </a:lnTo>
                  <a:lnTo>
                    <a:pt x="8103" y="7935"/>
                  </a:lnTo>
                  <a:lnTo>
                    <a:pt x="8562" y="4186"/>
                  </a:lnTo>
                  <a:lnTo>
                    <a:pt x="9677" y="2790"/>
                  </a:lnTo>
                  <a:lnTo>
                    <a:pt x="17482" y="106"/>
                  </a:lnTo>
                  <a:lnTo>
                    <a:pt x="31152" y="0"/>
                  </a:lnTo>
                  <a:lnTo>
                    <a:pt x="36335" y="2644"/>
                  </a:lnTo>
                  <a:lnTo>
                    <a:pt x="48903" y="13300"/>
                  </a:lnTo>
                  <a:lnTo>
                    <a:pt x="51501" y="18477"/>
                  </a:lnTo>
                  <a:lnTo>
                    <a:pt x="52193" y="21247"/>
                  </a:lnTo>
                  <a:lnTo>
                    <a:pt x="61145" y="33988"/>
                  </a:lnTo>
                  <a:lnTo>
                    <a:pt x="60607" y="35556"/>
                  </a:lnTo>
                  <a:lnTo>
                    <a:pt x="56102" y="42504"/>
                  </a:lnTo>
                  <a:lnTo>
                    <a:pt x="53334" y="50846"/>
                  </a:lnTo>
                  <a:lnTo>
                    <a:pt x="49171" y="56662"/>
                  </a:lnTo>
                  <a:lnTo>
                    <a:pt x="44013" y="59908"/>
                  </a:lnTo>
                  <a:lnTo>
                    <a:pt x="41248" y="60774"/>
                  </a:lnTo>
                  <a:lnTo>
                    <a:pt x="39405" y="62343"/>
                  </a:lnTo>
                  <a:lnTo>
                    <a:pt x="37358" y="66733"/>
                  </a:lnTo>
                  <a:lnTo>
                    <a:pt x="35819" y="68300"/>
                  </a:lnTo>
                  <a:lnTo>
                    <a:pt x="17691" y="78319"/>
                  </a:lnTo>
                  <a:lnTo>
                    <a:pt x="13" y="80364"/>
                  </a:lnTo>
                  <a:lnTo>
                    <a:pt x="4" y="85105"/>
                  </a:lnTo>
                  <a:lnTo>
                    <a:pt x="995" y="86501"/>
                  </a:lnTo>
                  <a:lnTo>
                    <a:pt x="2648" y="87432"/>
                  </a:lnTo>
                  <a:lnTo>
                    <a:pt x="4742" y="88053"/>
                  </a:lnTo>
                  <a:lnTo>
                    <a:pt x="18092" y="98844"/>
                  </a:lnTo>
                  <a:lnTo>
                    <a:pt x="29504" y="107337"/>
                  </a:lnTo>
                  <a:lnTo>
                    <a:pt x="46397" y="119096"/>
                  </a:lnTo>
                  <a:lnTo>
                    <a:pt x="50386" y="125029"/>
                  </a:lnTo>
                  <a:lnTo>
                    <a:pt x="53152" y="130973"/>
                  </a:lnTo>
                  <a:lnTo>
                    <a:pt x="61079" y="141109"/>
                  </a:lnTo>
                  <a:lnTo>
                    <a:pt x="62085" y="147090"/>
                  </a:lnTo>
                  <a:lnTo>
                    <a:pt x="62382" y="155146"/>
                  </a:lnTo>
                  <a:lnTo>
                    <a:pt x="61432" y="157008"/>
                  </a:lnTo>
                  <a:lnTo>
                    <a:pt x="59807" y="158249"/>
                  </a:lnTo>
                  <a:lnTo>
                    <a:pt x="57730" y="159077"/>
                  </a:lnTo>
                  <a:lnTo>
                    <a:pt x="56346" y="160621"/>
                  </a:lnTo>
                  <a:lnTo>
                    <a:pt x="54808" y="164982"/>
                  </a:lnTo>
                  <a:lnTo>
                    <a:pt x="53406" y="166542"/>
                  </a:lnTo>
                  <a:lnTo>
                    <a:pt x="49203" y="168275"/>
                  </a:lnTo>
                  <a:lnTo>
                    <a:pt x="38419" y="170380"/>
                  </a:lnTo>
                  <a:lnTo>
                    <a:pt x="29684" y="175717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102"/>
          <p:cNvGrpSpPr/>
          <p:nvPr/>
        </p:nvGrpSpPr>
        <p:grpSpPr>
          <a:xfrm>
            <a:off x="1205509" y="2509659"/>
            <a:ext cx="301807" cy="222826"/>
            <a:chOff x="1205508" y="1652409"/>
            <a:chExt cx="301807" cy="222826"/>
          </a:xfrm>
        </p:grpSpPr>
        <p:sp>
          <p:nvSpPr>
            <p:cNvPr id="338" name="SMARTInkShape-420"/>
            <p:cNvSpPr/>
            <p:nvPr/>
          </p:nvSpPr>
          <p:spPr>
            <a:xfrm>
              <a:off x="1205508" y="1652409"/>
              <a:ext cx="301807" cy="222826"/>
            </a:xfrm>
            <a:custGeom>
              <a:avLst/>
              <a:gdLst/>
              <a:ahLst/>
              <a:cxnLst/>
              <a:rect l="0" t="0" r="0" b="0"/>
              <a:pathLst>
                <a:path w="301807" h="222826">
                  <a:moveTo>
                    <a:pt x="0" y="160318"/>
                  </a:moveTo>
                  <a:lnTo>
                    <a:pt x="0" y="165058"/>
                  </a:lnTo>
                  <a:lnTo>
                    <a:pt x="992" y="166454"/>
                  </a:lnTo>
                  <a:lnTo>
                    <a:pt x="2646" y="167385"/>
                  </a:lnTo>
                  <a:lnTo>
                    <a:pt x="15231" y="169994"/>
                  </a:lnTo>
                  <a:lnTo>
                    <a:pt x="24908" y="175311"/>
                  </a:lnTo>
                  <a:lnTo>
                    <a:pt x="68620" y="185754"/>
                  </a:lnTo>
                  <a:lnTo>
                    <a:pt x="107961" y="186928"/>
                  </a:lnTo>
                  <a:lnTo>
                    <a:pt x="145774" y="186091"/>
                  </a:lnTo>
                  <a:lnTo>
                    <a:pt x="187905" y="179415"/>
                  </a:lnTo>
                  <a:lnTo>
                    <a:pt x="225154" y="168626"/>
                  </a:lnTo>
                  <a:lnTo>
                    <a:pt x="245306" y="160134"/>
                  </a:lnTo>
                  <a:lnTo>
                    <a:pt x="278279" y="131782"/>
                  </a:lnTo>
                  <a:lnTo>
                    <a:pt x="297523" y="105112"/>
                  </a:lnTo>
                  <a:lnTo>
                    <a:pt x="300904" y="95764"/>
                  </a:lnTo>
                  <a:lnTo>
                    <a:pt x="301806" y="90492"/>
                  </a:lnTo>
                  <a:lnTo>
                    <a:pt x="300162" y="81990"/>
                  </a:lnTo>
                  <a:lnTo>
                    <a:pt x="297116" y="73912"/>
                  </a:lnTo>
                  <a:lnTo>
                    <a:pt x="294409" y="59199"/>
                  </a:lnTo>
                  <a:lnTo>
                    <a:pt x="290260" y="51545"/>
                  </a:lnTo>
                  <a:lnTo>
                    <a:pt x="266029" y="24756"/>
                  </a:lnTo>
                  <a:lnTo>
                    <a:pt x="251574" y="14869"/>
                  </a:lnTo>
                  <a:lnTo>
                    <a:pt x="210260" y="2748"/>
                  </a:lnTo>
                  <a:lnTo>
                    <a:pt x="173871" y="0"/>
                  </a:lnTo>
                  <a:lnTo>
                    <a:pt x="132289" y="12049"/>
                  </a:lnTo>
                  <a:lnTo>
                    <a:pt x="92651" y="29398"/>
                  </a:lnTo>
                  <a:lnTo>
                    <a:pt x="83180" y="37970"/>
                  </a:lnTo>
                  <a:lnTo>
                    <a:pt x="52007" y="77130"/>
                  </a:lnTo>
                  <a:lnTo>
                    <a:pt x="39965" y="100817"/>
                  </a:lnTo>
                  <a:lnTo>
                    <a:pt x="36278" y="130556"/>
                  </a:lnTo>
                  <a:lnTo>
                    <a:pt x="40625" y="148412"/>
                  </a:lnTo>
                  <a:lnTo>
                    <a:pt x="56724" y="184130"/>
                  </a:lnTo>
                  <a:lnTo>
                    <a:pt x="65229" y="193391"/>
                  </a:lnTo>
                  <a:lnTo>
                    <a:pt x="74631" y="201806"/>
                  </a:lnTo>
                  <a:lnTo>
                    <a:pt x="89297" y="222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21"/>
            <p:cNvSpPr/>
            <p:nvPr/>
          </p:nvSpPr>
          <p:spPr>
            <a:xfrm>
              <a:off x="1393031" y="1678781"/>
              <a:ext cx="85166" cy="142876"/>
            </a:xfrm>
            <a:custGeom>
              <a:avLst/>
              <a:gdLst/>
              <a:ahLst/>
              <a:cxnLst/>
              <a:rect l="0" t="0" r="0" b="0"/>
              <a:pathLst>
                <a:path w="85166" h="142876">
                  <a:moveTo>
                    <a:pt x="35719" y="0"/>
                  </a:moveTo>
                  <a:lnTo>
                    <a:pt x="40459" y="0"/>
                  </a:lnTo>
                  <a:lnTo>
                    <a:pt x="45433" y="2646"/>
                  </a:lnTo>
                  <a:lnTo>
                    <a:pt x="50950" y="6137"/>
                  </a:lnTo>
                  <a:lnTo>
                    <a:pt x="59635" y="9095"/>
                  </a:lnTo>
                  <a:lnTo>
                    <a:pt x="68492" y="14822"/>
                  </a:lnTo>
                  <a:lnTo>
                    <a:pt x="74428" y="16509"/>
                  </a:lnTo>
                  <a:lnTo>
                    <a:pt x="76408" y="17952"/>
                  </a:lnTo>
                  <a:lnTo>
                    <a:pt x="77728" y="19905"/>
                  </a:lnTo>
                  <a:lnTo>
                    <a:pt x="78607" y="22200"/>
                  </a:lnTo>
                  <a:lnTo>
                    <a:pt x="80186" y="23730"/>
                  </a:lnTo>
                  <a:lnTo>
                    <a:pt x="84586" y="25430"/>
                  </a:lnTo>
                  <a:lnTo>
                    <a:pt x="85165" y="26875"/>
                  </a:lnTo>
                  <a:lnTo>
                    <a:pt x="84558" y="28831"/>
                  </a:lnTo>
                  <a:lnTo>
                    <a:pt x="81195" y="34358"/>
                  </a:lnTo>
                  <a:lnTo>
                    <a:pt x="80613" y="40056"/>
                  </a:lnTo>
                  <a:lnTo>
                    <a:pt x="79539" y="41587"/>
                  </a:lnTo>
                  <a:lnTo>
                    <a:pt x="77831" y="42608"/>
                  </a:lnTo>
                  <a:lnTo>
                    <a:pt x="75700" y="43288"/>
                  </a:lnTo>
                  <a:lnTo>
                    <a:pt x="62285" y="51537"/>
                  </a:lnTo>
                  <a:lnTo>
                    <a:pt x="27335" y="53525"/>
                  </a:lnTo>
                  <a:lnTo>
                    <a:pt x="415" y="53578"/>
                  </a:lnTo>
                  <a:lnTo>
                    <a:pt x="21002" y="53578"/>
                  </a:lnTo>
                  <a:lnTo>
                    <a:pt x="26863" y="56224"/>
                  </a:lnTo>
                  <a:lnTo>
                    <a:pt x="71275" y="86672"/>
                  </a:lnTo>
                  <a:lnTo>
                    <a:pt x="74306" y="87547"/>
                  </a:lnTo>
                  <a:lnTo>
                    <a:pt x="76326" y="89122"/>
                  </a:lnTo>
                  <a:lnTo>
                    <a:pt x="78571" y="93519"/>
                  </a:lnTo>
                  <a:lnTo>
                    <a:pt x="80210" y="110242"/>
                  </a:lnTo>
                  <a:lnTo>
                    <a:pt x="79270" y="112190"/>
                  </a:lnTo>
                  <a:lnTo>
                    <a:pt x="77652" y="113489"/>
                  </a:lnTo>
                  <a:lnTo>
                    <a:pt x="75580" y="114355"/>
                  </a:lnTo>
                  <a:lnTo>
                    <a:pt x="74199" y="115924"/>
                  </a:lnTo>
                  <a:lnTo>
                    <a:pt x="72665" y="120314"/>
                  </a:lnTo>
                  <a:lnTo>
                    <a:pt x="71264" y="121881"/>
                  </a:lnTo>
                  <a:lnTo>
                    <a:pt x="55286" y="130878"/>
                  </a:lnTo>
                  <a:lnTo>
                    <a:pt x="21074" y="134858"/>
                  </a:lnTo>
                  <a:lnTo>
                    <a:pt x="8977" y="14099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103"/>
          <p:cNvGrpSpPr/>
          <p:nvPr/>
        </p:nvGrpSpPr>
        <p:grpSpPr>
          <a:xfrm>
            <a:off x="2348508" y="3308339"/>
            <a:ext cx="294624" cy="192100"/>
            <a:chOff x="2348508" y="2451089"/>
            <a:chExt cx="294624" cy="192100"/>
          </a:xfrm>
        </p:grpSpPr>
        <p:sp>
          <p:nvSpPr>
            <p:cNvPr id="341" name="SMARTInkShape-422"/>
            <p:cNvSpPr/>
            <p:nvPr/>
          </p:nvSpPr>
          <p:spPr>
            <a:xfrm>
              <a:off x="2348508" y="2451089"/>
              <a:ext cx="294624" cy="192100"/>
            </a:xfrm>
            <a:custGeom>
              <a:avLst/>
              <a:gdLst/>
              <a:ahLst/>
              <a:cxnLst/>
              <a:rect l="0" t="0" r="0" b="0"/>
              <a:pathLst>
                <a:path w="294624" h="192100">
                  <a:moveTo>
                    <a:pt x="0" y="165309"/>
                  </a:moveTo>
                  <a:lnTo>
                    <a:pt x="4740" y="165309"/>
                  </a:lnTo>
                  <a:lnTo>
                    <a:pt x="9713" y="167955"/>
                  </a:lnTo>
                  <a:lnTo>
                    <a:pt x="20991" y="177738"/>
                  </a:lnTo>
                  <a:lnTo>
                    <a:pt x="29503" y="180755"/>
                  </a:lnTo>
                  <a:lnTo>
                    <a:pt x="45453" y="185100"/>
                  </a:lnTo>
                  <a:lnTo>
                    <a:pt x="57904" y="188988"/>
                  </a:lnTo>
                  <a:lnTo>
                    <a:pt x="98796" y="191689"/>
                  </a:lnTo>
                  <a:lnTo>
                    <a:pt x="135882" y="192044"/>
                  </a:lnTo>
                  <a:lnTo>
                    <a:pt x="172712" y="192092"/>
                  </a:lnTo>
                  <a:lnTo>
                    <a:pt x="196364" y="191104"/>
                  </a:lnTo>
                  <a:lnTo>
                    <a:pt x="240922" y="174007"/>
                  </a:lnTo>
                  <a:lnTo>
                    <a:pt x="251936" y="167190"/>
                  </a:lnTo>
                  <a:lnTo>
                    <a:pt x="287327" y="131167"/>
                  </a:lnTo>
                  <a:lnTo>
                    <a:pt x="292501" y="119034"/>
                  </a:lnTo>
                  <a:lnTo>
                    <a:pt x="294623" y="74680"/>
                  </a:lnTo>
                  <a:lnTo>
                    <a:pt x="286986" y="47633"/>
                  </a:lnTo>
                  <a:lnTo>
                    <a:pt x="272728" y="28478"/>
                  </a:lnTo>
                  <a:lnTo>
                    <a:pt x="261497" y="17390"/>
                  </a:lnTo>
                  <a:lnTo>
                    <a:pt x="251489" y="10932"/>
                  </a:lnTo>
                  <a:lnTo>
                    <a:pt x="234698" y="6459"/>
                  </a:lnTo>
                  <a:lnTo>
                    <a:pt x="198256" y="2177"/>
                  </a:lnTo>
                  <a:lnTo>
                    <a:pt x="191701" y="0"/>
                  </a:lnTo>
                  <a:lnTo>
                    <a:pt x="176482" y="226"/>
                  </a:lnTo>
                  <a:lnTo>
                    <a:pt x="131898" y="6839"/>
                  </a:lnTo>
                  <a:lnTo>
                    <a:pt x="87255" y="18211"/>
                  </a:lnTo>
                  <a:lnTo>
                    <a:pt x="52500" y="37753"/>
                  </a:lnTo>
                  <a:lnTo>
                    <a:pt x="27074" y="69144"/>
                  </a:lnTo>
                  <a:lnTo>
                    <a:pt x="21955" y="79905"/>
                  </a:lnTo>
                  <a:lnTo>
                    <a:pt x="19679" y="91303"/>
                  </a:lnTo>
                  <a:lnTo>
                    <a:pt x="21314" y="102982"/>
                  </a:lnTo>
                  <a:lnTo>
                    <a:pt x="31209" y="144484"/>
                  </a:lnTo>
                  <a:lnTo>
                    <a:pt x="43863" y="162336"/>
                  </a:lnTo>
                  <a:lnTo>
                    <a:pt x="80367" y="1920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23"/>
            <p:cNvSpPr/>
            <p:nvPr/>
          </p:nvSpPr>
          <p:spPr>
            <a:xfrm>
              <a:off x="2500313" y="2491383"/>
              <a:ext cx="98100" cy="142876"/>
            </a:xfrm>
            <a:custGeom>
              <a:avLst/>
              <a:gdLst/>
              <a:ahLst/>
              <a:cxnLst/>
              <a:rect l="0" t="0" r="0" b="0"/>
              <a:pathLst>
                <a:path w="98100" h="142876">
                  <a:moveTo>
                    <a:pt x="17859" y="0"/>
                  </a:moveTo>
                  <a:lnTo>
                    <a:pt x="62420" y="11024"/>
                  </a:lnTo>
                  <a:lnTo>
                    <a:pt x="84140" y="17951"/>
                  </a:lnTo>
                  <a:lnTo>
                    <a:pt x="85859" y="19905"/>
                  </a:lnTo>
                  <a:lnTo>
                    <a:pt x="87005" y="22200"/>
                  </a:lnTo>
                  <a:lnTo>
                    <a:pt x="88761" y="23729"/>
                  </a:lnTo>
                  <a:lnTo>
                    <a:pt x="93358" y="25429"/>
                  </a:lnTo>
                  <a:lnTo>
                    <a:pt x="94981" y="26875"/>
                  </a:lnTo>
                  <a:lnTo>
                    <a:pt x="96784" y="31126"/>
                  </a:lnTo>
                  <a:lnTo>
                    <a:pt x="98099" y="43004"/>
                  </a:lnTo>
                  <a:lnTo>
                    <a:pt x="93448" y="48901"/>
                  </a:lnTo>
                  <a:lnTo>
                    <a:pt x="88496" y="51500"/>
                  </a:lnTo>
                  <a:lnTo>
                    <a:pt x="73316" y="53304"/>
                  </a:lnTo>
                  <a:lnTo>
                    <a:pt x="59316" y="54489"/>
                  </a:lnTo>
                  <a:lnTo>
                    <a:pt x="39929" y="62665"/>
                  </a:lnTo>
                  <a:lnTo>
                    <a:pt x="38526" y="64597"/>
                  </a:lnTo>
                  <a:lnTo>
                    <a:pt x="37590" y="66877"/>
                  </a:lnTo>
                  <a:lnTo>
                    <a:pt x="35974" y="68397"/>
                  </a:lnTo>
                  <a:lnTo>
                    <a:pt x="28194" y="71037"/>
                  </a:lnTo>
                  <a:lnTo>
                    <a:pt x="30059" y="73905"/>
                  </a:lnTo>
                  <a:lnTo>
                    <a:pt x="34600" y="79091"/>
                  </a:lnTo>
                  <a:lnTo>
                    <a:pt x="42627" y="81107"/>
                  </a:lnTo>
                  <a:lnTo>
                    <a:pt x="62563" y="95798"/>
                  </a:lnTo>
                  <a:lnTo>
                    <a:pt x="65521" y="96607"/>
                  </a:lnTo>
                  <a:lnTo>
                    <a:pt x="67493" y="98139"/>
                  </a:lnTo>
                  <a:lnTo>
                    <a:pt x="78972" y="114434"/>
                  </a:lnTo>
                  <a:lnTo>
                    <a:pt x="78444" y="115977"/>
                  </a:lnTo>
                  <a:lnTo>
                    <a:pt x="73954" y="122888"/>
                  </a:lnTo>
                  <a:lnTo>
                    <a:pt x="72556" y="128369"/>
                  </a:lnTo>
                  <a:lnTo>
                    <a:pt x="71191" y="130228"/>
                  </a:lnTo>
                  <a:lnTo>
                    <a:pt x="69288" y="131467"/>
                  </a:lnTo>
                  <a:lnTo>
                    <a:pt x="61871" y="133211"/>
                  </a:lnTo>
                  <a:lnTo>
                    <a:pt x="34878" y="136527"/>
                  </a:lnTo>
                  <a:lnTo>
                    <a:pt x="17610" y="14099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104"/>
          <p:cNvGrpSpPr/>
          <p:nvPr/>
        </p:nvGrpSpPr>
        <p:grpSpPr>
          <a:xfrm>
            <a:off x="660797" y="2964666"/>
            <a:ext cx="7697392" cy="633966"/>
            <a:chOff x="660797" y="2107416"/>
            <a:chExt cx="7697392" cy="633966"/>
          </a:xfrm>
        </p:grpSpPr>
        <p:sp>
          <p:nvSpPr>
            <p:cNvPr id="344" name="SMARTInkShape-424"/>
            <p:cNvSpPr/>
            <p:nvPr/>
          </p:nvSpPr>
          <p:spPr>
            <a:xfrm>
              <a:off x="4960231" y="2553895"/>
              <a:ext cx="3031840" cy="133942"/>
            </a:xfrm>
            <a:custGeom>
              <a:avLst/>
              <a:gdLst/>
              <a:ahLst/>
              <a:cxnLst/>
              <a:rect l="0" t="0" r="0" b="0"/>
              <a:pathLst>
                <a:path w="3031840" h="133942">
                  <a:moveTo>
                    <a:pt x="0" y="62505"/>
                  </a:moveTo>
                  <a:lnTo>
                    <a:pt x="24564" y="60411"/>
                  </a:lnTo>
                  <a:lnTo>
                    <a:pt x="64117" y="56612"/>
                  </a:lnTo>
                  <a:lnTo>
                    <a:pt x="101539" y="54924"/>
                  </a:lnTo>
                  <a:lnTo>
                    <a:pt x="140661" y="51528"/>
                  </a:lnTo>
                  <a:lnTo>
                    <a:pt x="180207" y="47704"/>
                  </a:lnTo>
                  <a:lnTo>
                    <a:pt x="217627" y="46004"/>
                  </a:lnTo>
                  <a:lnTo>
                    <a:pt x="254101" y="42603"/>
                  </a:lnTo>
                  <a:lnTo>
                    <a:pt x="291148" y="37784"/>
                  </a:lnTo>
                  <a:lnTo>
                    <a:pt x="330765" y="32335"/>
                  </a:lnTo>
                  <a:lnTo>
                    <a:pt x="368877" y="29251"/>
                  </a:lnTo>
                  <a:lnTo>
                    <a:pt x="405660" y="26889"/>
                  </a:lnTo>
                  <a:lnTo>
                    <a:pt x="441852" y="22531"/>
                  </a:lnTo>
                  <a:lnTo>
                    <a:pt x="477780" y="19933"/>
                  </a:lnTo>
                  <a:lnTo>
                    <a:pt x="511608" y="17786"/>
                  </a:lnTo>
                  <a:lnTo>
                    <a:pt x="554950" y="11992"/>
                  </a:lnTo>
                  <a:lnTo>
                    <a:pt x="587578" y="10288"/>
                  </a:lnTo>
                  <a:lnTo>
                    <a:pt x="621922" y="6885"/>
                  </a:lnTo>
                  <a:lnTo>
                    <a:pt x="658023" y="3058"/>
                  </a:lnTo>
                  <a:lnTo>
                    <a:pt x="697218" y="1357"/>
                  </a:lnTo>
                  <a:lnTo>
                    <a:pt x="735144" y="601"/>
                  </a:lnTo>
                  <a:lnTo>
                    <a:pt x="771844" y="265"/>
                  </a:lnTo>
                  <a:lnTo>
                    <a:pt x="807998" y="115"/>
                  </a:lnTo>
                  <a:lnTo>
                    <a:pt x="846556" y="49"/>
                  </a:lnTo>
                  <a:lnTo>
                    <a:pt x="885852" y="19"/>
                  </a:lnTo>
                  <a:lnTo>
                    <a:pt x="923161" y="6"/>
                  </a:lnTo>
                  <a:lnTo>
                    <a:pt x="962232" y="0"/>
                  </a:lnTo>
                  <a:lnTo>
                    <a:pt x="1001756" y="990"/>
                  </a:lnTo>
                  <a:lnTo>
                    <a:pt x="1039166" y="4737"/>
                  </a:lnTo>
                  <a:lnTo>
                    <a:pt x="1078283" y="7064"/>
                  </a:lnTo>
                  <a:lnTo>
                    <a:pt x="1120802" y="9090"/>
                  </a:lnTo>
                  <a:lnTo>
                    <a:pt x="1144643" y="11020"/>
                  </a:lnTo>
                  <a:lnTo>
                    <a:pt x="1169466" y="13298"/>
                  </a:lnTo>
                  <a:lnTo>
                    <a:pt x="1212922" y="18476"/>
                  </a:lnTo>
                  <a:lnTo>
                    <a:pt x="1253072" y="24084"/>
                  </a:lnTo>
                  <a:lnTo>
                    <a:pt x="1294068" y="29884"/>
                  </a:lnTo>
                  <a:lnTo>
                    <a:pt x="1335439" y="35769"/>
                  </a:lnTo>
                  <a:lnTo>
                    <a:pt x="1376978" y="40700"/>
                  </a:lnTo>
                  <a:lnTo>
                    <a:pt x="1418590" y="42891"/>
                  </a:lnTo>
                  <a:lnTo>
                    <a:pt x="1460236" y="46511"/>
                  </a:lnTo>
                  <a:lnTo>
                    <a:pt x="1501895" y="51427"/>
                  </a:lnTo>
                  <a:lnTo>
                    <a:pt x="1543562" y="56919"/>
                  </a:lnTo>
                  <a:lnTo>
                    <a:pt x="1582586" y="62667"/>
                  </a:lnTo>
                  <a:lnTo>
                    <a:pt x="1620766" y="67537"/>
                  </a:lnTo>
                  <a:lnTo>
                    <a:pt x="1660886" y="69701"/>
                  </a:lnTo>
                  <a:lnTo>
                    <a:pt x="1699221" y="73309"/>
                  </a:lnTo>
                  <a:lnTo>
                    <a:pt x="1737097" y="78220"/>
                  </a:lnTo>
                  <a:lnTo>
                    <a:pt x="1777080" y="83710"/>
                  </a:lnTo>
                  <a:lnTo>
                    <a:pt x="1815356" y="86811"/>
                  </a:lnTo>
                  <a:lnTo>
                    <a:pt x="1852211" y="89182"/>
                  </a:lnTo>
                  <a:lnTo>
                    <a:pt x="1888435" y="93543"/>
                  </a:lnTo>
                  <a:lnTo>
                    <a:pt x="1927025" y="96143"/>
                  </a:lnTo>
                  <a:lnTo>
                    <a:pt x="1966334" y="98290"/>
                  </a:lnTo>
                  <a:lnTo>
                    <a:pt x="2003649" y="102552"/>
                  </a:lnTo>
                  <a:lnTo>
                    <a:pt x="2040077" y="105107"/>
                  </a:lnTo>
                  <a:lnTo>
                    <a:pt x="2076110" y="107235"/>
                  </a:lnTo>
                  <a:lnTo>
                    <a:pt x="2111969" y="111488"/>
                  </a:lnTo>
                  <a:lnTo>
                    <a:pt x="2147751" y="114040"/>
                  </a:lnTo>
                  <a:lnTo>
                    <a:pt x="2183497" y="116166"/>
                  </a:lnTo>
                  <a:lnTo>
                    <a:pt x="2219228" y="120419"/>
                  </a:lnTo>
                  <a:lnTo>
                    <a:pt x="2252306" y="122970"/>
                  </a:lnTo>
                  <a:lnTo>
                    <a:pt x="2284536" y="124104"/>
                  </a:lnTo>
                  <a:lnTo>
                    <a:pt x="2318705" y="124608"/>
                  </a:lnTo>
                  <a:lnTo>
                    <a:pt x="2351089" y="124832"/>
                  </a:lnTo>
                  <a:lnTo>
                    <a:pt x="2383010" y="124932"/>
                  </a:lnTo>
                  <a:lnTo>
                    <a:pt x="2417041" y="124976"/>
                  </a:lnTo>
                  <a:lnTo>
                    <a:pt x="2449364" y="127641"/>
                  </a:lnTo>
                  <a:lnTo>
                    <a:pt x="2480266" y="131141"/>
                  </a:lnTo>
                  <a:lnTo>
                    <a:pt x="2510537" y="132696"/>
                  </a:lnTo>
                  <a:lnTo>
                    <a:pt x="2540527" y="133388"/>
                  </a:lnTo>
                  <a:lnTo>
                    <a:pt x="2570392" y="133695"/>
                  </a:lnTo>
                  <a:lnTo>
                    <a:pt x="2600202" y="133832"/>
                  </a:lnTo>
                  <a:lnTo>
                    <a:pt x="2629987" y="133892"/>
                  </a:lnTo>
                  <a:lnTo>
                    <a:pt x="2672002" y="133927"/>
                  </a:lnTo>
                  <a:lnTo>
                    <a:pt x="2709585" y="133937"/>
                  </a:lnTo>
                  <a:lnTo>
                    <a:pt x="2745857" y="133940"/>
                  </a:lnTo>
                  <a:lnTo>
                    <a:pt x="2781740" y="133941"/>
                  </a:lnTo>
                  <a:lnTo>
                    <a:pt x="2824679" y="133941"/>
                  </a:lnTo>
                  <a:lnTo>
                    <a:pt x="2861824" y="127804"/>
                  </a:lnTo>
                  <a:lnTo>
                    <a:pt x="2897825" y="125563"/>
                  </a:lnTo>
                  <a:lnTo>
                    <a:pt x="2922017" y="122529"/>
                  </a:lnTo>
                  <a:lnTo>
                    <a:pt x="2964589" y="109580"/>
                  </a:lnTo>
                  <a:lnTo>
                    <a:pt x="3007577" y="98632"/>
                  </a:lnTo>
                  <a:lnTo>
                    <a:pt x="3031839" y="98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25"/>
            <p:cNvSpPr/>
            <p:nvPr/>
          </p:nvSpPr>
          <p:spPr>
            <a:xfrm>
              <a:off x="660797" y="2625328"/>
              <a:ext cx="4098243" cy="116054"/>
            </a:xfrm>
            <a:custGeom>
              <a:avLst/>
              <a:gdLst/>
              <a:ahLst/>
              <a:cxnLst/>
              <a:rect l="0" t="0" r="0" b="0"/>
              <a:pathLst>
                <a:path w="4098243" h="116054">
                  <a:moveTo>
                    <a:pt x="0" y="89297"/>
                  </a:moveTo>
                  <a:lnTo>
                    <a:pt x="39033" y="89297"/>
                  </a:lnTo>
                  <a:lnTo>
                    <a:pt x="83449" y="96365"/>
                  </a:lnTo>
                  <a:lnTo>
                    <a:pt x="116999" y="100321"/>
                  </a:lnTo>
                  <a:lnTo>
                    <a:pt x="154721" y="105131"/>
                  </a:lnTo>
                  <a:lnTo>
                    <a:pt x="197317" y="106556"/>
                  </a:lnTo>
                  <a:lnTo>
                    <a:pt x="241357" y="109624"/>
                  </a:lnTo>
                  <a:lnTo>
                    <a:pt x="285826" y="114171"/>
                  </a:lnTo>
                  <a:lnTo>
                    <a:pt x="316541" y="115235"/>
                  </a:lnTo>
                  <a:lnTo>
                    <a:pt x="350037" y="115708"/>
                  </a:lnTo>
                  <a:lnTo>
                    <a:pt x="384767" y="115918"/>
                  </a:lnTo>
                  <a:lnTo>
                    <a:pt x="421039" y="116011"/>
                  </a:lnTo>
                  <a:lnTo>
                    <a:pt x="460311" y="116053"/>
                  </a:lnTo>
                  <a:lnTo>
                    <a:pt x="500916" y="113425"/>
                  </a:lnTo>
                  <a:lnTo>
                    <a:pt x="542113" y="109943"/>
                  </a:lnTo>
                  <a:lnTo>
                    <a:pt x="583575" y="108395"/>
                  </a:lnTo>
                  <a:lnTo>
                    <a:pt x="625153" y="107707"/>
                  </a:lnTo>
                  <a:lnTo>
                    <a:pt x="667775" y="106409"/>
                  </a:lnTo>
                  <a:lnTo>
                    <a:pt x="690254" y="104674"/>
                  </a:lnTo>
                  <a:lnTo>
                    <a:pt x="713177" y="102525"/>
                  </a:lnTo>
                  <a:lnTo>
                    <a:pt x="736397" y="101092"/>
                  </a:lnTo>
                  <a:lnTo>
                    <a:pt x="759814" y="100137"/>
                  </a:lnTo>
                  <a:lnTo>
                    <a:pt x="783363" y="99500"/>
                  </a:lnTo>
                  <a:lnTo>
                    <a:pt x="807000" y="98083"/>
                  </a:lnTo>
                  <a:lnTo>
                    <a:pt x="830695" y="96147"/>
                  </a:lnTo>
                  <a:lnTo>
                    <a:pt x="854429" y="93864"/>
                  </a:lnTo>
                  <a:lnTo>
                    <a:pt x="878190" y="92341"/>
                  </a:lnTo>
                  <a:lnTo>
                    <a:pt x="901968" y="91327"/>
                  </a:lnTo>
                  <a:lnTo>
                    <a:pt x="925757" y="90650"/>
                  </a:lnTo>
                  <a:lnTo>
                    <a:pt x="950546" y="89207"/>
                  </a:lnTo>
                  <a:lnTo>
                    <a:pt x="976002" y="87253"/>
                  </a:lnTo>
                  <a:lnTo>
                    <a:pt x="1001902" y="84957"/>
                  </a:lnTo>
                  <a:lnTo>
                    <a:pt x="1028099" y="82435"/>
                  </a:lnTo>
                  <a:lnTo>
                    <a:pt x="1054493" y="79762"/>
                  </a:lnTo>
                  <a:lnTo>
                    <a:pt x="1081019" y="76987"/>
                  </a:lnTo>
                  <a:lnTo>
                    <a:pt x="1106640" y="75137"/>
                  </a:lnTo>
                  <a:lnTo>
                    <a:pt x="1131658" y="73904"/>
                  </a:lnTo>
                  <a:lnTo>
                    <a:pt x="1156275" y="73082"/>
                  </a:lnTo>
                  <a:lnTo>
                    <a:pt x="1181615" y="71542"/>
                  </a:lnTo>
                  <a:lnTo>
                    <a:pt x="1207439" y="69523"/>
                  </a:lnTo>
                  <a:lnTo>
                    <a:pt x="1233584" y="67184"/>
                  </a:lnTo>
                  <a:lnTo>
                    <a:pt x="1259944" y="65626"/>
                  </a:lnTo>
                  <a:lnTo>
                    <a:pt x="1286447" y="64586"/>
                  </a:lnTo>
                  <a:lnTo>
                    <a:pt x="1313045" y="63894"/>
                  </a:lnTo>
                  <a:lnTo>
                    <a:pt x="1338715" y="62439"/>
                  </a:lnTo>
                  <a:lnTo>
                    <a:pt x="1363766" y="60478"/>
                  </a:lnTo>
                  <a:lnTo>
                    <a:pt x="1388404" y="58178"/>
                  </a:lnTo>
                  <a:lnTo>
                    <a:pt x="1413759" y="56645"/>
                  </a:lnTo>
                  <a:lnTo>
                    <a:pt x="1439592" y="55623"/>
                  </a:lnTo>
                  <a:lnTo>
                    <a:pt x="1465743" y="54941"/>
                  </a:lnTo>
                  <a:lnTo>
                    <a:pt x="1491115" y="54487"/>
                  </a:lnTo>
                  <a:lnTo>
                    <a:pt x="1515967" y="54184"/>
                  </a:lnTo>
                  <a:lnTo>
                    <a:pt x="1540473" y="53982"/>
                  </a:lnTo>
                  <a:lnTo>
                    <a:pt x="1564748" y="52855"/>
                  </a:lnTo>
                  <a:lnTo>
                    <a:pt x="1588868" y="51112"/>
                  </a:lnTo>
                  <a:lnTo>
                    <a:pt x="1612886" y="48957"/>
                  </a:lnTo>
                  <a:lnTo>
                    <a:pt x="1637828" y="47521"/>
                  </a:lnTo>
                  <a:lnTo>
                    <a:pt x="1663385" y="46564"/>
                  </a:lnTo>
                  <a:lnTo>
                    <a:pt x="1689353" y="45925"/>
                  </a:lnTo>
                  <a:lnTo>
                    <a:pt x="1714603" y="45500"/>
                  </a:lnTo>
                  <a:lnTo>
                    <a:pt x="1739373" y="45216"/>
                  </a:lnTo>
                  <a:lnTo>
                    <a:pt x="1763824" y="45027"/>
                  </a:lnTo>
                  <a:lnTo>
                    <a:pt x="1789055" y="43908"/>
                  </a:lnTo>
                  <a:lnTo>
                    <a:pt x="1814805" y="42171"/>
                  </a:lnTo>
                  <a:lnTo>
                    <a:pt x="1840901" y="40020"/>
                  </a:lnTo>
                  <a:lnTo>
                    <a:pt x="1866236" y="38587"/>
                  </a:lnTo>
                  <a:lnTo>
                    <a:pt x="1891064" y="37631"/>
                  </a:lnTo>
                  <a:lnTo>
                    <a:pt x="1915553" y="36993"/>
                  </a:lnTo>
                  <a:lnTo>
                    <a:pt x="1939816" y="36568"/>
                  </a:lnTo>
                  <a:lnTo>
                    <a:pt x="1963930" y="36285"/>
                  </a:lnTo>
                  <a:lnTo>
                    <a:pt x="1987943" y="36096"/>
                  </a:lnTo>
                  <a:lnTo>
                    <a:pt x="2011889" y="34979"/>
                  </a:lnTo>
                  <a:lnTo>
                    <a:pt x="2035790" y="33241"/>
                  </a:lnTo>
                  <a:lnTo>
                    <a:pt x="2059662" y="31090"/>
                  </a:lnTo>
                  <a:lnTo>
                    <a:pt x="2083514" y="29656"/>
                  </a:lnTo>
                  <a:lnTo>
                    <a:pt x="2107353" y="28701"/>
                  </a:lnTo>
                  <a:lnTo>
                    <a:pt x="2131183" y="28064"/>
                  </a:lnTo>
                  <a:lnTo>
                    <a:pt x="2155007" y="27639"/>
                  </a:lnTo>
                  <a:lnTo>
                    <a:pt x="2178828" y="27355"/>
                  </a:lnTo>
                  <a:lnTo>
                    <a:pt x="2202646" y="27167"/>
                  </a:lnTo>
                  <a:lnTo>
                    <a:pt x="2225469" y="27041"/>
                  </a:lnTo>
                  <a:lnTo>
                    <a:pt x="2269350" y="26901"/>
                  </a:lnTo>
                  <a:lnTo>
                    <a:pt x="2291767" y="26864"/>
                  </a:lnTo>
                  <a:lnTo>
                    <a:pt x="2314650" y="26839"/>
                  </a:lnTo>
                  <a:lnTo>
                    <a:pt x="2337842" y="26822"/>
                  </a:lnTo>
                  <a:lnTo>
                    <a:pt x="2361241" y="25819"/>
                  </a:lnTo>
                  <a:lnTo>
                    <a:pt x="2384778" y="24158"/>
                  </a:lnTo>
                  <a:lnTo>
                    <a:pt x="2408406" y="22059"/>
                  </a:lnTo>
                  <a:lnTo>
                    <a:pt x="2432096" y="20659"/>
                  </a:lnTo>
                  <a:lnTo>
                    <a:pt x="2455827" y="19726"/>
                  </a:lnTo>
                  <a:lnTo>
                    <a:pt x="2479585" y="19104"/>
                  </a:lnTo>
                  <a:lnTo>
                    <a:pt x="2502369" y="18689"/>
                  </a:lnTo>
                  <a:lnTo>
                    <a:pt x="2546206" y="18228"/>
                  </a:lnTo>
                  <a:lnTo>
                    <a:pt x="2588840" y="18023"/>
                  </a:lnTo>
                  <a:lnTo>
                    <a:pt x="2630939" y="16940"/>
                  </a:lnTo>
                  <a:lnTo>
                    <a:pt x="2672801" y="13151"/>
                  </a:lnTo>
                  <a:lnTo>
                    <a:pt x="2714557" y="10806"/>
                  </a:lnTo>
                  <a:lnTo>
                    <a:pt x="2756267" y="9764"/>
                  </a:lnTo>
                  <a:lnTo>
                    <a:pt x="2797955" y="9300"/>
                  </a:lnTo>
                  <a:lnTo>
                    <a:pt x="2836989" y="6449"/>
                  </a:lnTo>
                  <a:lnTo>
                    <a:pt x="2875173" y="2866"/>
                  </a:lnTo>
                  <a:lnTo>
                    <a:pt x="2915295" y="1274"/>
                  </a:lnTo>
                  <a:lnTo>
                    <a:pt x="2956278" y="566"/>
                  </a:lnTo>
                  <a:lnTo>
                    <a:pt x="2997643" y="252"/>
                  </a:lnTo>
                  <a:lnTo>
                    <a:pt x="3039179" y="112"/>
                  </a:lnTo>
                  <a:lnTo>
                    <a:pt x="3078145" y="50"/>
                  </a:lnTo>
                  <a:lnTo>
                    <a:pt x="3116299" y="22"/>
                  </a:lnTo>
                  <a:lnTo>
                    <a:pt x="3156407" y="10"/>
                  </a:lnTo>
                  <a:lnTo>
                    <a:pt x="3197384" y="4"/>
                  </a:lnTo>
                  <a:lnTo>
                    <a:pt x="3238747" y="2"/>
                  </a:lnTo>
                  <a:lnTo>
                    <a:pt x="3280282" y="1"/>
                  </a:lnTo>
                  <a:lnTo>
                    <a:pt x="3321892" y="1"/>
                  </a:lnTo>
                  <a:lnTo>
                    <a:pt x="3363537" y="0"/>
                  </a:lnTo>
                  <a:lnTo>
                    <a:pt x="3405197" y="0"/>
                  </a:lnTo>
                  <a:lnTo>
                    <a:pt x="3446864" y="0"/>
                  </a:lnTo>
                  <a:lnTo>
                    <a:pt x="3489525" y="0"/>
                  </a:lnTo>
                  <a:lnTo>
                    <a:pt x="3512014" y="0"/>
                  </a:lnTo>
                  <a:lnTo>
                    <a:pt x="3534944" y="0"/>
                  </a:lnTo>
                  <a:lnTo>
                    <a:pt x="3578943" y="0"/>
                  </a:lnTo>
                  <a:lnTo>
                    <a:pt x="3622641" y="0"/>
                  </a:lnTo>
                  <a:lnTo>
                    <a:pt x="3645407" y="0"/>
                  </a:lnTo>
                  <a:lnTo>
                    <a:pt x="3668521" y="0"/>
                  </a:lnTo>
                  <a:lnTo>
                    <a:pt x="3712725" y="2646"/>
                  </a:lnTo>
                  <a:lnTo>
                    <a:pt x="3756514" y="6137"/>
                  </a:lnTo>
                  <a:lnTo>
                    <a:pt x="3779303" y="7068"/>
                  </a:lnTo>
                  <a:lnTo>
                    <a:pt x="3802434" y="7689"/>
                  </a:lnTo>
                  <a:lnTo>
                    <a:pt x="3846655" y="8378"/>
                  </a:lnTo>
                  <a:lnTo>
                    <a:pt x="3889461" y="7692"/>
                  </a:lnTo>
                  <a:lnTo>
                    <a:pt x="3931636" y="4080"/>
                  </a:lnTo>
                  <a:lnTo>
                    <a:pt x="3970886" y="1814"/>
                  </a:lnTo>
                  <a:lnTo>
                    <a:pt x="4009166" y="806"/>
                  </a:lnTo>
                  <a:lnTo>
                    <a:pt x="4049331" y="358"/>
                  </a:lnTo>
                  <a:lnTo>
                    <a:pt x="4090332" y="159"/>
                  </a:lnTo>
                  <a:lnTo>
                    <a:pt x="4098242" y="1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26"/>
            <p:cNvSpPr/>
            <p:nvPr/>
          </p:nvSpPr>
          <p:spPr>
            <a:xfrm>
              <a:off x="4893469" y="2107416"/>
              <a:ext cx="3464720" cy="116077"/>
            </a:xfrm>
            <a:custGeom>
              <a:avLst/>
              <a:gdLst/>
              <a:ahLst/>
              <a:cxnLst/>
              <a:rect l="0" t="0" r="0" b="0"/>
              <a:pathLst>
                <a:path w="3464720" h="116077">
                  <a:moveTo>
                    <a:pt x="0" y="107147"/>
                  </a:moveTo>
                  <a:lnTo>
                    <a:pt x="0" y="102406"/>
                  </a:lnTo>
                  <a:lnTo>
                    <a:pt x="2645" y="97433"/>
                  </a:lnTo>
                  <a:lnTo>
                    <a:pt x="6137" y="91915"/>
                  </a:lnTo>
                  <a:lnTo>
                    <a:pt x="7688" y="86156"/>
                  </a:lnTo>
                  <a:lnTo>
                    <a:pt x="9094" y="84223"/>
                  </a:lnTo>
                  <a:lnTo>
                    <a:pt x="11023" y="82935"/>
                  </a:lnTo>
                  <a:lnTo>
                    <a:pt x="15814" y="80511"/>
                  </a:lnTo>
                  <a:lnTo>
                    <a:pt x="21250" y="76126"/>
                  </a:lnTo>
                  <a:lnTo>
                    <a:pt x="29619" y="73516"/>
                  </a:lnTo>
                  <a:lnTo>
                    <a:pt x="38961" y="71364"/>
                  </a:lnTo>
                  <a:lnTo>
                    <a:pt x="53042" y="64543"/>
                  </a:lnTo>
                  <a:lnTo>
                    <a:pt x="92600" y="62578"/>
                  </a:lnTo>
                  <a:lnTo>
                    <a:pt x="132223" y="62501"/>
                  </a:lnTo>
                  <a:lnTo>
                    <a:pt x="172714" y="62498"/>
                  </a:lnTo>
                  <a:lnTo>
                    <a:pt x="214317" y="62498"/>
                  </a:lnTo>
                  <a:lnTo>
                    <a:pt x="234819" y="65144"/>
                  </a:lnTo>
                  <a:lnTo>
                    <a:pt x="275000" y="70600"/>
                  </a:lnTo>
                  <a:lnTo>
                    <a:pt x="306108" y="71060"/>
                  </a:lnTo>
                  <a:lnTo>
                    <a:pt x="343084" y="71264"/>
                  </a:lnTo>
                  <a:lnTo>
                    <a:pt x="379692" y="71355"/>
                  </a:lnTo>
                  <a:lnTo>
                    <a:pt x="422615" y="71406"/>
                  </a:lnTo>
                  <a:lnTo>
                    <a:pt x="460468" y="71421"/>
                  </a:lnTo>
                  <a:lnTo>
                    <a:pt x="496819" y="71426"/>
                  </a:lnTo>
                  <a:lnTo>
                    <a:pt x="532725" y="70435"/>
                  </a:lnTo>
                  <a:lnTo>
                    <a:pt x="568500" y="65291"/>
                  </a:lnTo>
                  <a:lnTo>
                    <a:pt x="604235" y="63326"/>
                  </a:lnTo>
                  <a:lnTo>
                    <a:pt x="639959" y="62743"/>
                  </a:lnTo>
                  <a:lnTo>
                    <a:pt x="676671" y="62571"/>
                  </a:lnTo>
                  <a:lnTo>
                    <a:pt x="717535" y="61527"/>
                  </a:lnTo>
                  <a:lnTo>
                    <a:pt x="756211" y="56368"/>
                  </a:lnTo>
                  <a:lnTo>
                    <a:pt x="798649" y="54398"/>
                  </a:lnTo>
                  <a:lnTo>
                    <a:pt x="842643" y="52822"/>
                  </a:lnTo>
                  <a:lnTo>
                    <a:pt x="886105" y="47504"/>
                  </a:lnTo>
                  <a:lnTo>
                    <a:pt x="926543" y="45488"/>
                  </a:lnTo>
                  <a:lnTo>
                    <a:pt x="958492" y="45016"/>
                  </a:lnTo>
                  <a:lnTo>
                    <a:pt x="989889" y="44806"/>
                  </a:lnTo>
                  <a:lnTo>
                    <a:pt x="1020380" y="44713"/>
                  </a:lnTo>
                  <a:lnTo>
                    <a:pt x="1050468" y="44672"/>
                  </a:lnTo>
                  <a:lnTo>
                    <a:pt x="1083023" y="44653"/>
                  </a:lnTo>
                  <a:lnTo>
                    <a:pt x="1116344" y="44645"/>
                  </a:lnTo>
                  <a:lnTo>
                    <a:pt x="1147689" y="44642"/>
                  </a:lnTo>
                  <a:lnTo>
                    <a:pt x="1180803" y="44640"/>
                  </a:lnTo>
                  <a:lnTo>
                    <a:pt x="1215364" y="44639"/>
                  </a:lnTo>
                  <a:lnTo>
                    <a:pt x="1250568" y="44639"/>
                  </a:lnTo>
                  <a:lnTo>
                    <a:pt x="1283411" y="41993"/>
                  </a:lnTo>
                  <a:lnTo>
                    <a:pt x="1315538" y="38502"/>
                  </a:lnTo>
                  <a:lnTo>
                    <a:pt x="1349660" y="36950"/>
                  </a:lnTo>
                  <a:lnTo>
                    <a:pt x="1384669" y="36261"/>
                  </a:lnTo>
                  <a:lnTo>
                    <a:pt x="1420072" y="34962"/>
                  </a:lnTo>
                  <a:lnTo>
                    <a:pt x="1455651" y="31077"/>
                  </a:lnTo>
                  <a:lnTo>
                    <a:pt x="1491308" y="28689"/>
                  </a:lnTo>
                  <a:lnTo>
                    <a:pt x="1526998" y="27628"/>
                  </a:lnTo>
                  <a:lnTo>
                    <a:pt x="1562705" y="27157"/>
                  </a:lnTo>
                  <a:lnTo>
                    <a:pt x="1598418" y="24301"/>
                  </a:lnTo>
                  <a:lnTo>
                    <a:pt x="1634134" y="20717"/>
                  </a:lnTo>
                  <a:lnTo>
                    <a:pt x="1669853" y="19124"/>
                  </a:lnTo>
                  <a:lnTo>
                    <a:pt x="1705571" y="15770"/>
                  </a:lnTo>
                  <a:lnTo>
                    <a:pt x="1741289" y="11965"/>
                  </a:lnTo>
                  <a:lnTo>
                    <a:pt x="1777008" y="10273"/>
                  </a:lnTo>
                  <a:lnTo>
                    <a:pt x="1812726" y="9521"/>
                  </a:lnTo>
                  <a:lnTo>
                    <a:pt x="1849437" y="9187"/>
                  </a:lnTo>
                  <a:lnTo>
                    <a:pt x="1888905" y="9039"/>
                  </a:lnTo>
                  <a:lnTo>
                    <a:pt x="1926950" y="8973"/>
                  </a:lnTo>
                  <a:lnTo>
                    <a:pt x="1963704" y="8943"/>
                  </a:lnTo>
                  <a:lnTo>
                    <a:pt x="1999882" y="8930"/>
                  </a:lnTo>
                  <a:lnTo>
                    <a:pt x="2035805" y="8925"/>
                  </a:lnTo>
                  <a:lnTo>
                    <a:pt x="2072607" y="8922"/>
                  </a:lnTo>
                  <a:lnTo>
                    <a:pt x="2112114" y="8921"/>
                  </a:lnTo>
                  <a:lnTo>
                    <a:pt x="2152823" y="6274"/>
                  </a:lnTo>
                  <a:lnTo>
                    <a:pt x="2194068" y="2783"/>
                  </a:lnTo>
                  <a:lnTo>
                    <a:pt x="2235550" y="1232"/>
                  </a:lnTo>
                  <a:lnTo>
                    <a:pt x="2277138" y="542"/>
                  </a:lnTo>
                  <a:lnTo>
                    <a:pt x="2318772" y="235"/>
                  </a:lnTo>
                  <a:lnTo>
                    <a:pt x="2360427" y="99"/>
                  </a:lnTo>
                  <a:lnTo>
                    <a:pt x="2402092" y="39"/>
                  </a:lnTo>
                  <a:lnTo>
                    <a:pt x="2442768" y="12"/>
                  </a:lnTo>
                  <a:lnTo>
                    <a:pt x="2480690" y="0"/>
                  </a:lnTo>
                  <a:lnTo>
                    <a:pt x="2520034" y="2640"/>
                  </a:lnTo>
                  <a:lnTo>
                    <a:pt x="2560671" y="6129"/>
                  </a:lnTo>
                  <a:lnTo>
                    <a:pt x="2601884" y="7680"/>
                  </a:lnTo>
                  <a:lnTo>
                    <a:pt x="2640705" y="8369"/>
                  </a:lnTo>
                  <a:lnTo>
                    <a:pt x="2678795" y="8675"/>
                  </a:lnTo>
                  <a:lnTo>
                    <a:pt x="2718875" y="8811"/>
                  </a:lnTo>
                  <a:lnTo>
                    <a:pt x="2759839" y="11517"/>
                  </a:lnTo>
                  <a:lnTo>
                    <a:pt x="2801197" y="15035"/>
                  </a:lnTo>
                  <a:lnTo>
                    <a:pt x="2842729" y="16599"/>
                  </a:lnTo>
                  <a:lnTo>
                    <a:pt x="2881692" y="19940"/>
                  </a:lnTo>
                  <a:lnTo>
                    <a:pt x="2918853" y="24732"/>
                  </a:lnTo>
                  <a:lnTo>
                    <a:pt x="2955213" y="30169"/>
                  </a:lnTo>
                  <a:lnTo>
                    <a:pt x="2993863" y="33247"/>
                  </a:lnTo>
                  <a:lnTo>
                    <a:pt x="3033199" y="36599"/>
                  </a:lnTo>
                  <a:lnTo>
                    <a:pt x="3070526" y="44703"/>
                  </a:lnTo>
                  <a:lnTo>
                    <a:pt x="3106960" y="52274"/>
                  </a:lnTo>
                  <a:lnTo>
                    <a:pt x="3142996" y="57954"/>
                  </a:lnTo>
                  <a:lnTo>
                    <a:pt x="3178855" y="60478"/>
                  </a:lnTo>
                  <a:lnTo>
                    <a:pt x="3211991" y="64246"/>
                  </a:lnTo>
                  <a:lnTo>
                    <a:pt x="3243254" y="69228"/>
                  </a:lnTo>
                  <a:lnTo>
                    <a:pt x="3287754" y="77611"/>
                  </a:lnTo>
                  <a:lnTo>
                    <a:pt x="3326515" y="86379"/>
                  </a:lnTo>
                  <a:lnTo>
                    <a:pt x="3362144" y="95260"/>
                  </a:lnTo>
                  <a:lnTo>
                    <a:pt x="3401352" y="104505"/>
                  </a:lnTo>
                  <a:lnTo>
                    <a:pt x="3426100" y="109010"/>
                  </a:lnTo>
                  <a:lnTo>
                    <a:pt x="3451255" y="115146"/>
                  </a:lnTo>
                  <a:lnTo>
                    <a:pt x="3464719" y="1160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105"/>
          <p:cNvGrpSpPr/>
          <p:nvPr/>
        </p:nvGrpSpPr>
        <p:grpSpPr>
          <a:xfrm>
            <a:off x="553641" y="3960364"/>
            <a:ext cx="7858126" cy="174050"/>
            <a:chOff x="553641" y="3103114"/>
            <a:chExt cx="7858126" cy="174050"/>
          </a:xfrm>
        </p:grpSpPr>
        <p:sp>
          <p:nvSpPr>
            <p:cNvPr id="348" name="SMARTInkShape-427"/>
            <p:cNvSpPr/>
            <p:nvPr/>
          </p:nvSpPr>
          <p:spPr>
            <a:xfrm>
              <a:off x="5292193" y="3103114"/>
              <a:ext cx="3119574" cy="174050"/>
            </a:xfrm>
            <a:custGeom>
              <a:avLst/>
              <a:gdLst/>
              <a:ahLst/>
              <a:cxnLst/>
              <a:rect l="0" t="0" r="0" b="0"/>
              <a:pathLst>
                <a:path w="3119574" h="174050">
                  <a:moveTo>
                    <a:pt x="0" y="98165"/>
                  </a:moveTo>
                  <a:lnTo>
                    <a:pt x="1373" y="98333"/>
                  </a:lnTo>
                  <a:lnTo>
                    <a:pt x="45616" y="101792"/>
                  </a:lnTo>
                  <a:lnTo>
                    <a:pt x="89927" y="105121"/>
                  </a:lnTo>
                  <a:lnTo>
                    <a:pt x="132377" y="110299"/>
                  </a:lnTo>
                  <a:lnTo>
                    <a:pt x="172844" y="111322"/>
                  </a:lnTo>
                  <a:lnTo>
                    <a:pt x="215379" y="114170"/>
                  </a:lnTo>
                  <a:lnTo>
                    <a:pt x="257479" y="119252"/>
                  </a:lnTo>
                  <a:lnTo>
                    <a:pt x="296884" y="120256"/>
                  </a:lnTo>
                  <a:lnTo>
                    <a:pt x="337580" y="120471"/>
                  </a:lnTo>
                  <a:lnTo>
                    <a:pt x="378695" y="120499"/>
                  </a:lnTo>
                  <a:lnTo>
                    <a:pt x="421885" y="119510"/>
                  </a:lnTo>
                  <a:lnTo>
                    <a:pt x="459776" y="112815"/>
                  </a:lnTo>
                  <a:lnTo>
                    <a:pt x="496271" y="111737"/>
                  </a:lnTo>
                  <a:lnTo>
                    <a:pt x="538287" y="111588"/>
                  </a:lnTo>
                  <a:lnTo>
                    <a:pt x="581626" y="111575"/>
                  </a:lnTo>
                  <a:lnTo>
                    <a:pt x="625101" y="111574"/>
                  </a:lnTo>
                  <a:lnTo>
                    <a:pt x="666879" y="103471"/>
                  </a:lnTo>
                  <a:lnTo>
                    <a:pt x="708556" y="102692"/>
                  </a:lnTo>
                  <a:lnTo>
                    <a:pt x="738323" y="101658"/>
                  </a:lnTo>
                  <a:lnTo>
                    <a:pt x="772926" y="94266"/>
                  </a:lnTo>
                  <a:lnTo>
                    <a:pt x="812845" y="93746"/>
                  </a:lnTo>
                  <a:lnTo>
                    <a:pt x="835578" y="94713"/>
                  </a:lnTo>
                  <a:lnTo>
                    <a:pt x="853298" y="100783"/>
                  </a:lnTo>
                  <a:lnTo>
                    <a:pt x="890035" y="103564"/>
                  </a:lnTo>
                  <a:lnTo>
                    <a:pt x="907050" y="109697"/>
                  </a:lnTo>
                  <a:lnTo>
                    <a:pt x="927915" y="112318"/>
                  </a:lnTo>
                  <a:lnTo>
                    <a:pt x="938476" y="117637"/>
                  </a:lnTo>
                  <a:lnTo>
                    <a:pt x="963690" y="121243"/>
                  </a:lnTo>
                  <a:lnTo>
                    <a:pt x="976279" y="127521"/>
                  </a:lnTo>
                  <a:lnTo>
                    <a:pt x="1018009" y="129429"/>
                  </a:lnTo>
                  <a:lnTo>
                    <a:pt x="1039559" y="129432"/>
                  </a:lnTo>
                  <a:lnTo>
                    <a:pt x="1046831" y="132078"/>
                  </a:lnTo>
                  <a:lnTo>
                    <a:pt x="1053370" y="135569"/>
                  </a:lnTo>
                  <a:lnTo>
                    <a:pt x="1065652" y="137811"/>
                  </a:lnTo>
                  <a:lnTo>
                    <a:pt x="1108162" y="139348"/>
                  </a:lnTo>
                  <a:lnTo>
                    <a:pt x="1129955" y="146050"/>
                  </a:lnTo>
                  <a:lnTo>
                    <a:pt x="1173083" y="149889"/>
                  </a:lnTo>
                  <a:lnTo>
                    <a:pt x="1190814" y="154346"/>
                  </a:lnTo>
                  <a:lnTo>
                    <a:pt x="1226484" y="158703"/>
                  </a:lnTo>
                  <a:lnTo>
                    <a:pt x="1244340" y="163241"/>
                  </a:lnTo>
                  <a:lnTo>
                    <a:pt x="1286010" y="165040"/>
                  </a:lnTo>
                  <a:lnTo>
                    <a:pt x="1325489" y="172205"/>
                  </a:lnTo>
                  <a:lnTo>
                    <a:pt x="1363320" y="173834"/>
                  </a:lnTo>
                  <a:lnTo>
                    <a:pt x="1405454" y="174049"/>
                  </a:lnTo>
                  <a:lnTo>
                    <a:pt x="1449771" y="171431"/>
                  </a:lnTo>
                  <a:lnTo>
                    <a:pt x="1494376" y="165979"/>
                  </a:lnTo>
                  <a:lnTo>
                    <a:pt x="1539019" y="160520"/>
                  </a:lnTo>
                  <a:lnTo>
                    <a:pt x="1575729" y="156079"/>
                  </a:lnTo>
                  <a:lnTo>
                    <a:pt x="1617523" y="146676"/>
                  </a:lnTo>
                  <a:lnTo>
                    <a:pt x="1654736" y="140005"/>
                  </a:lnTo>
                  <a:lnTo>
                    <a:pt x="1697880" y="131558"/>
                  </a:lnTo>
                  <a:lnTo>
                    <a:pt x="1732822" y="123227"/>
                  </a:lnTo>
                  <a:lnTo>
                    <a:pt x="1767318" y="115467"/>
                  </a:lnTo>
                  <a:lnTo>
                    <a:pt x="1808790" y="109697"/>
                  </a:lnTo>
                  <a:lnTo>
                    <a:pt x="1843185" y="104734"/>
                  </a:lnTo>
                  <a:lnTo>
                    <a:pt x="1878511" y="100617"/>
                  </a:lnTo>
                  <a:lnTo>
                    <a:pt x="1914114" y="95760"/>
                  </a:lnTo>
                  <a:lnTo>
                    <a:pt x="1949798" y="91674"/>
                  </a:lnTo>
                  <a:lnTo>
                    <a:pt x="1985507" y="84180"/>
                  </a:lnTo>
                  <a:lnTo>
                    <a:pt x="2021223" y="78321"/>
                  </a:lnTo>
                  <a:lnTo>
                    <a:pt x="2056941" y="73940"/>
                  </a:lnTo>
                  <a:lnTo>
                    <a:pt x="2095305" y="69003"/>
                  </a:lnTo>
                  <a:lnTo>
                    <a:pt x="2135445" y="67541"/>
                  </a:lnTo>
                  <a:lnTo>
                    <a:pt x="2175120" y="64462"/>
                  </a:lnTo>
                  <a:lnTo>
                    <a:pt x="2215650" y="59912"/>
                  </a:lnTo>
                  <a:lnTo>
                    <a:pt x="2252793" y="58563"/>
                  </a:lnTo>
                  <a:lnTo>
                    <a:pt x="2291580" y="55518"/>
                  </a:lnTo>
                  <a:lnTo>
                    <a:pt x="2331846" y="50978"/>
                  </a:lnTo>
                  <a:lnTo>
                    <a:pt x="2371557" y="46986"/>
                  </a:lnTo>
                  <a:lnTo>
                    <a:pt x="2412097" y="42166"/>
                  </a:lnTo>
                  <a:lnTo>
                    <a:pt x="2451891" y="38092"/>
                  </a:lnTo>
                  <a:lnTo>
                    <a:pt x="2492454" y="33246"/>
                  </a:lnTo>
                  <a:lnTo>
                    <a:pt x="2532255" y="29165"/>
                  </a:lnTo>
                  <a:lnTo>
                    <a:pt x="2572821" y="21672"/>
                  </a:lnTo>
                  <a:lnTo>
                    <a:pt x="2612621" y="15814"/>
                  </a:lnTo>
                  <a:lnTo>
                    <a:pt x="2653188" y="11432"/>
                  </a:lnTo>
                  <a:lnTo>
                    <a:pt x="2690343" y="6496"/>
                  </a:lnTo>
                  <a:lnTo>
                    <a:pt x="2729133" y="5033"/>
                  </a:lnTo>
                  <a:lnTo>
                    <a:pt x="2769400" y="4600"/>
                  </a:lnTo>
                  <a:lnTo>
                    <a:pt x="2806466" y="4471"/>
                  </a:lnTo>
                  <a:lnTo>
                    <a:pt x="2845230" y="1787"/>
                  </a:lnTo>
                  <a:lnTo>
                    <a:pt x="2885489" y="0"/>
                  </a:lnTo>
                  <a:lnTo>
                    <a:pt x="2922553" y="3109"/>
                  </a:lnTo>
                  <a:lnTo>
                    <a:pt x="2958671" y="4029"/>
                  </a:lnTo>
                  <a:lnTo>
                    <a:pt x="3001690" y="9081"/>
                  </a:lnTo>
                  <a:lnTo>
                    <a:pt x="3044987" y="20626"/>
                  </a:lnTo>
                  <a:lnTo>
                    <a:pt x="3087629" y="41915"/>
                  </a:lnTo>
                  <a:lnTo>
                    <a:pt x="3119573" y="579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28"/>
            <p:cNvSpPr/>
            <p:nvPr/>
          </p:nvSpPr>
          <p:spPr>
            <a:xfrm>
              <a:off x="553641" y="3126292"/>
              <a:ext cx="3946923" cy="61607"/>
            </a:xfrm>
            <a:custGeom>
              <a:avLst/>
              <a:gdLst/>
              <a:ahLst/>
              <a:cxnLst/>
              <a:rect l="0" t="0" r="0" b="0"/>
              <a:pathLst>
                <a:path w="3946923" h="61607">
                  <a:moveTo>
                    <a:pt x="0" y="61606"/>
                  </a:moveTo>
                  <a:lnTo>
                    <a:pt x="7688" y="53918"/>
                  </a:lnTo>
                  <a:lnTo>
                    <a:pt x="49047" y="38459"/>
                  </a:lnTo>
                  <a:lnTo>
                    <a:pt x="89876" y="35297"/>
                  </a:lnTo>
                  <a:lnTo>
                    <a:pt x="126122" y="28775"/>
                  </a:lnTo>
                  <a:lnTo>
                    <a:pt x="170470" y="26458"/>
                  </a:lnTo>
                  <a:lnTo>
                    <a:pt x="208267" y="23411"/>
                  </a:lnTo>
                  <a:lnTo>
                    <a:pt x="250886" y="18870"/>
                  </a:lnTo>
                  <a:lnTo>
                    <a:pt x="294933" y="17525"/>
                  </a:lnTo>
                  <a:lnTo>
                    <a:pt x="339403" y="17126"/>
                  </a:lnTo>
                  <a:lnTo>
                    <a:pt x="383998" y="17008"/>
                  </a:lnTo>
                  <a:lnTo>
                    <a:pt x="414744" y="17972"/>
                  </a:lnTo>
                  <a:lnTo>
                    <a:pt x="448252" y="21708"/>
                  </a:lnTo>
                  <a:lnTo>
                    <a:pt x="480343" y="24030"/>
                  </a:lnTo>
                  <a:lnTo>
                    <a:pt x="511142" y="25062"/>
                  </a:lnTo>
                  <a:lnTo>
                    <a:pt x="541367" y="25521"/>
                  </a:lnTo>
                  <a:lnTo>
                    <a:pt x="573982" y="28370"/>
                  </a:lnTo>
                  <a:lnTo>
                    <a:pt x="608322" y="31952"/>
                  </a:lnTo>
                  <a:lnTo>
                    <a:pt x="643428" y="33544"/>
                  </a:lnTo>
                  <a:lnTo>
                    <a:pt x="676228" y="34251"/>
                  </a:lnTo>
                  <a:lnTo>
                    <a:pt x="708335" y="35558"/>
                  </a:lnTo>
                  <a:lnTo>
                    <a:pt x="742448" y="39446"/>
                  </a:lnTo>
                  <a:lnTo>
                    <a:pt x="777453" y="41835"/>
                  </a:lnTo>
                  <a:lnTo>
                    <a:pt x="812855" y="43889"/>
                  </a:lnTo>
                  <a:lnTo>
                    <a:pt x="848433" y="48110"/>
                  </a:lnTo>
                  <a:lnTo>
                    <a:pt x="884089" y="50647"/>
                  </a:lnTo>
                  <a:lnTo>
                    <a:pt x="919780" y="51775"/>
                  </a:lnTo>
                  <a:lnTo>
                    <a:pt x="955486" y="52276"/>
                  </a:lnTo>
                  <a:lnTo>
                    <a:pt x="991199" y="52498"/>
                  </a:lnTo>
                  <a:lnTo>
                    <a:pt x="1025923" y="52597"/>
                  </a:lnTo>
                  <a:lnTo>
                    <a:pt x="1057893" y="52641"/>
                  </a:lnTo>
                  <a:lnTo>
                    <a:pt x="1091284" y="52661"/>
                  </a:lnTo>
                  <a:lnTo>
                    <a:pt x="1125968" y="52670"/>
                  </a:lnTo>
                  <a:lnTo>
                    <a:pt x="1161227" y="52674"/>
                  </a:lnTo>
                  <a:lnTo>
                    <a:pt x="1196741" y="52675"/>
                  </a:lnTo>
                  <a:lnTo>
                    <a:pt x="1231377" y="51684"/>
                  </a:lnTo>
                  <a:lnTo>
                    <a:pt x="1263307" y="47936"/>
                  </a:lnTo>
                  <a:lnTo>
                    <a:pt x="1296681" y="45609"/>
                  </a:lnTo>
                  <a:lnTo>
                    <a:pt x="1331357" y="44575"/>
                  </a:lnTo>
                  <a:lnTo>
                    <a:pt x="1366612" y="44115"/>
                  </a:lnTo>
                  <a:lnTo>
                    <a:pt x="1404771" y="41265"/>
                  </a:lnTo>
                  <a:lnTo>
                    <a:pt x="1443889" y="37683"/>
                  </a:lnTo>
                  <a:lnTo>
                    <a:pt x="1481119" y="36091"/>
                  </a:lnTo>
                  <a:lnTo>
                    <a:pt x="1517509" y="35384"/>
                  </a:lnTo>
                  <a:lnTo>
                    <a:pt x="1554519" y="35069"/>
                  </a:lnTo>
                  <a:lnTo>
                    <a:pt x="1594118" y="34929"/>
                  </a:lnTo>
                  <a:lnTo>
                    <a:pt x="1632223" y="34867"/>
                  </a:lnTo>
                  <a:lnTo>
                    <a:pt x="1669995" y="33847"/>
                  </a:lnTo>
                  <a:lnTo>
                    <a:pt x="1709933" y="30087"/>
                  </a:lnTo>
                  <a:lnTo>
                    <a:pt x="1748189" y="27754"/>
                  </a:lnTo>
                  <a:lnTo>
                    <a:pt x="1785035" y="26717"/>
                  </a:lnTo>
                  <a:lnTo>
                    <a:pt x="1821255" y="26256"/>
                  </a:lnTo>
                  <a:lnTo>
                    <a:pt x="1859842" y="26051"/>
                  </a:lnTo>
                  <a:lnTo>
                    <a:pt x="1899151" y="25960"/>
                  </a:lnTo>
                  <a:lnTo>
                    <a:pt x="1936466" y="25920"/>
                  </a:lnTo>
                  <a:lnTo>
                    <a:pt x="1975539" y="25902"/>
                  </a:lnTo>
                  <a:lnTo>
                    <a:pt x="2015064" y="25894"/>
                  </a:lnTo>
                  <a:lnTo>
                    <a:pt x="2052474" y="25890"/>
                  </a:lnTo>
                  <a:lnTo>
                    <a:pt x="2088945" y="28535"/>
                  </a:lnTo>
                  <a:lnTo>
                    <a:pt x="2124998" y="32025"/>
                  </a:lnTo>
                  <a:lnTo>
                    <a:pt x="2160865" y="33576"/>
                  </a:lnTo>
                  <a:lnTo>
                    <a:pt x="2194004" y="31620"/>
                  </a:lnTo>
                  <a:lnTo>
                    <a:pt x="2226261" y="28435"/>
                  </a:lnTo>
                  <a:lnTo>
                    <a:pt x="2260441" y="27020"/>
                  </a:lnTo>
                  <a:lnTo>
                    <a:pt x="2292831" y="26391"/>
                  </a:lnTo>
                  <a:lnTo>
                    <a:pt x="2323762" y="26112"/>
                  </a:lnTo>
                  <a:lnTo>
                    <a:pt x="2354046" y="25987"/>
                  </a:lnTo>
                  <a:lnTo>
                    <a:pt x="2384042" y="25932"/>
                  </a:lnTo>
                  <a:lnTo>
                    <a:pt x="2413910" y="25907"/>
                  </a:lnTo>
                  <a:lnTo>
                    <a:pt x="2443721" y="25896"/>
                  </a:lnTo>
                  <a:lnTo>
                    <a:pt x="2473507" y="23246"/>
                  </a:lnTo>
                  <a:lnTo>
                    <a:pt x="2503281" y="19753"/>
                  </a:lnTo>
                  <a:lnTo>
                    <a:pt x="2546943" y="17786"/>
                  </a:lnTo>
                  <a:lnTo>
                    <a:pt x="2586448" y="17203"/>
                  </a:lnTo>
                  <a:lnTo>
                    <a:pt x="2629132" y="17031"/>
                  </a:lnTo>
                  <a:lnTo>
                    <a:pt x="2673198" y="16980"/>
                  </a:lnTo>
                  <a:lnTo>
                    <a:pt x="2716682" y="16964"/>
                  </a:lnTo>
                  <a:lnTo>
                    <a:pt x="2756134" y="16960"/>
                  </a:lnTo>
                  <a:lnTo>
                    <a:pt x="2797810" y="16959"/>
                  </a:lnTo>
                  <a:lnTo>
                    <a:pt x="2835735" y="16958"/>
                  </a:lnTo>
                  <a:lnTo>
                    <a:pt x="2873099" y="16958"/>
                  </a:lnTo>
                  <a:lnTo>
                    <a:pt x="2914156" y="16958"/>
                  </a:lnTo>
                  <a:lnTo>
                    <a:pt x="2951898" y="17950"/>
                  </a:lnTo>
                  <a:lnTo>
                    <a:pt x="2988216" y="23095"/>
                  </a:lnTo>
                  <a:lnTo>
                    <a:pt x="3025105" y="25060"/>
                  </a:lnTo>
                  <a:lnTo>
                    <a:pt x="3066021" y="25643"/>
                  </a:lnTo>
                  <a:lnTo>
                    <a:pt x="3103720" y="26807"/>
                  </a:lnTo>
                  <a:lnTo>
                    <a:pt x="3140026" y="32003"/>
                  </a:lnTo>
                  <a:lnTo>
                    <a:pt x="3175919" y="33983"/>
                  </a:lnTo>
                  <a:lnTo>
                    <a:pt x="3210697" y="34570"/>
                  </a:lnTo>
                  <a:lnTo>
                    <a:pt x="3254909" y="34769"/>
                  </a:lnTo>
                  <a:lnTo>
                    <a:pt x="3293743" y="34803"/>
                  </a:lnTo>
                  <a:lnTo>
                    <a:pt x="3330384" y="32167"/>
                  </a:lnTo>
                  <a:lnTo>
                    <a:pt x="3366377" y="27748"/>
                  </a:lnTo>
                  <a:lnTo>
                    <a:pt x="3404822" y="26439"/>
                  </a:lnTo>
                  <a:lnTo>
                    <a:pt x="3444987" y="26051"/>
                  </a:lnTo>
                  <a:lnTo>
                    <a:pt x="3484669" y="25936"/>
                  </a:lnTo>
                  <a:lnTo>
                    <a:pt x="3525200" y="25902"/>
                  </a:lnTo>
                  <a:lnTo>
                    <a:pt x="3562345" y="25892"/>
                  </a:lnTo>
                  <a:lnTo>
                    <a:pt x="3601132" y="25889"/>
                  </a:lnTo>
                  <a:lnTo>
                    <a:pt x="3641398" y="25888"/>
                  </a:lnTo>
                  <a:lnTo>
                    <a:pt x="3678463" y="23242"/>
                  </a:lnTo>
                  <a:lnTo>
                    <a:pt x="3714581" y="18820"/>
                  </a:lnTo>
                  <a:lnTo>
                    <a:pt x="3750418" y="17510"/>
                  </a:lnTo>
                  <a:lnTo>
                    <a:pt x="3786172" y="14476"/>
                  </a:lnTo>
                  <a:lnTo>
                    <a:pt x="3821902" y="9939"/>
                  </a:lnTo>
                  <a:lnTo>
                    <a:pt x="3864790" y="8406"/>
                  </a:lnTo>
                  <a:lnTo>
                    <a:pt x="3909053" y="1966"/>
                  </a:lnTo>
                  <a:lnTo>
                    <a:pt x="39469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1" name="SMARTInkShape-429"/>
          <p:cNvSpPr/>
          <p:nvPr/>
        </p:nvSpPr>
        <p:spPr>
          <a:xfrm>
            <a:off x="348368" y="4334757"/>
            <a:ext cx="8072329" cy="237243"/>
          </a:xfrm>
          <a:custGeom>
            <a:avLst/>
            <a:gdLst/>
            <a:ahLst/>
            <a:cxnLst/>
            <a:rect l="0" t="0" r="0" b="0"/>
            <a:pathLst>
              <a:path w="8072329" h="237243">
                <a:moveTo>
                  <a:pt x="8821" y="192596"/>
                </a:moveTo>
                <a:lnTo>
                  <a:pt x="1132" y="192596"/>
                </a:lnTo>
                <a:lnTo>
                  <a:pt x="718" y="193588"/>
                </a:lnTo>
                <a:lnTo>
                  <a:pt x="0" y="200284"/>
                </a:lnTo>
                <a:lnTo>
                  <a:pt x="13196" y="214795"/>
                </a:lnTo>
                <a:lnTo>
                  <a:pt x="21018" y="217345"/>
                </a:lnTo>
                <a:lnTo>
                  <a:pt x="30117" y="219470"/>
                </a:lnTo>
                <a:lnTo>
                  <a:pt x="44042" y="226273"/>
                </a:lnTo>
                <a:lnTo>
                  <a:pt x="84556" y="236337"/>
                </a:lnTo>
                <a:lnTo>
                  <a:pt x="128077" y="237164"/>
                </a:lnTo>
                <a:lnTo>
                  <a:pt x="169189" y="237228"/>
                </a:lnTo>
                <a:lnTo>
                  <a:pt x="211449" y="237239"/>
                </a:lnTo>
                <a:lnTo>
                  <a:pt x="249106" y="237242"/>
                </a:lnTo>
                <a:lnTo>
                  <a:pt x="285399" y="234598"/>
                </a:lnTo>
                <a:lnTo>
                  <a:pt x="321288" y="230176"/>
                </a:lnTo>
                <a:lnTo>
                  <a:pt x="357057" y="226220"/>
                </a:lnTo>
                <a:lnTo>
                  <a:pt x="395437" y="221410"/>
                </a:lnTo>
                <a:lnTo>
                  <a:pt x="435582" y="219985"/>
                </a:lnTo>
                <a:lnTo>
                  <a:pt x="475258" y="216917"/>
                </a:lnTo>
                <a:lnTo>
                  <a:pt x="518433" y="209724"/>
                </a:lnTo>
                <a:lnTo>
                  <a:pt x="559999" y="203955"/>
                </a:lnTo>
                <a:lnTo>
                  <a:pt x="600096" y="199599"/>
                </a:lnTo>
                <a:lnTo>
                  <a:pt x="643396" y="192025"/>
                </a:lnTo>
                <a:lnTo>
                  <a:pt x="687645" y="183497"/>
                </a:lnTo>
                <a:lnTo>
                  <a:pt x="732175" y="174686"/>
                </a:lnTo>
                <a:lnTo>
                  <a:pt x="776788" y="165791"/>
                </a:lnTo>
                <a:lnTo>
                  <a:pt x="821426" y="159518"/>
                </a:lnTo>
                <a:lnTo>
                  <a:pt x="866072" y="155013"/>
                </a:lnTo>
                <a:lnTo>
                  <a:pt x="910719" y="147395"/>
                </a:lnTo>
                <a:lnTo>
                  <a:pt x="941477" y="142741"/>
                </a:lnTo>
                <a:lnTo>
                  <a:pt x="974991" y="140672"/>
                </a:lnTo>
                <a:lnTo>
                  <a:pt x="1017847" y="134767"/>
                </a:lnTo>
                <a:lnTo>
                  <a:pt x="1048620" y="132167"/>
                </a:lnTo>
                <a:lnTo>
                  <a:pt x="1081149" y="130020"/>
                </a:lnTo>
                <a:lnTo>
                  <a:pt x="1112143" y="125759"/>
                </a:lnTo>
                <a:lnTo>
                  <a:pt x="1142454" y="123203"/>
                </a:lnTo>
                <a:lnTo>
                  <a:pt x="1172462" y="122067"/>
                </a:lnTo>
                <a:lnTo>
                  <a:pt x="1202336" y="121562"/>
                </a:lnTo>
                <a:lnTo>
                  <a:pt x="1232150" y="118692"/>
                </a:lnTo>
                <a:lnTo>
                  <a:pt x="1261936" y="115101"/>
                </a:lnTo>
                <a:lnTo>
                  <a:pt x="1305605" y="113079"/>
                </a:lnTo>
                <a:lnTo>
                  <a:pt x="1345112" y="112480"/>
                </a:lnTo>
                <a:lnTo>
                  <a:pt x="1386804" y="112303"/>
                </a:lnTo>
                <a:lnTo>
                  <a:pt x="1424733" y="112250"/>
                </a:lnTo>
                <a:lnTo>
                  <a:pt x="1461107" y="112235"/>
                </a:lnTo>
                <a:lnTo>
                  <a:pt x="1497020" y="112230"/>
                </a:lnTo>
                <a:lnTo>
                  <a:pt x="1531804" y="112229"/>
                </a:lnTo>
                <a:lnTo>
                  <a:pt x="1573373" y="112228"/>
                </a:lnTo>
                <a:lnTo>
                  <a:pt x="1614767" y="116969"/>
                </a:lnTo>
                <a:lnTo>
                  <a:pt x="1651607" y="120331"/>
                </a:lnTo>
                <a:lnTo>
                  <a:pt x="1687547" y="120995"/>
                </a:lnTo>
                <a:lnTo>
                  <a:pt x="1728050" y="121126"/>
                </a:lnTo>
                <a:lnTo>
                  <a:pt x="1767139" y="121152"/>
                </a:lnTo>
                <a:lnTo>
                  <a:pt x="1803524" y="121157"/>
                </a:lnTo>
                <a:lnTo>
                  <a:pt x="1839374" y="121158"/>
                </a:lnTo>
                <a:lnTo>
                  <a:pt x="1881256" y="121158"/>
                </a:lnTo>
                <a:lnTo>
                  <a:pt x="1921867" y="121158"/>
                </a:lnTo>
                <a:lnTo>
                  <a:pt x="1956112" y="121158"/>
                </a:lnTo>
                <a:lnTo>
                  <a:pt x="1991395" y="123804"/>
                </a:lnTo>
                <a:lnTo>
                  <a:pt x="2026984" y="128226"/>
                </a:lnTo>
                <a:lnTo>
                  <a:pt x="2062665" y="129536"/>
                </a:lnTo>
                <a:lnTo>
                  <a:pt x="2101018" y="129924"/>
                </a:lnTo>
                <a:lnTo>
                  <a:pt x="2141155" y="132685"/>
                </a:lnTo>
                <a:lnTo>
                  <a:pt x="2178183" y="137141"/>
                </a:lnTo>
                <a:lnTo>
                  <a:pt x="2214290" y="135816"/>
                </a:lnTo>
                <a:lnTo>
                  <a:pt x="2250124" y="131785"/>
                </a:lnTo>
                <a:lnTo>
                  <a:pt x="2293047" y="130423"/>
                </a:lnTo>
                <a:lnTo>
                  <a:pt x="2337318" y="130154"/>
                </a:lnTo>
                <a:lnTo>
                  <a:pt x="2372456" y="130107"/>
                </a:lnTo>
                <a:lnTo>
                  <a:pt x="2408002" y="131086"/>
                </a:lnTo>
                <a:lnTo>
                  <a:pt x="2444662" y="136226"/>
                </a:lnTo>
                <a:lnTo>
                  <a:pt x="2485511" y="138190"/>
                </a:lnTo>
                <a:lnTo>
                  <a:pt x="2523190" y="138772"/>
                </a:lnTo>
                <a:lnTo>
                  <a:pt x="2559490" y="138945"/>
                </a:lnTo>
                <a:lnTo>
                  <a:pt x="2595381" y="138996"/>
                </a:lnTo>
                <a:lnTo>
                  <a:pt x="2631151" y="140003"/>
                </a:lnTo>
                <a:lnTo>
                  <a:pt x="2666884" y="145152"/>
                </a:lnTo>
                <a:lnTo>
                  <a:pt x="2702608" y="147119"/>
                </a:lnTo>
                <a:lnTo>
                  <a:pt x="2738328" y="148694"/>
                </a:lnTo>
                <a:lnTo>
                  <a:pt x="2774047" y="154011"/>
                </a:lnTo>
                <a:lnTo>
                  <a:pt x="2809766" y="156028"/>
                </a:lnTo>
                <a:lnTo>
                  <a:pt x="2844492" y="157617"/>
                </a:lnTo>
                <a:lnTo>
                  <a:pt x="2886042" y="163895"/>
                </a:lnTo>
                <a:lnTo>
                  <a:pt x="2927432" y="165429"/>
                </a:lnTo>
                <a:lnTo>
                  <a:pt x="2970408" y="159595"/>
                </a:lnTo>
                <a:lnTo>
                  <a:pt x="3008589" y="157414"/>
                </a:lnTo>
                <a:lnTo>
                  <a:pt x="3044794" y="152243"/>
                </a:lnTo>
                <a:lnTo>
                  <a:pt x="3080609" y="142659"/>
                </a:lnTo>
                <a:lnTo>
                  <a:pt x="3116347" y="139737"/>
                </a:lnTo>
                <a:lnTo>
                  <a:pt x="3152070" y="134419"/>
                </a:lnTo>
                <a:lnTo>
                  <a:pt x="3194073" y="128012"/>
                </a:lnTo>
                <a:lnTo>
                  <a:pt x="3216440" y="123189"/>
                </a:lnTo>
                <a:lnTo>
                  <a:pt x="3259472" y="115289"/>
                </a:lnTo>
                <a:lnTo>
                  <a:pt x="3303907" y="112631"/>
                </a:lnTo>
                <a:lnTo>
                  <a:pt x="3341460" y="105214"/>
                </a:lnTo>
                <a:lnTo>
                  <a:pt x="3384488" y="103551"/>
                </a:lnTo>
                <a:lnTo>
                  <a:pt x="3428923" y="103332"/>
                </a:lnTo>
                <a:lnTo>
                  <a:pt x="3470898" y="103303"/>
                </a:lnTo>
                <a:lnTo>
                  <a:pt x="3510086" y="104292"/>
                </a:lnTo>
                <a:lnTo>
                  <a:pt x="3554015" y="110987"/>
                </a:lnTo>
                <a:lnTo>
                  <a:pt x="3598569" y="112065"/>
                </a:lnTo>
                <a:lnTo>
                  <a:pt x="3625348" y="114826"/>
                </a:lnTo>
                <a:lnTo>
                  <a:pt x="3669993" y="120324"/>
                </a:lnTo>
                <a:lnTo>
                  <a:pt x="3714641" y="125789"/>
                </a:lnTo>
                <a:lnTo>
                  <a:pt x="3750911" y="133554"/>
                </a:lnTo>
                <a:lnTo>
                  <a:pt x="3792361" y="137938"/>
                </a:lnTo>
                <a:lnTo>
                  <a:pt x="3831750" y="138875"/>
                </a:lnTo>
                <a:lnTo>
                  <a:pt x="3875510" y="141644"/>
                </a:lnTo>
                <a:lnTo>
                  <a:pt x="3920041" y="147117"/>
                </a:lnTo>
                <a:lnTo>
                  <a:pt x="3964674" y="147838"/>
                </a:lnTo>
                <a:lnTo>
                  <a:pt x="4002253" y="147932"/>
                </a:lnTo>
                <a:lnTo>
                  <a:pt x="4045285" y="147945"/>
                </a:lnTo>
                <a:lnTo>
                  <a:pt x="4089720" y="147947"/>
                </a:lnTo>
                <a:lnTo>
                  <a:pt x="4126405" y="147947"/>
                </a:lnTo>
                <a:lnTo>
                  <a:pt x="4168194" y="147947"/>
                </a:lnTo>
                <a:lnTo>
                  <a:pt x="4187087" y="145963"/>
                </a:lnTo>
                <a:lnTo>
                  <a:pt x="4223469" y="133812"/>
                </a:lnTo>
                <a:lnTo>
                  <a:pt x="4259320" y="130823"/>
                </a:lnTo>
                <a:lnTo>
                  <a:pt x="4301201" y="124096"/>
                </a:lnTo>
                <a:lnTo>
                  <a:pt x="4341812" y="121739"/>
                </a:lnTo>
                <a:lnTo>
                  <a:pt x="4376058" y="121330"/>
                </a:lnTo>
                <a:lnTo>
                  <a:pt x="4418445" y="116452"/>
                </a:lnTo>
                <a:lnTo>
                  <a:pt x="4462610" y="119199"/>
                </a:lnTo>
                <a:lnTo>
                  <a:pt x="4498721" y="120578"/>
                </a:lnTo>
                <a:lnTo>
                  <a:pt x="4539408" y="120986"/>
                </a:lnTo>
                <a:lnTo>
                  <a:pt x="4577039" y="121107"/>
                </a:lnTo>
                <a:lnTo>
                  <a:pt x="4614316" y="121143"/>
                </a:lnTo>
                <a:lnTo>
                  <a:pt x="4655347" y="121153"/>
                </a:lnTo>
                <a:lnTo>
                  <a:pt x="4694073" y="121157"/>
                </a:lnTo>
                <a:lnTo>
                  <a:pt x="4736526" y="121158"/>
                </a:lnTo>
                <a:lnTo>
                  <a:pt x="4780524" y="121158"/>
                </a:lnTo>
                <a:lnTo>
                  <a:pt x="4824980" y="121158"/>
                </a:lnTo>
                <a:lnTo>
                  <a:pt x="4869571" y="121158"/>
                </a:lnTo>
                <a:lnTo>
                  <a:pt x="4899323" y="121158"/>
                </a:lnTo>
                <a:lnTo>
                  <a:pt x="4931729" y="121158"/>
                </a:lnTo>
                <a:lnTo>
                  <a:pt x="4964983" y="121158"/>
                </a:lnTo>
                <a:lnTo>
                  <a:pt x="4996299" y="121158"/>
                </a:lnTo>
                <a:lnTo>
                  <a:pt x="5029399" y="121158"/>
                </a:lnTo>
                <a:lnTo>
                  <a:pt x="5062962" y="121158"/>
                </a:lnTo>
                <a:lnTo>
                  <a:pt x="5094416" y="121158"/>
                </a:lnTo>
                <a:lnTo>
                  <a:pt x="5127577" y="121158"/>
                </a:lnTo>
                <a:lnTo>
                  <a:pt x="5162159" y="121158"/>
                </a:lnTo>
                <a:lnTo>
                  <a:pt x="5197373" y="121158"/>
                </a:lnTo>
                <a:lnTo>
                  <a:pt x="5235513" y="118512"/>
                </a:lnTo>
                <a:lnTo>
                  <a:pt x="5274623" y="115021"/>
                </a:lnTo>
                <a:lnTo>
                  <a:pt x="5311849" y="113469"/>
                </a:lnTo>
                <a:lnTo>
                  <a:pt x="5348238" y="110134"/>
                </a:lnTo>
                <a:lnTo>
                  <a:pt x="5384254" y="105344"/>
                </a:lnTo>
                <a:lnTo>
                  <a:pt x="5420105" y="99909"/>
                </a:lnTo>
                <a:lnTo>
                  <a:pt x="5458529" y="96831"/>
                </a:lnTo>
                <a:lnTo>
                  <a:pt x="5497765" y="94471"/>
                </a:lnTo>
                <a:lnTo>
                  <a:pt x="5535047" y="90115"/>
                </a:lnTo>
                <a:lnTo>
                  <a:pt x="5571460" y="84872"/>
                </a:lnTo>
                <a:lnTo>
                  <a:pt x="5607487" y="79234"/>
                </a:lnTo>
                <a:lnTo>
                  <a:pt x="5643343" y="73421"/>
                </a:lnTo>
                <a:lnTo>
                  <a:pt x="5679123" y="70176"/>
                </a:lnTo>
                <a:lnTo>
                  <a:pt x="5715861" y="67742"/>
                </a:lnTo>
                <a:lnTo>
                  <a:pt x="5755340" y="63353"/>
                </a:lnTo>
                <a:lnTo>
                  <a:pt x="5793392" y="60740"/>
                </a:lnTo>
                <a:lnTo>
                  <a:pt x="5830147" y="58587"/>
                </a:lnTo>
                <a:lnTo>
                  <a:pt x="5866327" y="54323"/>
                </a:lnTo>
                <a:lnTo>
                  <a:pt x="5904896" y="51766"/>
                </a:lnTo>
                <a:lnTo>
                  <a:pt x="5944197" y="49638"/>
                </a:lnTo>
                <a:lnTo>
                  <a:pt x="5981508" y="45384"/>
                </a:lnTo>
                <a:lnTo>
                  <a:pt x="6017934" y="42832"/>
                </a:lnTo>
                <a:lnTo>
                  <a:pt x="6054960" y="40706"/>
                </a:lnTo>
                <a:lnTo>
                  <a:pt x="6094566" y="36454"/>
                </a:lnTo>
                <a:lnTo>
                  <a:pt x="6132675" y="33902"/>
                </a:lnTo>
                <a:lnTo>
                  <a:pt x="6169455" y="31776"/>
                </a:lnTo>
                <a:lnTo>
                  <a:pt x="6205646" y="27524"/>
                </a:lnTo>
                <a:lnTo>
                  <a:pt x="6244220" y="24972"/>
                </a:lnTo>
                <a:lnTo>
                  <a:pt x="6283524" y="23839"/>
                </a:lnTo>
                <a:lnTo>
                  <a:pt x="6320835" y="23335"/>
                </a:lnTo>
                <a:lnTo>
                  <a:pt x="6357262" y="20465"/>
                </a:lnTo>
                <a:lnTo>
                  <a:pt x="6394288" y="16874"/>
                </a:lnTo>
                <a:lnTo>
                  <a:pt x="6433895" y="15278"/>
                </a:lnTo>
                <a:lnTo>
                  <a:pt x="6472003" y="14569"/>
                </a:lnTo>
                <a:lnTo>
                  <a:pt x="6508783" y="14254"/>
                </a:lnTo>
                <a:lnTo>
                  <a:pt x="6544974" y="14114"/>
                </a:lnTo>
                <a:lnTo>
                  <a:pt x="6580903" y="14052"/>
                </a:lnTo>
                <a:lnTo>
                  <a:pt x="6616715" y="14024"/>
                </a:lnTo>
                <a:lnTo>
                  <a:pt x="6652475" y="14012"/>
                </a:lnTo>
                <a:lnTo>
                  <a:pt x="6688211" y="14006"/>
                </a:lnTo>
                <a:lnTo>
                  <a:pt x="6723939" y="13012"/>
                </a:lnTo>
                <a:lnTo>
                  <a:pt x="6759661" y="9262"/>
                </a:lnTo>
                <a:lnTo>
                  <a:pt x="6795381" y="6934"/>
                </a:lnTo>
                <a:lnTo>
                  <a:pt x="6831101" y="5900"/>
                </a:lnTo>
                <a:lnTo>
                  <a:pt x="6866820" y="5440"/>
                </a:lnTo>
                <a:lnTo>
                  <a:pt x="6902539" y="2590"/>
                </a:lnTo>
                <a:lnTo>
                  <a:pt x="6937266" y="0"/>
                </a:lnTo>
                <a:lnTo>
                  <a:pt x="6969236" y="2156"/>
                </a:lnTo>
                <a:lnTo>
                  <a:pt x="7002628" y="3776"/>
                </a:lnTo>
                <a:lnTo>
                  <a:pt x="7037312" y="4496"/>
                </a:lnTo>
                <a:lnTo>
                  <a:pt x="7072572" y="4816"/>
                </a:lnTo>
                <a:lnTo>
                  <a:pt x="7105440" y="4958"/>
                </a:lnTo>
                <a:lnTo>
                  <a:pt x="7137577" y="5022"/>
                </a:lnTo>
                <a:lnTo>
                  <a:pt x="7171703" y="5050"/>
                </a:lnTo>
                <a:lnTo>
                  <a:pt x="7206714" y="5062"/>
                </a:lnTo>
                <a:lnTo>
                  <a:pt x="7242119" y="6060"/>
                </a:lnTo>
                <a:lnTo>
                  <a:pt x="7277698" y="9811"/>
                </a:lnTo>
                <a:lnTo>
                  <a:pt x="7310708" y="12139"/>
                </a:lnTo>
                <a:lnTo>
                  <a:pt x="7342909" y="13174"/>
                </a:lnTo>
                <a:lnTo>
                  <a:pt x="7377064" y="13634"/>
                </a:lnTo>
                <a:lnTo>
                  <a:pt x="7409442" y="16484"/>
                </a:lnTo>
                <a:lnTo>
                  <a:pt x="7440368" y="20066"/>
                </a:lnTo>
                <a:lnTo>
                  <a:pt x="7470650" y="21658"/>
                </a:lnTo>
                <a:lnTo>
                  <a:pt x="7503291" y="22366"/>
                </a:lnTo>
                <a:lnTo>
                  <a:pt x="7536649" y="23672"/>
                </a:lnTo>
                <a:lnTo>
                  <a:pt x="7568012" y="27560"/>
                </a:lnTo>
                <a:lnTo>
                  <a:pt x="7608819" y="30587"/>
                </a:lnTo>
                <a:lnTo>
                  <a:pt x="7650785" y="31484"/>
                </a:lnTo>
                <a:lnTo>
                  <a:pt x="7694640" y="31750"/>
                </a:lnTo>
                <a:lnTo>
                  <a:pt x="7734313" y="31828"/>
                </a:lnTo>
                <a:lnTo>
                  <a:pt x="7771203" y="31851"/>
                </a:lnTo>
                <a:lnTo>
                  <a:pt x="7807269" y="31858"/>
                </a:lnTo>
                <a:lnTo>
                  <a:pt x="7843090" y="31860"/>
                </a:lnTo>
                <a:lnTo>
                  <a:pt x="7883620" y="31861"/>
                </a:lnTo>
                <a:lnTo>
                  <a:pt x="7917644" y="34507"/>
                </a:lnTo>
                <a:lnTo>
                  <a:pt x="7948508" y="39550"/>
                </a:lnTo>
                <a:lnTo>
                  <a:pt x="7988567" y="40682"/>
                </a:lnTo>
                <a:lnTo>
                  <a:pt x="8029525" y="40787"/>
                </a:lnTo>
                <a:lnTo>
                  <a:pt x="8067580" y="40791"/>
                </a:lnTo>
                <a:lnTo>
                  <a:pt x="8069163" y="39799"/>
                </a:lnTo>
                <a:lnTo>
                  <a:pt x="8070218" y="38145"/>
                </a:lnTo>
                <a:lnTo>
                  <a:pt x="8072328" y="318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SMARTInkShape-430"/>
          <p:cNvSpPr/>
          <p:nvPr/>
        </p:nvSpPr>
        <p:spPr>
          <a:xfrm>
            <a:off x="1053703" y="4786313"/>
            <a:ext cx="2937868" cy="107152"/>
          </a:xfrm>
          <a:custGeom>
            <a:avLst/>
            <a:gdLst/>
            <a:ahLst/>
            <a:cxnLst/>
            <a:rect l="0" t="0" r="0" b="0"/>
            <a:pathLst>
              <a:path w="2937868" h="107152">
                <a:moveTo>
                  <a:pt x="2937867" y="44648"/>
                </a:moveTo>
                <a:lnTo>
                  <a:pt x="2899038" y="44648"/>
                </a:lnTo>
                <a:lnTo>
                  <a:pt x="2856334" y="39908"/>
                </a:lnTo>
                <a:lnTo>
                  <a:pt x="2819341" y="36959"/>
                </a:lnTo>
                <a:lnTo>
                  <a:pt x="2783245" y="31346"/>
                </a:lnTo>
                <a:lnTo>
                  <a:pt x="2747415" y="28138"/>
                </a:lnTo>
                <a:lnTo>
                  <a:pt x="2706922" y="22448"/>
                </a:lnTo>
                <a:lnTo>
                  <a:pt x="2668245" y="19218"/>
                </a:lnTo>
                <a:lnTo>
                  <a:pt x="2631650" y="18262"/>
                </a:lnTo>
                <a:lnTo>
                  <a:pt x="2595672" y="13237"/>
                </a:lnTo>
                <a:lnTo>
                  <a:pt x="2555136" y="10206"/>
                </a:lnTo>
                <a:lnTo>
                  <a:pt x="2516446" y="9307"/>
                </a:lnTo>
                <a:lnTo>
                  <a:pt x="2475107" y="9042"/>
                </a:lnTo>
                <a:lnTo>
                  <a:pt x="2436179" y="4222"/>
                </a:lnTo>
                <a:lnTo>
                  <a:pt x="2394769" y="1250"/>
                </a:lnTo>
                <a:lnTo>
                  <a:pt x="2351081" y="370"/>
                </a:lnTo>
                <a:lnTo>
                  <a:pt x="2311457" y="110"/>
                </a:lnTo>
                <a:lnTo>
                  <a:pt x="2269841" y="32"/>
                </a:lnTo>
                <a:lnTo>
                  <a:pt x="2238139" y="14"/>
                </a:lnTo>
                <a:lnTo>
                  <a:pt x="2205197" y="6"/>
                </a:lnTo>
                <a:lnTo>
                  <a:pt x="2174020" y="3"/>
                </a:lnTo>
                <a:lnTo>
                  <a:pt x="2140981" y="1"/>
                </a:lnTo>
                <a:lnTo>
                  <a:pt x="2107446" y="0"/>
                </a:lnTo>
                <a:lnTo>
                  <a:pt x="2076004" y="0"/>
                </a:lnTo>
                <a:lnTo>
                  <a:pt x="2042849" y="2645"/>
                </a:lnTo>
                <a:lnTo>
                  <a:pt x="2008269" y="6137"/>
                </a:lnTo>
                <a:lnTo>
                  <a:pt x="1973056" y="7688"/>
                </a:lnTo>
                <a:lnTo>
                  <a:pt x="1937562" y="11024"/>
                </a:lnTo>
                <a:lnTo>
                  <a:pt x="1900951" y="14821"/>
                </a:lnTo>
                <a:lnTo>
                  <a:pt x="1861529" y="16509"/>
                </a:lnTo>
                <a:lnTo>
                  <a:pt x="1823502" y="19904"/>
                </a:lnTo>
                <a:lnTo>
                  <a:pt x="1786758" y="24721"/>
                </a:lnTo>
                <a:lnTo>
                  <a:pt x="1750583" y="30169"/>
                </a:lnTo>
                <a:lnTo>
                  <a:pt x="1712016" y="35898"/>
                </a:lnTo>
                <a:lnTo>
                  <a:pt x="1671724" y="41751"/>
                </a:lnTo>
                <a:lnTo>
                  <a:pt x="1630666" y="47660"/>
                </a:lnTo>
                <a:lnTo>
                  <a:pt x="1589266" y="53594"/>
                </a:lnTo>
                <a:lnTo>
                  <a:pt x="1547716" y="58546"/>
                </a:lnTo>
                <a:lnTo>
                  <a:pt x="1506098" y="60746"/>
                </a:lnTo>
                <a:lnTo>
                  <a:pt x="1464450" y="64371"/>
                </a:lnTo>
                <a:lnTo>
                  <a:pt x="1421796" y="69289"/>
                </a:lnTo>
                <a:lnTo>
                  <a:pt x="1399309" y="71989"/>
                </a:lnTo>
                <a:lnTo>
                  <a:pt x="1376381" y="74782"/>
                </a:lnTo>
                <a:lnTo>
                  <a:pt x="1332384" y="80530"/>
                </a:lnTo>
                <a:lnTo>
                  <a:pt x="1290671" y="86393"/>
                </a:lnTo>
                <a:lnTo>
                  <a:pt x="1252288" y="92305"/>
                </a:lnTo>
                <a:lnTo>
                  <a:pt x="1210093" y="95594"/>
                </a:lnTo>
                <a:lnTo>
                  <a:pt x="1165874" y="98049"/>
                </a:lnTo>
                <a:lnTo>
                  <a:pt x="1123070" y="102447"/>
                </a:lnTo>
                <a:lnTo>
                  <a:pt x="1080895" y="105063"/>
                </a:lnTo>
                <a:lnTo>
                  <a:pt x="1038999" y="106226"/>
                </a:lnTo>
                <a:lnTo>
                  <a:pt x="997228" y="106743"/>
                </a:lnTo>
                <a:lnTo>
                  <a:pt x="955512" y="106972"/>
                </a:lnTo>
                <a:lnTo>
                  <a:pt x="913821" y="107074"/>
                </a:lnTo>
                <a:lnTo>
                  <a:pt x="872140" y="107120"/>
                </a:lnTo>
                <a:lnTo>
                  <a:pt x="827818" y="107140"/>
                </a:lnTo>
                <a:lnTo>
                  <a:pt x="804887" y="107145"/>
                </a:lnTo>
                <a:lnTo>
                  <a:pt x="760886" y="107151"/>
                </a:lnTo>
                <a:lnTo>
                  <a:pt x="717187" y="106161"/>
                </a:lnTo>
                <a:lnTo>
                  <a:pt x="694422" y="104509"/>
                </a:lnTo>
                <a:lnTo>
                  <a:pt x="671307" y="102415"/>
                </a:lnTo>
                <a:lnTo>
                  <a:pt x="646968" y="101018"/>
                </a:lnTo>
                <a:lnTo>
                  <a:pt x="621812" y="100087"/>
                </a:lnTo>
                <a:lnTo>
                  <a:pt x="596112" y="99467"/>
                </a:lnTo>
                <a:lnTo>
                  <a:pt x="570048" y="98061"/>
                </a:lnTo>
                <a:lnTo>
                  <a:pt x="543743" y="96132"/>
                </a:lnTo>
                <a:lnTo>
                  <a:pt x="517277" y="93853"/>
                </a:lnTo>
                <a:lnTo>
                  <a:pt x="490703" y="92334"/>
                </a:lnTo>
                <a:lnTo>
                  <a:pt x="464057" y="91321"/>
                </a:lnTo>
                <a:lnTo>
                  <a:pt x="437364" y="90646"/>
                </a:lnTo>
                <a:lnTo>
                  <a:pt x="409646" y="89204"/>
                </a:lnTo>
                <a:lnTo>
                  <a:pt x="381246" y="87251"/>
                </a:lnTo>
                <a:lnTo>
                  <a:pt x="352391" y="84956"/>
                </a:lnTo>
                <a:lnTo>
                  <a:pt x="323232" y="83426"/>
                </a:lnTo>
                <a:lnTo>
                  <a:pt x="293871" y="82406"/>
                </a:lnTo>
                <a:lnTo>
                  <a:pt x="264375" y="81726"/>
                </a:lnTo>
                <a:lnTo>
                  <a:pt x="234789" y="82265"/>
                </a:lnTo>
                <a:lnTo>
                  <a:pt x="205143" y="83617"/>
                </a:lnTo>
                <a:lnTo>
                  <a:pt x="175457" y="85510"/>
                </a:lnTo>
                <a:lnTo>
                  <a:pt x="147729" y="86772"/>
                </a:lnTo>
                <a:lnTo>
                  <a:pt x="121307" y="87614"/>
                </a:lnTo>
                <a:lnTo>
                  <a:pt x="95754" y="88175"/>
                </a:lnTo>
                <a:lnTo>
                  <a:pt x="54133" y="91444"/>
                </a:lnTo>
                <a:lnTo>
                  <a:pt x="0" y="9822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SMARTInkShape-431"/>
          <p:cNvSpPr/>
          <p:nvPr/>
        </p:nvSpPr>
        <p:spPr>
          <a:xfrm>
            <a:off x="263436" y="2482824"/>
            <a:ext cx="290207" cy="749724"/>
          </a:xfrm>
          <a:custGeom>
            <a:avLst/>
            <a:gdLst/>
            <a:ahLst/>
            <a:cxnLst/>
            <a:rect l="0" t="0" r="0" b="0"/>
            <a:pathLst>
              <a:path w="290207" h="749724">
                <a:moveTo>
                  <a:pt x="290206" y="26418"/>
                </a:moveTo>
                <a:lnTo>
                  <a:pt x="282517" y="18730"/>
                </a:lnTo>
                <a:lnTo>
                  <a:pt x="281644" y="13116"/>
                </a:lnTo>
                <a:lnTo>
                  <a:pt x="280529" y="11597"/>
                </a:lnTo>
                <a:lnTo>
                  <a:pt x="276644" y="9909"/>
                </a:lnTo>
                <a:lnTo>
                  <a:pt x="251230" y="7646"/>
                </a:lnTo>
                <a:lnTo>
                  <a:pt x="234514" y="1507"/>
                </a:lnTo>
                <a:lnTo>
                  <a:pt x="207657" y="0"/>
                </a:lnTo>
                <a:lnTo>
                  <a:pt x="163757" y="7350"/>
                </a:lnTo>
                <a:lnTo>
                  <a:pt x="130067" y="18113"/>
                </a:lnTo>
                <a:lnTo>
                  <a:pt x="105776" y="29518"/>
                </a:lnTo>
                <a:lnTo>
                  <a:pt x="96451" y="38048"/>
                </a:lnTo>
                <a:lnTo>
                  <a:pt x="80217" y="59332"/>
                </a:lnTo>
                <a:lnTo>
                  <a:pt x="77815" y="69489"/>
                </a:lnTo>
                <a:lnTo>
                  <a:pt x="79393" y="80618"/>
                </a:lnTo>
                <a:lnTo>
                  <a:pt x="92229" y="110836"/>
                </a:lnTo>
                <a:lnTo>
                  <a:pt x="124899" y="154582"/>
                </a:lnTo>
                <a:lnTo>
                  <a:pt x="167373" y="199151"/>
                </a:lnTo>
                <a:lnTo>
                  <a:pt x="202823" y="242801"/>
                </a:lnTo>
                <a:lnTo>
                  <a:pt x="211020" y="255211"/>
                </a:lnTo>
                <a:lnTo>
                  <a:pt x="212611" y="261298"/>
                </a:lnTo>
                <a:lnTo>
                  <a:pt x="210399" y="291297"/>
                </a:lnTo>
                <a:lnTo>
                  <a:pt x="207442" y="300577"/>
                </a:lnTo>
                <a:lnTo>
                  <a:pt x="193648" y="323908"/>
                </a:lnTo>
                <a:lnTo>
                  <a:pt x="184122" y="331607"/>
                </a:lnTo>
                <a:lnTo>
                  <a:pt x="142452" y="350741"/>
                </a:lnTo>
                <a:lnTo>
                  <a:pt x="102040" y="365730"/>
                </a:lnTo>
                <a:lnTo>
                  <a:pt x="85529" y="372684"/>
                </a:lnTo>
                <a:lnTo>
                  <a:pt x="41306" y="397660"/>
                </a:lnTo>
                <a:lnTo>
                  <a:pt x="31417" y="404074"/>
                </a:lnTo>
                <a:lnTo>
                  <a:pt x="20271" y="418003"/>
                </a:lnTo>
                <a:lnTo>
                  <a:pt x="16446" y="428990"/>
                </a:lnTo>
                <a:lnTo>
                  <a:pt x="15426" y="434698"/>
                </a:lnTo>
                <a:lnTo>
                  <a:pt x="16938" y="446332"/>
                </a:lnTo>
                <a:lnTo>
                  <a:pt x="21910" y="458117"/>
                </a:lnTo>
                <a:lnTo>
                  <a:pt x="58358" y="499697"/>
                </a:lnTo>
                <a:lnTo>
                  <a:pt x="87296" y="536623"/>
                </a:lnTo>
                <a:lnTo>
                  <a:pt x="88456" y="541180"/>
                </a:lnTo>
                <a:lnTo>
                  <a:pt x="85497" y="563780"/>
                </a:lnTo>
                <a:lnTo>
                  <a:pt x="75542" y="578433"/>
                </a:lnTo>
                <a:lnTo>
                  <a:pt x="60537" y="594032"/>
                </a:lnTo>
                <a:lnTo>
                  <a:pt x="16227" y="631148"/>
                </a:lnTo>
                <a:lnTo>
                  <a:pt x="9687" y="642783"/>
                </a:lnTo>
                <a:lnTo>
                  <a:pt x="0" y="679490"/>
                </a:lnTo>
                <a:lnTo>
                  <a:pt x="3673" y="723092"/>
                </a:lnTo>
                <a:lnTo>
                  <a:pt x="6754" y="735572"/>
                </a:lnTo>
                <a:lnTo>
                  <a:pt x="13385" y="7497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9" name="SMARTInkShape-Group109"/>
          <p:cNvGrpSpPr/>
          <p:nvPr/>
        </p:nvGrpSpPr>
        <p:grpSpPr>
          <a:xfrm>
            <a:off x="821531" y="3161110"/>
            <a:ext cx="4714876" cy="348259"/>
            <a:chOff x="821531" y="2303859"/>
            <a:chExt cx="4714876" cy="348259"/>
          </a:xfrm>
        </p:grpSpPr>
        <p:sp>
          <p:nvSpPr>
            <p:cNvPr id="354" name="SMARTInkShape-432"/>
            <p:cNvSpPr/>
            <p:nvPr/>
          </p:nvSpPr>
          <p:spPr>
            <a:xfrm>
              <a:off x="4732734" y="2428875"/>
              <a:ext cx="142876" cy="53579"/>
            </a:xfrm>
            <a:custGeom>
              <a:avLst/>
              <a:gdLst/>
              <a:ahLst/>
              <a:cxnLst/>
              <a:rect l="0" t="0" r="0" b="0"/>
              <a:pathLst>
                <a:path w="142876" h="53579">
                  <a:moveTo>
                    <a:pt x="0" y="0"/>
                  </a:moveTo>
                  <a:lnTo>
                    <a:pt x="0" y="4741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4741" y="7688"/>
                  </a:lnTo>
                  <a:lnTo>
                    <a:pt x="46981" y="29888"/>
                  </a:lnTo>
                  <a:lnTo>
                    <a:pt x="90743" y="47636"/>
                  </a:lnTo>
                  <a:lnTo>
                    <a:pt x="133266" y="52796"/>
                  </a:lnTo>
                  <a:lnTo>
                    <a:pt x="142875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33"/>
            <p:cNvSpPr/>
            <p:nvPr/>
          </p:nvSpPr>
          <p:spPr>
            <a:xfrm>
              <a:off x="4902809" y="2357560"/>
              <a:ext cx="156168" cy="186843"/>
            </a:xfrm>
            <a:custGeom>
              <a:avLst/>
              <a:gdLst/>
              <a:ahLst/>
              <a:cxnLst/>
              <a:rect l="0" t="0" r="0" b="0"/>
              <a:pathLst>
                <a:path w="156168" h="186843">
                  <a:moveTo>
                    <a:pt x="79957" y="17737"/>
                  </a:moveTo>
                  <a:lnTo>
                    <a:pt x="75216" y="22477"/>
                  </a:lnTo>
                  <a:lnTo>
                    <a:pt x="72888" y="27450"/>
                  </a:lnTo>
                  <a:lnTo>
                    <a:pt x="61954" y="68512"/>
                  </a:lnTo>
                  <a:lnTo>
                    <a:pt x="41140" y="113110"/>
                  </a:lnTo>
                  <a:lnTo>
                    <a:pt x="29008" y="140123"/>
                  </a:lnTo>
                  <a:lnTo>
                    <a:pt x="22157" y="158880"/>
                  </a:lnTo>
                  <a:lnTo>
                    <a:pt x="11001" y="177851"/>
                  </a:lnTo>
                  <a:lnTo>
                    <a:pt x="10174" y="181034"/>
                  </a:lnTo>
                  <a:lnTo>
                    <a:pt x="8630" y="183157"/>
                  </a:lnTo>
                  <a:lnTo>
                    <a:pt x="6609" y="184571"/>
                  </a:lnTo>
                  <a:lnTo>
                    <a:pt x="976" y="186842"/>
                  </a:lnTo>
                  <a:lnTo>
                    <a:pt x="514" y="186036"/>
                  </a:lnTo>
                  <a:lnTo>
                    <a:pt x="0" y="182495"/>
                  </a:lnTo>
                  <a:lnTo>
                    <a:pt x="2418" y="177614"/>
                  </a:lnTo>
                  <a:lnTo>
                    <a:pt x="5808" y="172137"/>
                  </a:lnTo>
                  <a:lnTo>
                    <a:pt x="20842" y="131521"/>
                  </a:lnTo>
                  <a:lnTo>
                    <a:pt x="30633" y="92471"/>
                  </a:lnTo>
                  <a:lnTo>
                    <a:pt x="37338" y="58006"/>
                  </a:lnTo>
                  <a:lnTo>
                    <a:pt x="56263" y="25197"/>
                  </a:lnTo>
                  <a:lnTo>
                    <a:pt x="74210" y="6937"/>
                  </a:lnTo>
                  <a:lnTo>
                    <a:pt x="81702" y="3015"/>
                  </a:lnTo>
                  <a:lnTo>
                    <a:pt x="117721" y="0"/>
                  </a:lnTo>
                  <a:lnTo>
                    <a:pt x="127499" y="924"/>
                  </a:lnTo>
                  <a:lnTo>
                    <a:pt x="138582" y="7023"/>
                  </a:lnTo>
                  <a:lnTo>
                    <a:pt x="145038" y="12314"/>
                  </a:lnTo>
                  <a:lnTo>
                    <a:pt x="148569" y="17972"/>
                  </a:lnTo>
                  <a:lnTo>
                    <a:pt x="151131" y="23795"/>
                  </a:lnTo>
                  <a:lnTo>
                    <a:pt x="155576" y="29690"/>
                  </a:lnTo>
                  <a:lnTo>
                    <a:pt x="156167" y="32651"/>
                  </a:lnTo>
                  <a:lnTo>
                    <a:pt x="155568" y="35617"/>
                  </a:lnTo>
                  <a:lnTo>
                    <a:pt x="152218" y="42766"/>
                  </a:lnTo>
                  <a:lnTo>
                    <a:pt x="151638" y="48745"/>
                  </a:lnTo>
                  <a:lnTo>
                    <a:pt x="150565" y="50315"/>
                  </a:lnTo>
                  <a:lnTo>
                    <a:pt x="148857" y="51362"/>
                  </a:lnTo>
                  <a:lnTo>
                    <a:pt x="141713" y="52835"/>
                  </a:lnTo>
                  <a:lnTo>
                    <a:pt x="104998" y="53445"/>
                  </a:lnTo>
                  <a:lnTo>
                    <a:pt x="102603" y="52456"/>
                  </a:lnTo>
                  <a:lnTo>
                    <a:pt x="101008" y="50805"/>
                  </a:lnTo>
                  <a:lnTo>
                    <a:pt x="97816" y="44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34"/>
            <p:cNvSpPr/>
            <p:nvPr/>
          </p:nvSpPr>
          <p:spPr>
            <a:xfrm>
              <a:off x="4777383" y="2384227"/>
              <a:ext cx="26790" cy="142876"/>
            </a:xfrm>
            <a:custGeom>
              <a:avLst/>
              <a:gdLst/>
              <a:ahLst/>
              <a:cxnLst/>
              <a:rect l="0" t="0" r="0" b="0"/>
              <a:pathLst>
                <a:path w="26790" h="142876">
                  <a:moveTo>
                    <a:pt x="26789" y="0"/>
                  </a:moveTo>
                  <a:lnTo>
                    <a:pt x="26789" y="4740"/>
                  </a:lnTo>
                  <a:lnTo>
                    <a:pt x="18687" y="33010"/>
                  </a:lnTo>
                  <a:lnTo>
                    <a:pt x="17112" y="48586"/>
                  </a:lnTo>
                  <a:lnTo>
                    <a:pt x="6850" y="89353"/>
                  </a:lnTo>
                  <a:lnTo>
                    <a:pt x="2029" y="10717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35"/>
            <p:cNvSpPr/>
            <p:nvPr/>
          </p:nvSpPr>
          <p:spPr>
            <a:xfrm>
              <a:off x="4580930" y="2455664"/>
              <a:ext cx="116087" cy="98228"/>
            </a:xfrm>
            <a:custGeom>
              <a:avLst/>
              <a:gdLst/>
              <a:ahLst/>
              <a:cxnLst/>
              <a:rect l="0" t="0" r="0" b="0"/>
              <a:pathLst>
                <a:path w="116087" h="98228">
                  <a:moveTo>
                    <a:pt x="0" y="0"/>
                  </a:moveTo>
                  <a:lnTo>
                    <a:pt x="0" y="4740"/>
                  </a:lnTo>
                  <a:lnTo>
                    <a:pt x="2645" y="9714"/>
                  </a:lnTo>
                  <a:lnTo>
                    <a:pt x="6137" y="15231"/>
                  </a:lnTo>
                  <a:lnTo>
                    <a:pt x="8377" y="26858"/>
                  </a:lnTo>
                  <a:lnTo>
                    <a:pt x="8926" y="52182"/>
                  </a:lnTo>
                  <a:lnTo>
                    <a:pt x="8929" y="48424"/>
                  </a:lnTo>
                  <a:lnTo>
                    <a:pt x="9921" y="47165"/>
                  </a:lnTo>
                  <a:lnTo>
                    <a:pt x="13669" y="45767"/>
                  </a:lnTo>
                  <a:lnTo>
                    <a:pt x="15066" y="44402"/>
                  </a:lnTo>
                  <a:lnTo>
                    <a:pt x="16618" y="40239"/>
                  </a:lnTo>
                  <a:lnTo>
                    <a:pt x="18023" y="38733"/>
                  </a:lnTo>
                  <a:lnTo>
                    <a:pt x="30179" y="31375"/>
                  </a:lnTo>
                  <a:lnTo>
                    <a:pt x="41753" y="21558"/>
                  </a:lnTo>
                  <a:lnTo>
                    <a:pt x="50626" y="18955"/>
                  </a:lnTo>
                  <a:lnTo>
                    <a:pt x="60746" y="18004"/>
                  </a:lnTo>
                  <a:lnTo>
                    <a:pt x="61334" y="18948"/>
                  </a:lnTo>
                  <a:lnTo>
                    <a:pt x="63152" y="25017"/>
                  </a:lnTo>
                  <a:lnTo>
                    <a:pt x="85422" y="56770"/>
                  </a:lnTo>
                  <a:lnTo>
                    <a:pt x="96085" y="83285"/>
                  </a:lnTo>
                  <a:lnTo>
                    <a:pt x="101574" y="90924"/>
                  </a:lnTo>
                  <a:lnTo>
                    <a:pt x="107321" y="94981"/>
                  </a:lnTo>
                  <a:lnTo>
                    <a:pt x="116086" y="98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36"/>
            <p:cNvSpPr/>
            <p:nvPr/>
          </p:nvSpPr>
          <p:spPr>
            <a:xfrm>
              <a:off x="4384478" y="2321887"/>
              <a:ext cx="169664" cy="169452"/>
            </a:xfrm>
            <a:custGeom>
              <a:avLst/>
              <a:gdLst/>
              <a:ahLst/>
              <a:cxnLst/>
              <a:rect l="0" t="0" r="0" b="0"/>
              <a:pathLst>
                <a:path w="169664" h="169452">
                  <a:moveTo>
                    <a:pt x="26788" y="133777"/>
                  </a:moveTo>
                  <a:lnTo>
                    <a:pt x="22047" y="133777"/>
                  </a:lnTo>
                  <a:lnTo>
                    <a:pt x="20651" y="134769"/>
                  </a:lnTo>
                  <a:lnTo>
                    <a:pt x="19720" y="136423"/>
                  </a:lnTo>
                  <a:lnTo>
                    <a:pt x="18226" y="141466"/>
                  </a:lnTo>
                  <a:lnTo>
                    <a:pt x="3641" y="157866"/>
                  </a:lnTo>
                  <a:lnTo>
                    <a:pt x="11" y="169451"/>
                  </a:lnTo>
                  <a:lnTo>
                    <a:pt x="0" y="152323"/>
                  </a:lnTo>
                  <a:lnTo>
                    <a:pt x="2645" y="144335"/>
                  </a:lnTo>
                  <a:lnTo>
                    <a:pt x="4739" y="140815"/>
                  </a:lnTo>
                  <a:lnTo>
                    <a:pt x="14820" y="97590"/>
                  </a:lnTo>
                  <a:lnTo>
                    <a:pt x="24748" y="53557"/>
                  </a:lnTo>
                  <a:lnTo>
                    <a:pt x="28829" y="35594"/>
                  </a:lnTo>
                  <a:lnTo>
                    <a:pt x="36323" y="20350"/>
                  </a:lnTo>
                  <a:lnTo>
                    <a:pt x="47743" y="6310"/>
                  </a:lnTo>
                  <a:lnTo>
                    <a:pt x="56276" y="2711"/>
                  </a:lnTo>
                  <a:lnTo>
                    <a:pt x="87718" y="0"/>
                  </a:lnTo>
                  <a:lnTo>
                    <a:pt x="96201" y="2553"/>
                  </a:lnTo>
                  <a:lnTo>
                    <a:pt x="136198" y="29887"/>
                  </a:lnTo>
                  <a:lnTo>
                    <a:pt x="169663" y="62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37"/>
            <p:cNvSpPr/>
            <p:nvPr/>
          </p:nvSpPr>
          <p:spPr>
            <a:xfrm>
              <a:off x="5482828" y="2339578"/>
              <a:ext cx="53579" cy="107157"/>
            </a:xfrm>
            <a:custGeom>
              <a:avLst/>
              <a:gdLst/>
              <a:ahLst/>
              <a:cxnLst/>
              <a:rect l="0" t="0" r="0" b="0"/>
              <a:pathLst>
                <a:path w="53579" h="107157">
                  <a:moveTo>
                    <a:pt x="0" y="0"/>
                  </a:moveTo>
                  <a:lnTo>
                    <a:pt x="4741" y="0"/>
                  </a:lnTo>
                  <a:lnTo>
                    <a:pt x="6137" y="1985"/>
                  </a:lnTo>
                  <a:lnTo>
                    <a:pt x="9094" y="13266"/>
                  </a:lnTo>
                  <a:lnTo>
                    <a:pt x="29888" y="55802"/>
                  </a:lnTo>
                  <a:lnTo>
                    <a:pt x="44665" y="93228"/>
                  </a:lnTo>
                  <a:lnTo>
                    <a:pt x="53578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38"/>
            <p:cNvSpPr/>
            <p:nvPr/>
          </p:nvSpPr>
          <p:spPr>
            <a:xfrm>
              <a:off x="5305630" y="2303859"/>
              <a:ext cx="114691" cy="116087"/>
            </a:xfrm>
            <a:custGeom>
              <a:avLst/>
              <a:gdLst/>
              <a:ahLst/>
              <a:cxnLst/>
              <a:rect l="0" t="0" r="0" b="0"/>
              <a:pathLst>
                <a:path w="114691" h="116087">
                  <a:moveTo>
                    <a:pt x="52183" y="0"/>
                  </a:moveTo>
                  <a:lnTo>
                    <a:pt x="52183" y="4741"/>
                  </a:lnTo>
                  <a:lnTo>
                    <a:pt x="49537" y="9714"/>
                  </a:lnTo>
                  <a:lnTo>
                    <a:pt x="13474" y="52370"/>
                  </a:lnTo>
                  <a:lnTo>
                    <a:pt x="698" y="82850"/>
                  </a:lnTo>
                  <a:lnTo>
                    <a:pt x="0" y="87976"/>
                  </a:lnTo>
                  <a:lnTo>
                    <a:pt x="527" y="91393"/>
                  </a:lnTo>
                  <a:lnTo>
                    <a:pt x="1870" y="93671"/>
                  </a:lnTo>
                  <a:lnTo>
                    <a:pt x="13917" y="103764"/>
                  </a:lnTo>
                  <a:lnTo>
                    <a:pt x="22544" y="106151"/>
                  </a:lnTo>
                  <a:lnTo>
                    <a:pt x="50975" y="107117"/>
                  </a:lnTo>
                  <a:lnTo>
                    <a:pt x="59253" y="104493"/>
                  </a:lnTo>
                  <a:lnTo>
                    <a:pt x="78715" y="90369"/>
                  </a:lnTo>
                  <a:lnTo>
                    <a:pt x="83157" y="89774"/>
                  </a:lnTo>
                  <a:lnTo>
                    <a:pt x="84739" y="88623"/>
                  </a:lnTo>
                  <a:lnTo>
                    <a:pt x="85793" y="86863"/>
                  </a:lnTo>
                  <a:lnTo>
                    <a:pt x="87891" y="80401"/>
                  </a:lnTo>
                  <a:lnTo>
                    <a:pt x="87900" y="88059"/>
                  </a:lnTo>
                  <a:lnTo>
                    <a:pt x="86908" y="88472"/>
                  </a:lnTo>
                  <a:lnTo>
                    <a:pt x="83161" y="88930"/>
                  </a:lnTo>
                  <a:lnTo>
                    <a:pt x="82756" y="90045"/>
                  </a:lnTo>
                  <a:lnTo>
                    <a:pt x="87642" y="97849"/>
                  </a:lnTo>
                  <a:lnTo>
                    <a:pt x="96457" y="106779"/>
                  </a:lnTo>
                  <a:lnTo>
                    <a:pt x="101460" y="107045"/>
                  </a:lnTo>
                  <a:lnTo>
                    <a:pt x="102894" y="108074"/>
                  </a:lnTo>
                  <a:lnTo>
                    <a:pt x="103849" y="109753"/>
                  </a:lnTo>
                  <a:lnTo>
                    <a:pt x="104486" y="111864"/>
                  </a:lnTo>
                  <a:lnTo>
                    <a:pt x="105904" y="113271"/>
                  </a:lnTo>
                  <a:lnTo>
                    <a:pt x="114690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39"/>
            <p:cNvSpPr/>
            <p:nvPr/>
          </p:nvSpPr>
          <p:spPr>
            <a:xfrm>
              <a:off x="1652101" y="2384763"/>
              <a:ext cx="337703" cy="178058"/>
            </a:xfrm>
            <a:custGeom>
              <a:avLst/>
              <a:gdLst/>
              <a:ahLst/>
              <a:cxnLst/>
              <a:rect l="0" t="0" r="0" b="0"/>
              <a:pathLst>
                <a:path w="337703" h="178058">
                  <a:moveTo>
                    <a:pt x="8821" y="160198"/>
                  </a:moveTo>
                  <a:lnTo>
                    <a:pt x="8821" y="155458"/>
                  </a:lnTo>
                  <a:lnTo>
                    <a:pt x="7829" y="154061"/>
                  </a:lnTo>
                  <a:lnTo>
                    <a:pt x="6175" y="153130"/>
                  </a:lnTo>
                  <a:lnTo>
                    <a:pt x="259" y="151377"/>
                  </a:lnTo>
                  <a:lnTo>
                    <a:pt x="0" y="146560"/>
                  </a:lnTo>
                  <a:lnTo>
                    <a:pt x="956" y="145153"/>
                  </a:lnTo>
                  <a:lnTo>
                    <a:pt x="2586" y="144215"/>
                  </a:lnTo>
                  <a:lnTo>
                    <a:pt x="46169" y="133317"/>
                  </a:lnTo>
                  <a:lnTo>
                    <a:pt x="83226" y="123873"/>
                  </a:lnTo>
                  <a:lnTo>
                    <a:pt x="123729" y="112453"/>
                  </a:lnTo>
                  <a:lnTo>
                    <a:pt x="166754" y="90606"/>
                  </a:lnTo>
                  <a:lnTo>
                    <a:pt x="179224" y="82636"/>
                  </a:lnTo>
                  <a:lnTo>
                    <a:pt x="195315" y="61350"/>
                  </a:lnTo>
                  <a:lnTo>
                    <a:pt x="200848" y="49789"/>
                  </a:lnTo>
                  <a:lnTo>
                    <a:pt x="205101" y="14858"/>
                  </a:lnTo>
                  <a:lnTo>
                    <a:pt x="202551" y="8621"/>
                  </a:lnTo>
                  <a:lnTo>
                    <a:pt x="200482" y="5568"/>
                  </a:lnTo>
                  <a:lnTo>
                    <a:pt x="195538" y="2177"/>
                  </a:lnTo>
                  <a:lnTo>
                    <a:pt x="187176" y="268"/>
                  </a:lnTo>
                  <a:lnTo>
                    <a:pt x="184279" y="0"/>
                  </a:lnTo>
                  <a:lnTo>
                    <a:pt x="178414" y="2347"/>
                  </a:lnTo>
                  <a:lnTo>
                    <a:pt x="166565" y="11940"/>
                  </a:lnTo>
                  <a:lnTo>
                    <a:pt x="142766" y="53296"/>
                  </a:lnTo>
                  <a:lnTo>
                    <a:pt x="137805" y="65061"/>
                  </a:lnTo>
                  <a:lnTo>
                    <a:pt x="134069" y="106626"/>
                  </a:lnTo>
                  <a:lnTo>
                    <a:pt x="133850" y="148292"/>
                  </a:lnTo>
                  <a:lnTo>
                    <a:pt x="136488" y="157552"/>
                  </a:lnTo>
                  <a:lnTo>
                    <a:pt x="141526" y="166841"/>
                  </a:lnTo>
                  <a:lnTo>
                    <a:pt x="142932" y="167603"/>
                  </a:lnTo>
                  <a:lnTo>
                    <a:pt x="150346" y="168927"/>
                  </a:lnTo>
                  <a:lnTo>
                    <a:pt x="150796" y="168002"/>
                  </a:lnTo>
                  <a:lnTo>
                    <a:pt x="151296" y="164328"/>
                  </a:lnTo>
                  <a:lnTo>
                    <a:pt x="154164" y="159388"/>
                  </a:lnTo>
                  <a:lnTo>
                    <a:pt x="183475" y="119344"/>
                  </a:lnTo>
                  <a:lnTo>
                    <a:pt x="185663" y="112936"/>
                  </a:lnTo>
                  <a:lnTo>
                    <a:pt x="187239" y="110831"/>
                  </a:lnTo>
                  <a:lnTo>
                    <a:pt x="191636" y="108491"/>
                  </a:lnTo>
                  <a:lnTo>
                    <a:pt x="209171" y="111915"/>
                  </a:lnTo>
                  <a:lnTo>
                    <a:pt x="251786" y="130568"/>
                  </a:lnTo>
                  <a:lnTo>
                    <a:pt x="264586" y="138410"/>
                  </a:lnTo>
                  <a:lnTo>
                    <a:pt x="291957" y="141821"/>
                  </a:lnTo>
                  <a:lnTo>
                    <a:pt x="301016" y="139463"/>
                  </a:lnTo>
                  <a:lnTo>
                    <a:pt x="323201" y="127077"/>
                  </a:lnTo>
                  <a:lnTo>
                    <a:pt x="329181" y="119406"/>
                  </a:lnTo>
                  <a:lnTo>
                    <a:pt x="334097" y="117264"/>
                  </a:lnTo>
                  <a:lnTo>
                    <a:pt x="335804" y="115700"/>
                  </a:lnTo>
                  <a:lnTo>
                    <a:pt x="337702" y="111317"/>
                  </a:lnTo>
                  <a:lnTo>
                    <a:pt x="337215" y="108759"/>
                  </a:lnTo>
                  <a:lnTo>
                    <a:pt x="331398" y="99344"/>
                  </a:lnTo>
                  <a:lnTo>
                    <a:pt x="328136" y="98425"/>
                  </a:lnTo>
                  <a:lnTo>
                    <a:pt x="325877" y="98180"/>
                  </a:lnTo>
                  <a:lnTo>
                    <a:pt x="320722" y="100554"/>
                  </a:lnTo>
                  <a:lnTo>
                    <a:pt x="315123" y="103924"/>
                  </a:lnTo>
                  <a:lnTo>
                    <a:pt x="306393" y="106813"/>
                  </a:lnTo>
                  <a:lnTo>
                    <a:pt x="300487" y="111005"/>
                  </a:lnTo>
                  <a:lnTo>
                    <a:pt x="291583" y="123684"/>
                  </a:lnTo>
                  <a:lnTo>
                    <a:pt x="287402" y="135268"/>
                  </a:lnTo>
                  <a:lnTo>
                    <a:pt x="289069" y="144488"/>
                  </a:lnTo>
                  <a:lnTo>
                    <a:pt x="295587" y="158189"/>
                  </a:lnTo>
                  <a:lnTo>
                    <a:pt x="301968" y="165258"/>
                  </a:lnTo>
                  <a:lnTo>
                    <a:pt x="315724" y="173824"/>
                  </a:lnTo>
                  <a:lnTo>
                    <a:pt x="330290" y="178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40"/>
            <p:cNvSpPr/>
            <p:nvPr/>
          </p:nvSpPr>
          <p:spPr>
            <a:xfrm>
              <a:off x="2071800" y="2395078"/>
              <a:ext cx="124368" cy="158660"/>
            </a:xfrm>
            <a:custGeom>
              <a:avLst/>
              <a:gdLst/>
              <a:ahLst/>
              <a:cxnLst/>
              <a:rect l="0" t="0" r="0" b="0"/>
              <a:pathLst>
                <a:path w="124368" h="158660">
                  <a:moveTo>
                    <a:pt x="53466" y="114164"/>
                  </a:moveTo>
                  <a:lnTo>
                    <a:pt x="53466" y="118905"/>
                  </a:lnTo>
                  <a:lnTo>
                    <a:pt x="52473" y="120301"/>
                  </a:lnTo>
                  <a:lnTo>
                    <a:pt x="50820" y="121232"/>
                  </a:lnTo>
                  <a:lnTo>
                    <a:pt x="48725" y="121853"/>
                  </a:lnTo>
                  <a:lnTo>
                    <a:pt x="35374" y="132644"/>
                  </a:lnTo>
                  <a:lnTo>
                    <a:pt x="30542" y="138253"/>
                  </a:lnTo>
                  <a:lnTo>
                    <a:pt x="24795" y="149938"/>
                  </a:lnTo>
                  <a:lnTo>
                    <a:pt x="18159" y="158293"/>
                  </a:lnTo>
                  <a:lnTo>
                    <a:pt x="13129" y="158659"/>
                  </a:lnTo>
                  <a:lnTo>
                    <a:pt x="11691" y="157718"/>
                  </a:lnTo>
                  <a:lnTo>
                    <a:pt x="10734" y="156098"/>
                  </a:lnTo>
                  <a:lnTo>
                    <a:pt x="9669" y="150661"/>
                  </a:lnTo>
                  <a:lnTo>
                    <a:pt x="8077" y="136443"/>
                  </a:lnTo>
                  <a:lnTo>
                    <a:pt x="1162" y="108009"/>
                  </a:lnTo>
                  <a:lnTo>
                    <a:pt x="0" y="64786"/>
                  </a:lnTo>
                  <a:lnTo>
                    <a:pt x="4661" y="46066"/>
                  </a:lnTo>
                  <a:lnTo>
                    <a:pt x="12326" y="27951"/>
                  </a:lnTo>
                  <a:lnTo>
                    <a:pt x="20629" y="18631"/>
                  </a:lnTo>
                  <a:lnTo>
                    <a:pt x="41755" y="2402"/>
                  </a:lnTo>
                  <a:lnTo>
                    <a:pt x="51899" y="0"/>
                  </a:lnTo>
                  <a:lnTo>
                    <a:pt x="63022" y="1578"/>
                  </a:lnTo>
                  <a:lnTo>
                    <a:pt x="95523" y="9177"/>
                  </a:lnTo>
                  <a:lnTo>
                    <a:pt x="115746" y="25058"/>
                  </a:lnTo>
                  <a:lnTo>
                    <a:pt x="120833" y="30905"/>
                  </a:lnTo>
                  <a:lnTo>
                    <a:pt x="124367" y="40974"/>
                  </a:lnTo>
                  <a:lnTo>
                    <a:pt x="122019" y="44593"/>
                  </a:lnTo>
                  <a:lnTo>
                    <a:pt x="120004" y="46948"/>
                  </a:lnTo>
                  <a:lnTo>
                    <a:pt x="115119" y="49564"/>
                  </a:lnTo>
                  <a:lnTo>
                    <a:pt x="112427" y="50261"/>
                  </a:lnTo>
                  <a:lnTo>
                    <a:pt x="98039" y="58540"/>
                  </a:lnTo>
                  <a:lnTo>
                    <a:pt x="53466" y="60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41"/>
            <p:cNvSpPr/>
            <p:nvPr/>
          </p:nvSpPr>
          <p:spPr>
            <a:xfrm>
              <a:off x="2223604" y="2348508"/>
              <a:ext cx="124905" cy="142876"/>
            </a:xfrm>
            <a:custGeom>
              <a:avLst/>
              <a:gdLst/>
              <a:ahLst/>
              <a:cxnLst/>
              <a:rect l="0" t="0" r="0" b="0"/>
              <a:pathLst>
                <a:path w="124905" h="142876">
                  <a:moveTo>
                    <a:pt x="26677" y="0"/>
                  </a:moveTo>
                  <a:lnTo>
                    <a:pt x="26677" y="39147"/>
                  </a:lnTo>
                  <a:lnTo>
                    <a:pt x="25685" y="56688"/>
                  </a:lnTo>
                  <a:lnTo>
                    <a:pt x="15654" y="95589"/>
                  </a:lnTo>
                  <a:lnTo>
                    <a:pt x="11856" y="103999"/>
                  </a:lnTo>
                  <a:lnTo>
                    <a:pt x="9218" y="121856"/>
                  </a:lnTo>
                  <a:lnTo>
                    <a:pt x="1164" y="132427"/>
                  </a:lnTo>
                  <a:lnTo>
                    <a:pt x="739" y="131941"/>
                  </a:lnTo>
                  <a:lnTo>
                    <a:pt x="0" y="121383"/>
                  </a:lnTo>
                  <a:lnTo>
                    <a:pt x="2584" y="115794"/>
                  </a:lnTo>
                  <a:lnTo>
                    <a:pt x="4662" y="112915"/>
                  </a:lnTo>
                  <a:lnTo>
                    <a:pt x="10916" y="91133"/>
                  </a:lnTo>
                  <a:lnTo>
                    <a:pt x="29777" y="68568"/>
                  </a:lnTo>
                  <a:lnTo>
                    <a:pt x="35661" y="65201"/>
                  </a:lnTo>
                  <a:lnTo>
                    <a:pt x="41584" y="62713"/>
                  </a:lnTo>
                  <a:lnTo>
                    <a:pt x="47524" y="58299"/>
                  </a:lnTo>
                  <a:lnTo>
                    <a:pt x="50497" y="57718"/>
                  </a:lnTo>
                  <a:lnTo>
                    <a:pt x="53471" y="58322"/>
                  </a:lnTo>
                  <a:lnTo>
                    <a:pt x="59422" y="60647"/>
                  </a:lnTo>
                  <a:lnTo>
                    <a:pt x="65374" y="61681"/>
                  </a:lnTo>
                  <a:lnTo>
                    <a:pt x="67358" y="62949"/>
                  </a:lnTo>
                  <a:lnTo>
                    <a:pt x="68680" y="64786"/>
                  </a:lnTo>
                  <a:lnTo>
                    <a:pt x="70150" y="69473"/>
                  </a:lnTo>
                  <a:lnTo>
                    <a:pt x="70803" y="74864"/>
                  </a:lnTo>
                  <a:lnTo>
                    <a:pt x="73739" y="80567"/>
                  </a:lnTo>
                  <a:lnTo>
                    <a:pt x="83709" y="97053"/>
                  </a:lnTo>
                  <a:lnTo>
                    <a:pt x="91110" y="115539"/>
                  </a:lnTo>
                  <a:lnTo>
                    <a:pt x="110133" y="136890"/>
                  </a:lnTo>
                  <a:lnTo>
                    <a:pt x="116024" y="140215"/>
                  </a:lnTo>
                  <a:lnTo>
                    <a:pt x="124904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42"/>
            <p:cNvSpPr/>
            <p:nvPr/>
          </p:nvSpPr>
          <p:spPr>
            <a:xfrm>
              <a:off x="2812852" y="2420104"/>
              <a:ext cx="133946" cy="105757"/>
            </a:xfrm>
            <a:custGeom>
              <a:avLst/>
              <a:gdLst/>
              <a:ahLst/>
              <a:cxnLst/>
              <a:rect l="0" t="0" r="0" b="0"/>
              <a:pathLst>
                <a:path w="133946" h="105757">
                  <a:moveTo>
                    <a:pt x="0" y="98068"/>
                  </a:moveTo>
                  <a:lnTo>
                    <a:pt x="0" y="105756"/>
                  </a:lnTo>
                  <a:lnTo>
                    <a:pt x="7688" y="99200"/>
                  </a:lnTo>
                  <a:lnTo>
                    <a:pt x="8561" y="93663"/>
                  </a:lnTo>
                  <a:lnTo>
                    <a:pt x="8897" y="54041"/>
                  </a:lnTo>
                  <a:lnTo>
                    <a:pt x="18605" y="12055"/>
                  </a:lnTo>
                  <a:lnTo>
                    <a:pt x="22490" y="5931"/>
                  </a:lnTo>
                  <a:lnTo>
                    <a:pt x="27524" y="2548"/>
                  </a:lnTo>
                  <a:lnTo>
                    <a:pt x="35936" y="643"/>
                  </a:lnTo>
                  <a:lnTo>
                    <a:pt x="47668" y="0"/>
                  </a:lnTo>
                  <a:lnTo>
                    <a:pt x="92212" y="14665"/>
                  </a:lnTo>
                  <a:lnTo>
                    <a:pt x="133945" y="266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43"/>
            <p:cNvSpPr/>
            <p:nvPr/>
          </p:nvSpPr>
          <p:spPr>
            <a:xfrm>
              <a:off x="2384748" y="2393314"/>
              <a:ext cx="320948" cy="133789"/>
            </a:xfrm>
            <a:custGeom>
              <a:avLst/>
              <a:gdLst/>
              <a:ahLst/>
              <a:cxnLst/>
              <a:rect l="0" t="0" r="0" b="0"/>
              <a:pathLst>
                <a:path w="320948" h="133789">
                  <a:moveTo>
                    <a:pt x="44127" y="35561"/>
                  </a:moveTo>
                  <a:lnTo>
                    <a:pt x="39386" y="40302"/>
                  </a:lnTo>
                  <a:lnTo>
                    <a:pt x="34413" y="42629"/>
                  </a:lnTo>
                  <a:lnTo>
                    <a:pt x="31698" y="43249"/>
                  </a:lnTo>
                  <a:lnTo>
                    <a:pt x="23136" y="48863"/>
                  </a:lnTo>
                  <a:lnTo>
                    <a:pt x="5418" y="65449"/>
                  </a:lnTo>
                  <a:lnTo>
                    <a:pt x="2118" y="71334"/>
                  </a:lnTo>
                  <a:lnTo>
                    <a:pt x="0" y="83197"/>
                  </a:lnTo>
                  <a:lnTo>
                    <a:pt x="2356" y="89144"/>
                  </a:lnTo>
                  <a:lnTo>
                    <a:pt x="4373" y="92119"/>
                  </a:lnTo>
                  <a:lnTo>
                    <a:pt x="6710" y="94102"/>
                  </a:lnTo>
                  <a:lnTo>
                    <a:pt x="11953" y="96306"/>
                  </a:lnTo>
                  <a:lnTo>
                    <a:pt x="41723" y="97914"/>
                  </a:lnTo>
                  <a:lnTo>
                    <a:pt x="65076" y="90909"/>
                  </a:lnTo>
                  <a:lnTo>
                    <a:pt x="76920" y="85626"/>
                  </a:lnTo>
                  <a:lnTo>
                    <a:pt x="86152" y="77325"/>
                  </a:lnTo>
                  <a:lnTo>
                    <a:pt x="92570" y="68013"/>
                  </a:lnTo>
                  <a:lnTo>
                    <a:pt x="95423" y="60568"/>
                  </a:lnTo>
                  <a:lnTo>
                    <a:pt x="95192" y="57193"/>
                  </a:lnTo>
                  <a:lnTo>
                    <a:pt x="82340" y="32471"/>
                  </a:lnTo>
                  <a:lnTo>
                    <a:pt x="76655" y="24927"/>
                  </a:lnTo>
                  <a:lnTo>
                    <a:pt x="47918" y="3885"/>
                  </a:lnTo>
                  <a:lnTo>
                    <a:pt x="35752" y="0"/>
                  </a:lnTo>
                  <a:lnTo>
                    <a:pt x="41444" y="7002"/>
                  </a:lnTo>
                  <a:lnTo>
                    <a:pt x="44324" y="15083"/>
                  </a:lnTo>
                  <a:lnTo>
                    <a:pt x="77216" y="53422"/>
                  </a:lnTo>
                  <a:lnTo>
                    <a:pt x="79669" y="59374"/>
                  </a:lnTo>
                  <a:lnTo>
                    <a:pt x="88362" y="70757"/>
                  </a:lnTo>
                  <a:lnTo>
                    <a:pt x="88694" y="76321"/>
                  </a:lnTo>
                  <a:lnTo>
                    <a:pt x="88775" y="58000"/>
                  </a:lnTo>
                  <a:lnTo>
                    <a:pt x="91421" y="52810"/>
                  </a:lnTo>
                  <a:lnTo>
                    <a:pt x="93516" y="50036"/>
                  </a:lnTo>
                  <a:lnTo>
                    <a:pt x="110685" y="41394"/>
                  </a:lnTo>
                  <a:lnTo>
                    <a:pt x="134624" y="37289"/>
                  </a:lnTo>
                  <a:lnTo>
                    <a:pt x="146525" y="38975"/>
                  </a:lnTo>
                  <a:lnTo>
                    <a:pt x="158803" y="45502"/>
                  </a:lnTo>
                  <a:lnTo>
                    <a:pt x="171841" y="56597"/>
                  </a:lnTo>
                  <a:lnTo>
                    <a:pt x="175303" y="62439"/>
                  </a:lnTo>
                  <a:lnTo>
                    <a:pt x="182266" y="79014"/>
                  </a:lnTo>
                  <a:lnTo>
                    <a:pt x="195819" y="97641"/>
                  </a:lnTo>
                  <a:lnTo>
                    <a:pt x="200181" y="102178"/>
                  </a:lnTo>
                  <a:lnTo>
                    <a:pt x="205427" y="104856"/>
                  </a:lnTo>
                  <a:lnTo>
                    <a:pt x="216879" y="106575"/>
                  </a:lnTo>
                  <a:lnTo>
                    <a:pt x="241379" y="97229"/>
                  </a:lnTo>
                  <a:lnTo>
                    <a:pt x="247066" y="94532"/>
                  </a:lnTo>
                  <a:lnTo>
                    <a:pt x="256030" y="86245"/>
                  </a:lnTo>
                  <a:lnTo>
                    <a:pt x="264314" y="76938"/>
                  </a:lnTo>
                  <a:lnTo>
                    <a:pt x="274610" y="69495"/>
                  </a:lnTo>
                  <a:lnTo>
                    <a:pt x="278150" y="65129"/>
                  </a:lnTo>
                  <a:lnTo>
                    <a:pt x="291882" y="33513"/>
                  </a:lnTo>
                  <a:lnTo>
                    <a:pt x="293709" y="16084"/>
                  </a:lnTo>
                  <a:lnTo>
                    <a:pt x="292866" y="13647"/>
                  </a:lnTo>
                  <a:lnTo>
                    <a:pt x="291312" y="12022"/>
                  </a:lnTo>
                  <a:lnTo>
                    <a:pt x="284385" y="7089"/>
                  </a:lnTo>
                  <a:lnTo>
                    <a:pt x="281690" y="4674"/>
                  </a:lnTo>
                  <a:lnTo>
                    <a:pt x="279893" y="4055"/>
                  </a:lnTo>
                  <a:lnTo>
                    <a:pt x="278695" y="4635"/>
                  </a:lnTo>
                  <a:lnTo>
                    <a:pt x="277896" y="6014"/>
                  </a:lnTo>
                  <a:lnTo>
                    <a:pt x="271717" y="7546"/>
                  </a:lnTo>
                  <a:lnTo>
                    <a:pt x="267291" y="7955"/>
                  </a:lnTo>
                  <a:lnTo>
                    <a:pt x="264341" y="9219"/>
                  </a:lnTo>
                  <a:lnTo>
                    <a:pt x="262374" y="11055"/>
                  </a:lnTo>
                  <a:lnTo>
                    <a:pt x="261062" y="13270"/>
                  </a:lnTo>
                  <a:lnTo>
                    <a:pt x="259196" y="14747"/>
                  </a:lnTo>
                  <a:lnTo>
                    <a:pt x="254476" y="16389"/>
                  </a:lnTo>
                  <a:lnTo>
                    <a:pt x="249071" y="22410"/>
                  </a:lnTo>
                  <a:lnTo>
                    <a:pt x="244354" y="30708"/>
                  </a:lnTo>
                  <a:lnTo>
                    <a:pt x="242257" y="37704"/>
                  </a:lnTo>
                  <a:lnTo>
                    <a:pt x="243971" y="46766"/>
                  </a:lnTo>
                  <a:lnTo>
                    <a:pt x="250515" y="60378"/>
                  </a:lnTo>
                  <a:lnTo>
                    <a:pt x="272749" y="89750"/>
                  </a:lnTo>
                  <a:lnTo>
                    <a:pt x="315970" y="129055"/>
                  </a:lnTo>
                  <a:lnTo>
                    <a:pt x="320947" y="133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44"/>
            <p:cNvSpPr/>
            <p:nvPr/>
          </p:nvSpPr>
          <p:spPr>
            <a:xfrm>
              <a:off x="3000385" y="2419945"/>
              <a:ext cx="8921" cy="71439"/>
            </a:xfrm>
            <a:custGeom>
              <a:avLst/>
              <a:gdLst/>
              <a:ahLst/>
              <a:cxnLst/>
              <a:rect l="0" t="0" r="0" b="0"/>
              <a:pathLst>
                <a:path w="8921" h="71439">
                  <a:moveTo>
                    <a:pt x="8920" y="0"/>
                  </a:moveTo>
                  <a:lnTo>
                    <a:pt x="8920" y="4741"/>
                  </a:lnTo>
                  <a:lnTo>
                    <a:pt x="7928" y="6137"/>
                  </a:lnTo>
                  <a:lnTo>
                    <a:pt x="6274" y="7068"/>
                  </a:lnTo>
                  <a:lnTo>
                    <a:pt x="4179" y="7689"/>
                  </a:lnTo>
                  <a:lnTo>
                    <a:pt x="2783" y="9095"/>
                  </a:lnTo>
                  <a:lnTo>
                    <a:pt x="1231" y="13303"/>
                  </a:lnTo>
                  <a:lnTo>
                    <a:pt x="0" y="56198"/>
                  </a:lnTo>
                  <a:lnTo>
                    <a:pt x="2640" y="62349"/>
                  </a:lnTo>
                  <a:lnTo>
                    <a:pt x="8920" y="71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45"/>
            <p:cNvSpPr/>
            <p:nvPr/>
          </p:nvSpPr>
          <p:spPr>
            <a:xfrm>
              <a:off x="3000375" y="2384227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46"/>
            <p:cNvSpPr/>
            <p:nvPr/>
          </p:nvSpPr>
          <p:spPr>
            <a:xfrm>
              <a:off x="3045033" y="2447258"/>
              <a:ext cx="195052" cy="186842"/>
            </a:xfrm>
            <a:custGeom>
              <a:avLst/>
              <a:gdLst/>
              <a:ahLst/>
              <a:cxnLst/>
              <a:rect l="0" t="0" r="0" b="0"/>
              <a:pathLst>
                <a:path w="195052" h="186842">
                  <a:moveTo>
                    <a:pt x="8920" y="61984"/>
                  </a:moveTo>
                  <a:lnTo>
                    <a:pt x="99" y="70805"/>
                  </a:lnTo>
                  <a:lnTo>
                    <a:pt x="0" y="63216"/>
                  </a:lnTo>
                  <a:lnTo>
                    <a:pt x="7680" y="41975"/>
                  </a:lnTo>
                  <a:lnTo>
                    <a:pt x="9667" y="29405"/>
                  </a:lnTo>
                  <a:lnTo>
                    <a:pt x="21317" y="14381"/>
                  </a:lnTo>
                  <a:lnTo>
                    <a:pt x="29901" y="5436"/>
                  </a:lnTo>
                  <a:lnTo>
                    <a:pt x="38419" y="2125"/>
                  </a:lnTo>
                  <a:lnTo>
                    <a:pt x="60057" y="0"/>
                  </a:lnTo>
                  <a:lnTo>
                    <a:pt x="69020" y="2355"/>
                  </a:lnTo>
                  <a:lnTo>
                    <a:pt x="72799" y="4372"/>
                  </a:lnTo>
                  <a:lnTo>
                    <a:pt x="75319" y="6709"/>
                  </a:lnTo>
                  <a:lnTo>
                    <a:pt x="94465" y="38389"/>
                  </a:lnTo>
                  <a:lnTo>
                    <a:pt x="98098" y="49260"/>
                  </a:lnTo>
                  <a:lnTo>
                    <a:pt x="104024" y="58765"/>
                  </a:lnTo>
                  <a:lnTo>
                    <a:pt x="105759" y="64853"/>
                  </a:lnTo>
                  <a:lnTo>
                    <a:pt x="107214" y="66873"/>
                  </a:lnTo>
                  <a:lnTo>
                    <a:pt x="109176" y="68220"/>
                  </a:lnTo>
                  <a:lnTo>
                    <a:pt x="114002" y="69717"/>
                  </a:lnTo>
                  <a:lnTo>
                    <a:pt x="119454" y="70382"/>
                  </a:lnTo>
                  <a:lnTo>
                    <a:pt x="125184" y="68031"/>
                  </a:lnTo>
                  <a:lnTo>
                    <a:pt x="162463" y="33410"/>
                  </a:lnTo>
                  <a:lnTo>
                    <a:pt x="166459" y="26795"/>
                  </a:lnTo>
                  <a:lnTo>
                    <a:pt x="169226" y="20548"/>
                  </a:lnTo>
                  <a:lnTo>
                    <a:pt x="175370" y="11452"/>
                  </a:lnTo>
                  <a:lnTo>
                    <a:pt x="177156" y="5461"/>
                  </a:lnTo>
                  <a:lnTo>
                    <a:pt x="176640" y="3466"/>
                  </a:lnTo>
                  <a:lnTo>
                    <a:pt x="175304" y="2136"/>
                  </a:lnTo>
                  <a:lnTo>
                    <a:pt x="170770" y="2"/>
                  </a:lnTo>
                  <a:lnTo>
                    <a:pt x="170398" y="819"/>
                  </a:lnTo>
                  <a:lnTo>
                    <a:pt x="169985" y="4373"/>
                  </a:lnTo>
                  <a:lnTo>
                    <a:pt x="167155" y="9259"/>
                  </a:lnTo>
                  <a:lnTo>
                    <a:pt x="163583" y="14738"/>
                  </a:lnTo>
                  <a:lnTo>
                    <a:pt x="161572" y="24393"/>
                  </a:lnTo>
                  <a:lnTo>
                    <a:pt x="160774" y="64869"/>
                  </a:lnTo>
                  <a:lnTo>
                    <a:pt x="161739" y="80133"/>
                  </a:lnTo>
                  <a:lnTo>
                    <a:pt x="178818" y="124335"/>
                  </a:lnTo>
                  <a:lnTo>
                    <a:pt x="183649" y="136328"/>
                  </a:lnTo>
                  <a:lnTo>
                    <a:pt x="187361" y="153245"/>
                  </a:lnTo>
                  <a:lnTo>
                    <a:pt x="194356" y="168353"/>
                  </a:lnTo>
                  <a:lnTo>
                    <a:pt x="195051" y="171592"/>
                  </a:lnTo>
                  <a:lnTo>
                    <a:pt x="194523" y="174743"/>
                  </a:lnTo>
                  <a:lnTo>
                    <a:pt x="188633" y="185190"/>
                  </a:lnTo>
                  <a:lnTo>
                    <a:pt x="185365" y="186195"/>
                  </a:lnTo>
                  <a:lnTo>
                    <a:pt x="175183" y="186841"/>
                  </a:lnTo>
                  <a:lnTo>
                    <a:pt x="169466" y="184283"/>
                  </a:lnTo>
                  <a:lnTo>
                    <a:pt x="163617" y="180832"/>
                  </a:lnTo>
                  <a:lnTo>
                    <a:pt x="151795" y="178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47"/>
            <p:cNvSpPr/>
            <p:nvPr/>
          </p:nvSpPr>
          <p:spPr>
            <a:xfrm>
              <a:off x="3345045" y="2384227"/>
              <a:ext cx="512581" cy="133791"/>
            </a:xfrm>
            <a:custGeom>
              <a:avLst/>
              <a:gdLst/>
              <a:ahLst/>
              <a:cxnLst/>
              <a:rect l="0" t="0" r="0" b="0"/>
              <a:pathLst>
                <a:path w="512581" h="133791">
                  <a:moveTo>
                    <a:pt x="66096" y="0"/>
                  </a:moveTo>
                  <a:lnTo>
                    <a:pt x="56982" y="992"/>
                  </a:lnTo>
                  <a:lnTo>
                    <a:pt x="15414" y="11023"/>
                  </a:lnTo>
                  <a:lnTo>
                    <a:pt x="1183" y="21249"/>
                  </a:lnTo>
                  <a:lnTo>
                    <a:pt x="0" y="23095"/>
                  </a:lnTo>
                  <a:lnTo>
                    <a:pt x="204" y="24327"/>
                  </a:lnTo>
                  <a:lnTo>
                    <a:pt x="11263" y="32601"/>
                  </a:lnTo>
                  <a:lnTo>
                    <a:pt x="49825" y="42574"/>
                  </a:lnTo>
                  <a:lnTo>
                    <a:pt x="93094" y="56673"/>
                  </a:lnTo>
                  <a:lnTo>
                    <a:pt x="134052" y="74424"/>
                  </a:lnTo>
                  <a:lnTo>
                    <a:pt x="143593" y="83017"/>
                  </a:lnTo>
                  <a:lnTo>
                    <a:pt x="157802" y="99962"/>
                  </a:lnTo>
                  <a:lnTo>
                    <a:pt x="158983" y="103352"/>
                  </a:lnTo>
                  <a:lnTo>
                    <a:pt x="158778" y="106604"/>
                  </a:lnTo>
                  <a:lnTo>
                    <a:pt x="155591" y="115530"/>
                  </a:lnTo>
                  <a:lnTo>
                    <a:pt x="146836" y="116071"/>
                  </a:lnTo>
                  <a:lnTo>
                    <a:pt x="146573" y="111341"/>
                  </a:lnTo>
                  <a:lnTo>
                    <a:pt x="149158" y="106370"/>
                  </a:lnTo>
                  <a:lnTo>
                    <a:pt x="164509" y="89222"/>
                  </a:lnTo>
                  <a:lnTo>
                    <a:pt x="172012" y="84302"/>
                  </a:lnTo>
                  <a:lnTo>
                    <a:pt x="213239" y="66281"/>
                  </a:lnTo>
                  <a:lnTo>
                    <a:pt x="228727" y="64185"/>
                  </a:lnTo>
                  <a:lnTo>
                    <a:pt x="240241" y="65899"/>
                  </a:lnTo>
                  <a:lnTo>
                    <a:pt x="249658" y="68976"/>
                  </a:lnTo>
                  <a:lnTo>
                    <a:pt x="264131" y="71700"/>
                  </a:lnTo>
                  <a:lnTo>
                    <a:pt x="266580" y="73597"/>
                  </a:lnTo>
                  <a:lnTo>
                    <a:pt x="276970" y="86604"/>
                  </a:lnTo>
                  <a:lnTo>
                    <a:pt x="279390" y="95334"/>
                  </a:lnTo>
                  <a:lnTo>
                    <a:pt x="279955" y="101240"/>
                  </a:lnTo>
                  <a:lnTo>
                    <a:pt x="282853" y="107173"/>
                  </a:lnTo>
                  <a:lnTo>
                    <a:pt x="286455" y="113116"/>
                  </a:lnTo>
                  <a:lnTo>
                    <a:pt x="288769" y="125017"/>
                  </a:lnTo>
                  <a:lnTo>
                    <a:pt x="289304" y="133422"/>
                  </a:lnTo>
                  <a:lnTo>
                    <a:pt x="294069" y="133790"/>
                  </a:lnTo>
                  <a:lnTo>
                    <a:pt x="295468" y="132849"/>
                  </a:lnTo>
                  <a:lnTo>
                    <a:pt x="296401" y="131230"/>
                  </a:lnTo>
                  <a:lnTo>
                    <a:pt x="297023" y="129159"/>
                  </a:lnTo>
                  <a:lnTo>
                    <a:pt x="305171" y="115847"/>
                  </a:lnTo>
                  <a:lnTo>
                    <a:pt x="306797" y="104132"/>
                  </a:lnTo>
                  <a:lnTo>
                    <a:pt x="298080" y="75238"/>
                  </a:lnTo>
                  <a:lnTo>
                    <a:pt x="285944" y="59640"/>
                  </a:lnTo>
                  <a:lnTo>
                    <a:pt x="280223" y="56272"/>
                  </a:lnTo>
                  <a:lnTo>
                    <a:pt x="277308" y="55374"/>
                  </a:lnTo>
                  <a:lnTo>
                    <a:pt x="275365" y="53783"/>
                  </a:lnTo>
                  <a:lnTo>
                    <a:pt x="272630" y="48788"/>
                  </a:lnTo>
                  <a:lnTo>
                    <a:pt x="272246" y="49392"/>
                  </a:lnTo>
                  <a:lnTo>
                    <a:pt x="271630" y="52751"/>
                  </a:lnTo>
                  <a:lnTo>
                    <a:pt x="274191" y="53210"/>
                  </a:lnTo>
                  <a:lnTo>
                    <a:pt x="276264" y="53333"/>
                  </a:lnTo>
                  <a:lnTo>
                    <a:pt x="281212" y="56115"/>
                  </a:lnTo>
                  <a:lnTo>
                    <a:pt x="283921" y="58245"/>
                  </a:lnTo>
                  <a:lnTo>
                    <a:pt x="286930" y="63259"/>
                  </a:lnTo>
                  <a:lnTo>
                    <a:pt x="289260" y="68795"/>
                  </a:lnTo>
                  <a:lnTo>
                    <a:pt x="304721" y="89316"/>
                  </a:lnTo>
                  <a:lnTo>
                    <a:pt x="305547" y="92286"/>
                  </a:lnTo>
                  <a:lnTo>
                    <a:pt x="307089" y="94266"/>
                  </a:lnTo>
                  <a:lnTo>
                    <a:pt x="311449" y="96466"/>
                  </a:lnTo>
                  <a:lnTo>
                    <a:pt x="329307" y="98180"/>
                  </a:lnTo>
                  <a:lnTo>
                    <a:pt x="334552" y="95560"/>
                  </a:lnTo>
                  <a:lnTo>
                    <a:pt x="340191" y="92080"/>
                  </a:lnTo>
                  <a:lnTo>
                    <a:pt x="348944" y="89129"/>
                  </a:lnTo>
                  <a:lnTo>
                    <a:pt x="357821" y="83404"/>
                  </a:lnTo>
                  <a:lnTo>
                    <a:pt x="367944" y="80767"/>
                  </a:lnTo>
                  <a:lnTo>
                    <a:pt x="378598" y="80368"/>
                  </a:lnTo>
                  <a:lnTo>
                    <a:pt x="378634" y="88929"/>
                  </a:lnTo>
                  <a:lnTo>
                    <a:pt x="385764" y="83087"/>
                  </a:lnTo>
                  <a:lnTo>
                    <a:pt x="393866" y="81173"/>
                  </a:lnTo>
                  <a:lnTo>
                    <a:pt x="399626" y="80725"/>
                  </a:lnTo>
                  <a:lnTo>
                    <a:pt x="405493" y="77880"/>
                  </a:lnTo>
                  <a:lnTo>
                    <a:pt x="411407" y="74300"/>
                  </a:lnTo>
                  <a:lnTo>
                    <a:pt x="423289" y="72003"/>
                  </a:lnTo>
                  <a:lnTo>
                    <a:pt x="435191" y="71549"/>
                  </a:lnTo>
                  <a:lnTo>
                    <a:pt x="437175" y="72504"/>
                  </a:lnTo>
                  <a:lnTo>
                    <a:pt x="438497" y="74133"/>
                  </a:lnTo>
                  <a:lnTo>
                    <a:pt x="440959" y="78588"/>
                  </a:lnTo>
                  <a:lnTo>
                    <a:pt x="479848" y="119066"/>
                  </a:lnTo>
                  <a:lnTo>
                    <a:pt x="488441" y="122371"/>
                  </a:lnTo>
                  <a:lnTo>
                    <a:pt x="512580" y="125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48"/>
            <p:cNvSpPr/>
            <p:nvPr/>
          </p:nvSpPr>
          <p:spPr>
            <a:xfrm>
              <a:off x="3973711" y="2429288"/>
              <a:ext cx="281030" cy="115674"/>
            </a:xfrm>
            <a:custGeom>
              <a:avLst/>
              <a:gdLst/>
              <a:ahLst/>
              <a:cxnLst/>
              <a:rect l="0" t="0" r="0" b="0"/>
              <a:pathLst>
                <a:path w="281030" h="115674">
                  <a:moveTo>
                    <a:pt x="0" y="26376"/>
                  </a:moveTo>
                  <a:lnTo>
                    <a:pt x="0" y="44117"/>
                  </a:lnTo>
                  <a:lnTo>
                    <a:pt x="32824" y="12403"/>
                  </a:lnTo>
                  <a:lnTo>
                    <a:pt x="44665" y="6639"/>
                  </a:lnTo>
                  <a:lnTo>
                    <a:pt x="50609" y="2721"/>
                  </a:lnTo>
                  <a:lnTo>
                    <a:pt x="59533" y="516"/>
                  </a:lnTo>
                  <a:lnTo>
                    <a:pt x="65485" y="0"/>
                  </a:lnTo>
                  <a:lnTo>
                    <a:pt x="67469" y="854"/>
                  </a:lnTo>
                  <a:lnTo>
                    <a:pt x="68792" y="2416"/>
                  </a:lnTo>
                  <a:lnTo>
                    <a:pt x="70915" y="7312"/>
                  </a:lnTo>
                  <a:lnTo>
                    <a:pt x="71437" y="44113"/>
                  </a:lnTo>
                  <a:lnTo>
                    <a:pt x="76178" y="44199"/>
                  </a:lnTo>
                  <a:lnTo>
                    <a:pt x="81151" y="41573"/>
                  </a:lnTo>
                  <a:lnTo>
                    <a:pt x="86669" y="38091"/>
                  </a:lnTo>
                  <a:lnTo>
                    <a:pt x="98295" y="35856"/>
                  </a:lnTo>
                  <a:lnTo>
                    <a:pt x="115673" y="35308"/>
                  </a:lnTo>
                  <a:lnTo>
                    <a:pt x="123133" y="41443"/>
                  </a:lnTo>
                  <a:lnTo>
                    <a:pt x="132326" y="43868"/>
                  </a:lnTo>
                  <a:lnTo>
                    <a:pt x="141746" y="38026"/>
                  </a:lnTo>
                  <a:lnTo>
                    <a:pt x="155218" y="35120"/>
                  </a:lnTo>
                  <a:lnTo>
                    <a:pt x="165935" y="28415"/>
                  </a:lnTo>
                  <a:lnTo>
                    <a:pt x="175394" y="21137"/>
                  </a:lnTo>
                  <a:lnTo>
                    <a:pt x="187479" y="15530"/>
                  </a:lnTo>
                  <a:lnTo>
                    <a:pt x="194680" y="9902"/>
                  </a:lnTo>
                  <a:lnTo>
                    <a:pt x="196264" y="10432"/>
                  </a:lnTo>
                  <a:lnTo>
                    <a:pt x="203986" y="16327"/>
                  </a:lnTo>
                  <a:lnTo>
                    <a:pt x="204762" y="19594"/>
                  </a:lnTo>
                  <a:lnTo>
                    <a:pt x="205260" y="29777"/>
                  </a:lnTo>
                  <a:lnTo>
                    <a:pt x="206293" y="31620"/>
                  </a:lnTo>
                  <a:lnTo>
                    <a:pt x="207974" y="32849"/>
                  </a:lnTo>
                  <a:lnTo>
                    <a:pt x="212488" y="34214"/>
                  </a:lnTo>
                  <a:lnTo>
                    <a:pt x="217801" y="34820"/>
                  </a:lnTo>
                  <a:lnTo>
                    <a:pt x="223470" y="37736"/>
                  </a:lnTo>
                  <a:lnTo>
                    <a:pt x="226371" y="39902"/>
                  </a:lnTo>
                  <a:lnTo>
                    <a:pt x="230289" y="40355"/>
                  </a:lnTo>
                  <a:lnTo>
                    <a:pt x="274127" y="35339"/>
                  </a:lnTo>
                  <a:lnTo>
                    <a:pt x="281029" y="35312"/>
                  </a:lnTo>
                  <a:lnTo>
                    <a:pt x="280618" y="38287"/>
                  </a:lnTo>
                  <a:lnTo>
                    <a:pt x="270993" y="61802"/>
                  </a:lnTo>
                  <a:lnTo>
                    <a:pt x="268277" y="72879"/>
                  </a:lnTo>
                  <a:lnTo>
                    <a:pt x="261170" y="84693"/>
                  </a:lnTo>
                  <a:lnTo>
                    <a:pt x="253772" y="94477"/>
                  </a:lnTo>
                  <a:lnTo>
                    <a:pt x="251140" y="103660"/>
                  </a:lnTo>
                  <a:lnTo>
                    <a:pt x="250031" y="115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49"/>
            <p:cNvSpPr/>
            <p:nvPr/>
          </p:nvSpPr>
          <p:spPr>
            <a:xfrm>
              <a:off x="821531" y="2384627"/>
              <a:ext cx="35720" cy="267491"/>
            </a:xfrm>
            <a:custGeom>
              <a:avLst/>
              <a:gdLst/>
              <a:ahLst/>
              <a:cxnLst/>
              <a:rect l="0" t="0" r="0" b="0"/>
              <a:pathLst>
                <a:path w="35720" h="267491">
                  <a:moveTo>
                    <a:pt x="0" y="17459"/>
                  </a:moveTo>
                  <a:lnTo>
                    <a:pt x="0" y="0"/>
                  </a:lnTo>
                  <a:lnTo>
                    <a:pt x="7068" y="41153"/>
                  </a:lnTo>
                  <a:lnTo>
                    <a:pt x="8562" y="81781"/>
                  </a:lnTo>
                  <a:lnTo>
                    <a:pt x="8881" y="124854"/>
                  </a:lnTo>
                  <a:lnTo>
                    <a:pt x="8924" y="163158"/>
                  </a:lnTo>
                  <a:lnTo>
                    <a:pt x="8929" y="200614"/>
                  </a:lnTo>
                  <a:lnTo>
                    <a:pt x="16059" y="236825"/>
                  </a:lnTo>
                  <a:lnTo>
                    <a:pt x="24161" y="252672"/>
                  </a:lnTo>
                  <a:lnTo>
                    <a:pt x="35719" y="267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50"/>
            <p:cNvSpPr/>
            <p:nvPr/>
          </p:nvSpPr>
          <p:spPr>
            <a:xfrm>
              <a:off x="1089422" y="2384227"/>
              <a:ext cx="267892" cy="212793"/>
            </a:xfrm>
            <a:custGeom>
              <a:avLst/>
              <a:gdLst/>
              <a:ahLst/>
              <a:cxnLst/>
              <a:rect l="0" t="0" r="0" b="0"/>
              <a:pathLst>
                <a:path w="267892" h="212793">
                  <a:moveTo>
                    <a:pt x="0" y="0"/>
                  </a:move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16959" y="33010"/>
                  </a:lnTo>
                  <a:lnTo>
                    <a:pt x="18585" y="48586"/>
                  </a:lnTo>
                  <a:lnTo>
                    <a:pt x="25513" y="82257"/>
                  </a:lnTo>
                  <a:lnTo>
                    <a:pt x="26677" y="126422"/>
                  </a:lnTo>
                  <a:lnTo>
                    <a:pt x="34467" y="166288"/>
                  </a:lnTo>
                  <a:lnTo>
                    <a:pt x="32517" y="175770"/>
                  </a:lnTo>
                  <a:lnTo>
                    <a:pt x="30608" y="179688"/>
                  </a:lnTo>
                  <a:lnTo>
                    <a:pt x="31132" y="189332"/>
                  </a:lnTo>
                  <a:lnTo>
                    <a:pt x="34813" y="202212"/>
                  </a:lnTo>
                  <a:lnTo>
                    <a:pt x="34122" y="204261"/>
                  </a:lnTo>
                  <a:lnTo>
                    <a:pt x="30710" y="209184"/>
                  </a:lnTo>
                  <a:lnTo>
                    <a:pt x="30395" y="210893"/>
                  </a:lnTo>
                  <a:lnTo>
                    <a:pt x="31177" y="212033"/>
                  </a:lnTo>
                  <a:lnTo>
                    <a:pt x="32691" y="212792"/>
                  </a:lnTo>
                  <a:lnTo>
                    <a:pt x="33700" y="212307"/>
                  </a:lnTo>
                  <a:lnTo>
                    <a:pt x="34373" y="210991"/>
                  </a:lnTo>
                  <a:lnTo>
                    <a:pt x="34822" y="209121"/>
                  </a:lnTo>
                  <a:lnTo>
                    <a:pt x="34128" y="207875"/>
                  </a:lnTo>
                  <a:lnTo>
                    <a:pt x="32674" y="207044"/>
                  </a:lnTo>
                  <a:lnTo>
                    <a:pt x="30712" y="206490"/>
                  </a:lnTo>
                  <a:lnTo>
                    <a:pt x="29405" y="204137"/>
                  </a:lnTo>
                  <a:lnTo>
                    <a:pt x="27133" y="175881"/>
                  </a:lnTo>
                  <a:lnTo>
                    <a:pt x="36548" y="133588"/>
                  </a:lnTo>
                  <a:lnTo>
                    <a:pt x="44894" y="112342"/>
                  </a:lnTo>
                  <a:lnTo>
                    <a:pt x="50711" y="104500"/>
                  </a:lnTo>
                  <a:lnTo>
                    <a:pt x="60758" y="99052"/>
                  </a:lnTo>
                  <a:lnTo>
                    <a:pt x="64376" y="101239"/>
                  </a:lnTo>
                  <a:lnTo>
                    <a:pt x="66730" y="103211"/>
                  </a:lnTo>
                  <a:lnTo>
                    <a:pt x="69345" y="108049"/>
                  </a:lnTo>
                  <a:lnTo>
                    <a:pt x="70042" y="110728"/>
                  </a:lnTo>
                  <a:lnTo>
                    <a:pt x="75765" y="119238"/>
                  </a:lnTo>
                  <a:lnTo>
                    <a:pt x="110143" y="159523"/>
                  </a:lnTo>
                  <a:lnTo>
                    <a:pt x="119065" y="171399"/>
                  </a:lnTo>
                  <a:lnTo>
                    <a:pt x="125017" y="175396"/>
                  </a:lnTo>
                  <a:lnTo>
                    <a:pt x="141662" y="182702"/>
                  </a:lnTo>
                  <a:lnTo>
                    <a:pt x="152589" y="182735"/>
                  </a:lnTo>
                  <a:lnTo>
                    <a:pt x="184946" y="176311"/>
                  </a:lnTo>
                  <a:lnTo>
                    <a:pt x="225474" y="153699"/>
                  </a:lnTo>
                  <a:lnTo>
                    <a:pt x="254895" y="119305"/>
                  </a:lnTo>
                  <a:lnTo>
                    <a:pt x="257154" y="113217"/>
                  </a:lnTo>
                  <a:lnTo>
                    <a:pt x="256764" y="110204"/>
                  </a:lnTo>
                  <a:lnTo>
                    <a:pt x="251114" y="100000"/>
                  </a:lnTo>
                  <a:lnTo>
                    <a:pt x="247866" y="99014"/>
                  </a:lnTo>
                  <a:lnTo>
                    <a:pt x="237697" y="98382"/>
                  </a:lnTo>
                  <a:lnTo>
                    <a:pt x="224328" y="103013"/>
                  </a:lnTo>
                  <a:lnTo>
                    <a:pt x="205918" y="116324"/>
                  </a:lnTo>
                  <a:lnTo>
                    <a:pt x="188842" y="132779"/>
                  </a:lnTo>
                  <a:lnTo>
                    <a:pt x="183148" y="143680"/>
                  </a:lnTo>
                  <a:lnTo>
                    <a:pt x="174049" y="171754"/>
                  </a:lnTo>
                  <a:lnTo>
                    <a:pt x="175912" y="179853"/>
                  </a:lnTo>
                  <a:lnTo>
                    <a:pt x="185193" y="193137"/>
                  </a:lnTo>
                  <a:lnTo>
                    <a:pt x="194660" y="202305"/>
                  </a:lnTo>
                  <a:lnTo>
                    <a:pt x="204255" y="208314"/>
                  </a:lnTo>
                  <a:lnTo>
                    <a:pt x="217780" y="209001"/>
                  </a:lnTo>
                  <a:lnTo>
                    <a:pt x="259854" y="205594"/>
                  </a:lnTo>
                  <a:lnTo>
                    <a:pt x="267891" y="205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51"/>
            <p:cNvSpPr/>
            <p:nvPr/>
          </p:nvSpPr>
          <p:spPr>
            <a:xfrm>
              <a:off x="1723430" y="2384227"/>
              <a:ext cx="26790" cy="196454"/>
            </a:xfrm>
            <a:custGeom>
              <a:avLst/>
              <a:gdLst/>
              <a:ahLst/>
              <a:cxnLst/>
              <a:rect l="0" t="0" r="0" b="0"/>
              <a:pathLst>
                <a:path w="26790" h="196454">
                  <a:moveTo>
                    <a:pt x="0" y="0"/>
                  </a:moveTo>
                  <a:lnTo>
                    <a:pt x="8562" y="0"/>
                  </a:lnTo>
                  <a:lnTo>
                    <a:pt x="8927" y="42240"/>
                  </a:lnTo>
                  <a:lnTo>
                    <a:pt x="8929" y="85129"/>
                  </a:lnTo>
                  <a:lnTo>
                    <a:pt x="8929" y="129622"/>
                  </a:lnTo>
                  <a:lnTo>
                    <a:pt x="18024" y="171569"/>
                  </a:lnTo>
                  <a:lnTo>
                    <a:pt x="26789" y="196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52"/>
            <p:cNvSpPr/>
            <p:nvPr/>
          </p:nvSpPr>
          <p:spPr>
            <a:xfrm>
              <a:off x="1402119" y="2491383"/>
              <a:ext cx="187366" cy="80332"/>
            </a:xfrm>
            <a:custGeom>
              <a:avLst/>
              <a:gdLst/>
              <a:ahLst/>
              <a:cxnLst/>
              <a:rect l="0" t="0" r="0" b="0"/>
              <a:pathLst>
                <a:path w="187366" h="80332">
                  <a:moveTo>
                    <a:pt x="80209" y="26789"/>
                  </a:moveTo>
                  <a:lnTo>
                    <a:pt x="80209" y="9406"/>
                  </a:lnTo>
                  <a:lnTo>
                    <a:pt x="37969" y="38745"/>
                  </a:lnTo>
                  <a:lnTo>
                    <a:pt x="25250" y="47640"/>
                  </a:lnTo>
                  <a:lnTo>
                    <a:pt x="8982" y="66931"/>
                  </a:lnTo>
                  <a:lnTo>
                    <a:pt x="5935" y="68433"/>
                  </a:lnTo>
                  <a:lnTo>
                    <a:pt x="3904" y="70427"/>
                  </a:lnTo>
                  <a:lnTo>
                    <a:pt x="0" y="79921"/>
                  </a:lnTo>
                  <a:lnTo>
                    <a:pt x="4629" y="80235"/>
                  </a:lnTo>
                  <a:lnTo>
                    <a:pt x="9577" y="77663"/>
                  </a:lnTo>
                  <a:lnTo>
                    <a:pt x="41523" y="48586"/>
                  </a:lnTo>
                  <a:lnTo>
                    <a:pt x="51657" y="45167"/>
                  </a:lnTo>
                  <a:lnTo>
                    <a:pt x="57638" y="44802"/>
                  </a:lnTo>
                  <a:lnTo>
                    <a:pt x="59209" y="45743"/>
                  </a:lnTo>
                  <a:lnTo>
                    <a:pt x="60256" y="47362"/>
                  </a:lnTo>
                  <a:lnTo>
                    <a:pt x="61936" y="52350"/>
                  </a:lnTo>
                  <a:lnTo>
                    <a:pt x="68405" y="60464"/>
                  </a:lnTo>
                  <a:lnTo>
                    <a:pt x="70002" y="65899"/>
                  </a:lnTo>
                  <a:lnTo>
                    <a:pt x="71420" y="67745"/>
                  </a:lnTo>
                  <a:lnTo>
                    <a:pt x="75641" y="69796"/>
                  </a:lnTo>
                  <a:lnTo>
                    <a:pt x="77164" y="71336"/>
                  </a:lnTo>
                  <a:lnTo>
                    <a:pt x="78856" y="75692"/>
                  </a:lnTo>
                  <a:lnTo>
                    <a:pt x="80299" y="77250"/>
                  </a:lnTo>
                  <a:lnTo>
                    <a:pt x="89019" y="80331"/>
                  </a:lnTo>
                  <a:lnTo>
                    <a:pt x="89104" y="75616"/>
                  </a:lnTo>
                  <a:lnTo>
                    <a:pt x="90107" y="74223"/>
                  </a:lnTo>
                  <a:lnTo>
                    <a:pt x="93869" y="72675"/>
                  </a:lnTo>
                  <a:lnTo>
                    <a:pt x="95269" y="70278"/>
                  </a:lnTo>
                  <a:lnTo>
                    <a:pt x="98231" y="59408"/>
                  </a:lnTo>
                  <a:lnTo>
                    <a:pt x="100161" y="57465"/>
                  </a:lnTo>
                  <a:lnTo>
                    <a:pt x="110388" y="49605"/>
                  </a:lnTo>
                  <a:lnTo>
                    <a:pt x="113466" y="44206"/>
                  </a:lnTo>
                  <a:lnTo>
                    <a:pt x="115826" y="38498"/>
                  </a:lnTo>
                  <a:lnTo>
                    <a:pt x="120182" y="32654"/>
                  </a:lnTo>
                  <a:lnTo>
                    <a:pt x="125425" y="29396"/>
                  </a:lnTo>
                  <a:lnTo>
                    <a:pt x="141616" y="22563"/>
                  </a:lnTo>
                  <a:lnTo>
                    <a:pt x="18736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53"/>
            <p:cNvSpPr/>
            <p:nvPr/>
          </p:nvSpPr>
          <p:spPr>
            <a:xfrm>
              <a:off x="3393284" y="2344304"/>
              <a:ext cx="196451" cy="155873"/>
            </a:xfrm>
            <a:custGeom>
              <a:avLst/>
              <a:gdLst/>
              <a:ahLst/>
              <a:cxnLst/>
              <a:rect l="0" t="0" r="0" b="0"/>
              <a:pathLst>
                <a:path w="196451" h="155873">
                  <a:moveTo>
                    <a:pt x="17857" y="4204"/>
                  </a:moveTo>
                  <a:lnTo>
                    <a:pt x="17857" y="16633"/>
                  </a:lnTo>
                  <a:lnTo>
                    <a:pt x="9479" y="58035"/>
                  </a:lnTo>
                  <a:lnTo>
                    <a:pt x="8959" y="99469"/>
                  </a:lnTo>
                  <a:lnTo>
                    <a:pt x="366" y="143552"/>
                  </a:lnTo>
                  <a:lnTo>
                    <a:pt x="0" y="155872"/>
                  </a:lnTo>
                  <a:lnTo>
                    <a:pt x="989" y="124961"/>
                  </a:lnTo>
                  <a:lnTo>
                    <a:pt x="13300" y="81516"/>
                  </a:lnTo>
                  <a:lnTo>
                    <a:pt x="29885" y="43153"/>
                  </a:lnTo>
                  <a:lnTo>
                    <a:pt x="38417" y="33752"/>
                  </a:lnTo>
                  <a:lnTo>
                    <a:pt x="77546" y="10318"/>
                  </a:lnTo>
                  <a:lnTo>
                    <a:pt x="120809" y="0"/>
                  </a:lnTo>
                  <a:lnTo>
                    <a:pt x="136043" y="21"/>
                  </a:lnTo>
                  <a:lnTo>
                    <a:pt x="180144" y="10177"/>
                  </a:lnTo>
                  <a:lnTo>
                    <a:pt x="186327" y="12258"/>
                  </a:lnTo>
                  <a:lnTo>
                    <a:pt x="196450" y="13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54"/>
            <p:cNvSpPr/>
            <p:nvPr/>
          </p:nvSpPr>
          <p:spPr>
            <a:xfrm>
              <a:off x="5072104" y="2366367"/>
              <a:ext cx="53493" cy="61114"/>
            </a:xfrm>
            <a:custGeom>
              <a:avLst/>
              <a:gdLst/>
              <a:ahLst/>
              <a:cxnLst/>
              <a:rect l="0" t="0" r="0" b="0"/>
              <a:pathLst>
                <a:path w="53493" h="61114">
                  <a:moveTo>
                    <a:pt x="17818" y="8930"/>
                  </a:moveTo>
                  <a:lnTo>
                    <a:pt x="17818" y="13670"/>
                  </a:lnTo>
                  <a:lnTo>
                    <a:pt x="16826" y="15067"/>
                  </a:lnTo>
                  <a:lnTo>
                    <a:pt x="15172" y="15998"/>
                  </a:lnTo>
                  <a:lnTo>
                    <a:pt x="5389" y="17492"/>
                  </a:lnTo>
                  <a:lnTo>
                    <a:pt x="3578" y="18607"/>
                  </a:lnTo>
                  <a:lnTo>
                    <a:pt x="2372" y="20342"/>
                  </a:lnTo>
                  <a:lnTo>
                    <a:pt x="674" y="27525"/>
                  </a:lnTo>
                  <a:lnTo>
                    <a:pt x="0" y="47668"/>
                  </a:lnTo>
                  <a:lnTo>
                    <a:pt x="978" y="49638"/>
                  </a:lnTo>
                  <a:lnTo>
                    <a:pt x="2623" y="50952"/>
                  </a:lnTo>
                  <a:lnTo>
                    <a:pt x="7096" y="53403"/>
                  </a:lnTo>
                  <a:lnTo>
                    <a:pt x="12391" y="57800"/>
                  </a:lnTo>
                  <a:lnTo>
                    <a:pt x="20698" y="60415"/>
                  </a:lnTo>
                  <a:lnTo>
                    <a:pt x="25691" y="61113"/>
                  </a:lnTo>
                  <a:lnTo>
                    <a:pt x="29020" y="60586"/>
                  </a:lnTo>
                  <a:lnTo>
                    <a:pt x="31239" y="59242"/>
                  </a:lnTo>
                  <a:lnTo>
                    <a:pt x="39541" y="49957"/>
                  </a:lnTo>
                  <a:lnTo>
                    <a:pt x="45001" y="47008"/>
                  </a:lnTo>
                  <a:lnTo>
                    <a:pt x="47846" y="46221"/>
                  </a:lnTo>
                  <a:lnTo>
                    <a:pt x="49743" y="44705"/>
                  </a:lnTo>
                  <a:lnTo>
                    <a:pt x="51851" y="40374"/>
                  </a:lnTo>
                  <a:lnTo>
                    <a:pt x="53492" y="14849"/>
                  </a:lnTo>
                  <a:lnTo>
                    <a:pt x="50871" y="8915"/>
                  </a:lnTo>
                  <a:lnTo>
                    <a:pt x="45844" y="1761"/>
                  </a:lnTo>
                  <a:lnTo>
                    <a:pt x="42511" y="783"/>
                  </a:lnTo>
                  <a:lnTo>
                    <a:pt x="356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55"/>
            <p:cNvSpPr/>
            <p:nvPr/>
          </p:nvSpPr>
          <p:spPr>
            <a:xfrm>
              <a:off x="5152430" y="2384247"/>
              <a:ext cx="98226" cy="44261"/>
            </a:xfrm>
            <a:custGeom>
              <a:avLst/>
              <a:gdLst/>
              <a:ahLst/>
              <a:cxnLst/>
              <a:rect l="0" t="0" r="0" b="0"/>
              <a:pathLst>
                <a:path w="98226" h="44261">
                  <a:moveTo>
                    <a:pt x="0" y="35698"/>
                  </a:moveTo>
                  <a:lnTo>
                    <a:pt x="7688" y="35698"/>
                  </a:lnTo>
                  <a:lnTo>
                    <a:pt x="8102" y="36691"/>
                  </a:lnTo>
                  <a:lnTo>
                    <a:pt x="8897" y="44260"/>
                  </a:lnTo>
                  <a:lnTo>
                    <a:pt x="8928" y="31316"/>
                  </a:lnTo>
                  <a:lnTo>
                    <a:pt x="11575" y="26144"/>
                  </a:lnTo>
                  <a:lnTo>
                    <a:pt x="15066" y="20538"/>
                  </a:lnTo>
                  <a:lnTo>
                    <a:pt x="17307" y="8854"/>
                  </a:lnTo>
                  <a:lnTo>
                    <a:pt x="17491" y="5896"/>
                  </a:lnTo>
                  <a:lnTo>
                    <a:pt x="18606" y="3924"/>
                  </a:lnTo>
                  <a:lnTo>
                    <a:pt x="20341" y="2609"/>
                  </a:lnTo>
                  <a:lnTo>
                    <a:pt x="24916" y="1148"/>
                  </a:lnTo>
                  <a:lnTo>
                    <a:pt x="64621" y="0"/>
                  </a:lnTo>
                  <a:lnTo>
                    <a:pt x="74361" y="981"/>
                  </a:lnTo>
                  <a:lnTo>
                    <a:pt x="93992" y="9075"/>
                  </a:lnTo>
                  <a:lnTo>
                    <a:pt x="95403" y="11004"/>
                  </a:lnTo>
                  <a:lnTo>
                    <a:pt x="98177" y="17720"/>
                  </a:lnTo>
                  <a:lnTo>
                    <a:pt x="98225" y="26398"/>
                  </a:lnTo>
                  <a:lnTo>
                    <a:pt x="80367" y="26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56"/>
            <p:cNvSpPr/>
            <p:nvPr/>
          </p:nvSpPr>
          <p:spPr>
            <a:xfrm>
              <a:off x="4343858" y="2384227"/>
              <a:ext cx="237073" cy="107001"/>
            </a:xfrm>
            <a:custGeom>
              <a:avLst/>
              <a:gdLst/>
              <a:ahLst/>
              <a:cxnLst/>
              <a:rect l="0" t="0" r="0" b="0"/>
              <a:pathLst>
                <a:path w="237073" h="107001">
                  <a:moveTo>
                    <a:pt x="13830" y="0"/>
                  </a:moveTo>
                  <a:lnTo>
                    <a:pt x="527" y="0"/>
                  </a:lnTo>
                  <a:lnTo>
                    <a:pt x="0" y="992"/>
                  </a:lnTo>
                  <a:lnTo>
                    <a:pt x="641" y="2646"/>
                  </a:lnTo>
                  <a:lnTo>
                    <a:pt x="2061" y="4740"/>
                  </a:lnTo>
                  <a:lnTo>
                    <a:pt x="3999" y="6136"/>
                  </a:lnTo>
                  <a:lnTo>
                    <a:pt x="28086" y="14821"/>
                  </a:lnTo>
                  <a:lnTo>
                    <a:pt x="68109" y="22199"/>
                  </a:lnTo>
                  <a:lnTo>
                    <a:pt x="105081" y="28830"/>
                  </a:lnTo>
                  <a:lnTo>
                    <a:pt x="125203" y="36323"/>
                  </a:lnTo>
                  <a:lnTo>
                    <a:pt x="132782" y="41940"/>
                  </a:lnTo>
                  <a:lnTo>
                    <a:pt x="138041" y="49689"/>
                  </a:lnTo>
                  <a:lnTo>
                    <a:pt x="142787" y="51849"/>
                  </a:lnTo>
                  <a:lnTo>
                    <a:pt x="144450" y="53418"/>
                  </a:lnTo>
                  <a:lnTo>
                    <a:pt x="146297" y="57806"/>
                  </a:lnTo>
                  <a:lnTo>
                    <a:pt x="145797" y="60365"/>
                  </a:lnTo>
                  <a:lnTo>
                    <a:pt x="140512" y="71602"/>
                  </a:lnTo>
                  <a:lnTo>
                    <a:pt x="139175" y="78635"/>
                  </a:lnTo>
                  <a:lnTo>
                    <a:pt x="138072" y="79213"/>
                  </a:lnTo>
                  <a:lnTo>
                    <a:pt x="130291" y="80322"/>
                  </a:lnTo>
                  <a:lnTo>
                    <a:pt x="129948" y="72675"/>
                  </a:lnTo>
                  <a:lnTo>
                    <a:pt x="137607" y="56169"/>
                  </a:lnTo>
                  <a:lnTo>
                    <a:pt x="158854" y="41376"/>
                  </a:lnTo>
                  <a:lnTo>
                    <a:pt x="167912" y="38233"/>
                  </a:lnTo>
                  <a:lnTo>
                    <a:pt x="184169" y="33818"/>
                  </a:lnTo>
                  <a:lnTo>
                    <a:pt x="202699" y="28177"/>
                  </a:lnTo>
                  <a:lnTo>
                    <a:pt x="206219" y="28707"/>
                  </a:lnTo>
                  <a:lnTo>
                    <a:pt x="217305" y="34599"/>
                  </a:lnTo>
                  <a:lnTo>
                    <a:pt x="218364" y="37867"/>
                  </a:lnTo>
                  <a:lnTo>
                    <a:pt x="218647" y="40127"/>
                  </a:lnTo>
                  <a:lnTo>
                    <a:pt x="217843" y="41634"/>
                  </a:lnTo>
                  <a:lnTo>
                    <a:pt x="216315" y="42639"/>
                  </a:lnTo>
                  <a:lnTo>
                    <a:pt x="214304" y="43308"/>
                  </a:lnTo>
                  <a:lnTo>
                    <a:pt x="212964" y="44747"/>
                  </a:lnTo>
                  <a:lnTo>
                    <a:pt x="203372" y="69755"/>
                  </a:lnTo>
                  <a:lnTo>
                    <a:pt x="201388" y="101174"/>
                  </a:lnTo>
                  <a:lnTo>
                    <a:pt x="202368" y="103168"/>
                  </a:lnTo>
                  <a:lnTo>
                    <a:pt x="204014" y="104497"/>
                  </a:lnTo>
                  <a:lnTo>
                    <a:pt x="209044" y="106631"/>
                  </a:lnTo>
                  <a:lnTo>
                    <a:pt x="214656" y="107000"/>
                  </a:lnTo>
                  <a:lnTo>
                    <a:pt x="219833" y="104441"/>
                  </a:lnTo>
                  <a:lnTo>
                    <a:pt x="222602" y="102369"/>
                  </a:lnTo>
                  <a:lnTo>
                    <a:pt x="225680" y="97422"/>
                  </a:lnTo>
                  <a:lnTo>
                    <a:pt x="228810" y="83238"/>
                  </a:lnTo>
                  <a:lnTo>
                    <a:pt x="237072" y="62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110"/>
          <p:cNvGrpSpPr/>
          <p:nvPr/>
        </p:nvGrpSpPr>
        <p:grpSpPr>
          <a:xfrm>
            <a:off x="5813336" y="3098602"/>
            <a:ext cx="2410864" cy="357178"/>
            <a:chOff x="5813336" y="2241352"/>
            <a:chExt cx="2410864" cy="357178"/>
          </a:xfrm>
        </p:grpSpPr>
        <p:sp>
          <p:nvSpPr>
            <p:cNvPr id="380" name="SMARTInkShape-457"/>
            <p:cNvSpPr/>
            <p:nvPr/>
          </p:nvSpPr>
          <p:spPr>
            <a:xfrm>
              <a:off x="7152680" y="2473523"/>
              <a:ext cx="8930" cy="44650"/>
            </a:xfrm>
            <a:custGeom>
              <a:avLst/>
              <a:gdLst/>
              <a:ahLst/>
              <a:cxnLst/>
              <a:rect l="0" t="0" r="0" b="0"/>
              <a:pathLst>
                <a:path w="8930" h="44650">
                  <a:moveTo>
                    <a:pt x="8929" y="0"/>
                  </a:moveTo>
                  <a:lnTo>
                    <a:pt x="8929" y="4741"/>
                  </a:lnTo>
                  <a:lnTo>
                    <a:pt x="6284" y="9714"/>
                  </a:lnTo>
                  <a:lnTo>
                    <a:pt x="2793" y="15232"/>
                  </a:lnTo>
                  <a:lnTo>
                    <a:pt x="552" y="26858"/>
                  </a:lnTo>
                  <a:lnTo>
                    <a:pt x="0" y="44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58"/>
            <p:cNvSpPr/>
            <p:nvPr/>
          </p:nvSpPr>
          <p:spPr>
            <a:xfrm>
              <a:off x="6224393" y="2339578"/>
              <a:ext cx="97827" cy="151806"/>
            </a:xfrm>
            <a:custGeom>
              <a:avLst/>
              <a:gdLst/>
              <a:ahLst/>
              <a:cxnLst/>
              <a:rect l="0" t="0" r="0" b="0"/>
              <a:pathLst>
                <a:path w="97827" h="151806">
                  <a:moveTo>
                    <a:pt x="35318" y="0"/>
                  </a:moveTo>
                  <a:lnTo>
                    <a:pt x="35318" y="12429"/>
                  </a:lnTo>
                  <a:lnTo>
                    <a:pt x="22015" y="52011"/>
                  </a:lnTo>
                  <a:lnTo>
                    <a:pt x="18059" y="80553"/>
                  </a:lnTo>
                  <a:lnTo>
                    <a:pt x="16733" y="92356"/>
                  </a:lnTo>
                  <a:lnTo>
                    <a:pt x="8388" y="119878"/>
                  </a:lnTo>
                  <a:lnTo>
                    <a:pt x="6451" y="121591"/>
                  </a:lnTo>
                  <a:lnTo>
                    <a:pt x="4167" y="122733"/>
                  </a:lnTo>
                  <a:lnTo>
                    <a:pt x="2644" y="124486"/>
                  </a:lnTo>
                  <a:lnTo>
                    <a:pt x="501" y="129709"/>
                  </a:lnTo>
                  <a:lnTo>
                    <a:pt x="200" y="129137"/>
                  </a:lnTo>
                  <a:lnTo>
                    <a:pt x="0" y="127763"/>
                  </a:lnTo>
                  <a:lnTo>
                    <a:pt x="858" y="126847"/>
                  </a:lnTo>
                  <a:lnTo>
                    <a:pt x="4458" y="125830"/>
                  </a:lnTo>
                  <a:lnTo>
                    <a:pt x="5815" y="124566"/>
                  </a:lnTo>
                  <a:lnTo>
                    <a:pt x="10639" y="115409"/>
                  </a:lnTo>
                  <a:lnTo>
                    <a:pt x="16412" y="109832"/>
                  </a:lnTo>
                  <a:lnTo>
                    <a:pt x="56117" y="84328"/>
                  </a:lnTo>
                  <a:lnTo>
                    <a:pt x="68876" y="80889"/>
                  </a:lnTo>
                  <a:lnTo>
                    <a:pt x="72722" y="83245"/>
                  </a:lnTo>
                  <a:lnTo>
                    <a:pt x="75137" y="85262"/>
                  </a:lnTo>
                  <a:lnTo>
                    <a:pt x="77820" y="90150"/>
                  </a:lnTo>
                  <a:lnTo>
                    <a:pt x="80676" y="104292"/>
                  </a:lnTo>
                  <a:lnTo>
                    <a:pt x="86978" y="116109"/>
                  </a:lnTo>
                  <a:lnTo>
                    <a:pt x="89636" y="130972"/>
                  </a:lnTo>
                  <a:lnTo>
                    <a:pt x="95914" y="142876"/>
                  </a:lnTo>
                  <a:lnTo>
                    <a:pt x="97826" y="151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59"/>
            <p:cNvSpPr/>
            <p:nvPr/>
          </p:nvSpPr>
          <p:spPr>
            <a:xfrm>
              <a:off x="5813336" y="2241352"/>
              <a:ext cx="303465" cy="258962"/>
            </a:xfrm>
            <a:custGeom>
              <a:avLst/>
              <a:gdLst/>
              <a:ahLst/>
              <a:cxnLst/>
              <a:rect l="0" t="0" r="0" b="0"/>
              <a:pathLst>
                <a:path w="303465" h="258962">
                  <a:moveTo>
                    <a:pt x="35609" y="0"/>
                  </a:moveTo>
                  <a:lnTo>
                    <a:pt x="35609" y="13302"/>
                  </a:lnTo>
                  <a:lnTo>
                    <a:pt x="27507" y="48055"/>
                  </a:lnTo>
                  <a:lnTo>
                    <a:pt x="25932" y="65611"/>
                  </a:lnTo>
                  <a:lnTo>
                    <a:pt x="18599" y="101214"/>
                  </a:lnTo>
                  <a:lnTo>
                    <a:pt x="17009" y="119065"/>
                  </a:lnTo>
                  <a:lnTo>
                    <a:pt x="9386" y="158088"/>
                  </a:lnTo>
                  <a:lnTo>
                    <a:pt x="8830" y="177151"/>
                  </a:lnTo>
                  <a:lnTo>
                    <a:pt x="6179" y="175307"/>
                  </a:lnTo>
                  <a:lnTo>
                    <a:pt x="4083" y="173426"/>
                  </a:lnTo>
                  <a:lnTo>
                    <a:pt x="1754" y="168690"/>
                  </a:lnTo>
                  <a:lnTo>
                    <a:pt x="0" y="136342"/>
                  </a:lnTo>
                  <a:lnTo>
                    <a:pt x="8991" y="95216"/>
                  </a:lnTo>
                  <a:lnTo>
                    <a:pt x="21141" y="65479"/>
                  </a:lnTo>
                  <a:lnTo>
                    <a:pt x="29510" y="56221"/>
                  </a:lnTo>
                  <a:lnTo>
                    <a:pt x="49689" y="40035"/>
                  </a:lnTo>
                  <a:lnTo>
                    <a:pt x="59184" y="36997"/>
                  </a:lnTo>
                  <a:lnTo>
                    <a:pt x="69533" y="35887"/>
                  </a:lnTo>
                  <a:lnTo>
                    <a:pt x="75536" y="40509"/>
                  </a:lnTo>
                  <a:lnTo>
                    <a:pt x="78159" y="48100"/>
                  </a:lnTo>
                  <a:lnTo>
                    <a:pt x="80203" y="91248"/>
                  </a:lnTo>
                  <a:lnTo>
                    <a:pt x="80257" y="133212"/>
                  </a:lnTo>
                  <a:lnTo>
                    <a:pt x="80258" y="142707"/>
                  </a:lnTo>
                  <a:lnTo>
                    <a:pt x="80258" y="138085"/>
                  </a:lnTo>
                  <a:lnTo>
                    <a:pt x="82903" y="133139"/>
                  </a:lnTo>
                  <a:lnTo>
                    <a:pt x="84998" y="130431"/>
                  </a:lnTo>
                  <a:lnTo>
                    <a:pt x="87326" y="122131"/>
                  </a:lnTo>
                  <a:lnTo>
                    <a:pt x="87946" y="117139"/>
                  </a:lnTo>
                  <a:lnTo>
                    <a:pt x="93927" y="106301"/>
                  </a:lnTo>
                  <a:lnTo>
                    <a:pt x="120122" y="76289"/>
                  </a:lnTo>
                  <a:lnTo>
                    <a:pt x="121716" y="75664"/>
                  </a:lnTo>
                  <a:lnTo>
                    <a:pt x="122780" y="76239"/>
                  </a:lnTo>
                  <a:lnTo>
                    <a:pt x="124953" y="79525"/>
                  </a:lnTo>
                  <a:lnTo>
                    <a:pt x="130763" y="86952"/>
                  </a:lnTo>
                  <a:lnTo>
                    <a:pt x="132925" y="95437"/>
                  </a:lnTo>
                  <a:lnTo>
                    <a:pt x="136466" y="136042"/>
                  </a:lnTo>
                  <a:lnTo>
                    <a:pt x="142928" y="155865"/>
                  </a:lnTo>
                  <a:lnTo>
                    <a:pt x="144858" y="157488"/>
                  </a:lnTo>
                  <a:lnTo>
                    <a:pt x="147137" y="158570"/>
                  </a:lnTo>
                  <a:lnTo>
                    <a:pt x="159826" y="160093"/>
                  </a:lnTo>
                  <a:lnTo>
                    <a:pt x="167876" y="157803"/>
                  </a:lnTo>
                  <a:lnTo>
                    <a:pt x="210409" y="139726"/>
                  </a:lnTo>
                  <a:lnTo>
                    <a:pt x="220124" y="131223"/>
                  </a:lnTo>
                  <a:lnTo>
                    <a:pt x="228741" y="121821"/>
                  </a:lnTo>
                  <a:lnTo>
                    <a:pt x="243756" y="111942"/>
                  </a:lnTo>
                  <a:lnTo>
                    <a:pt x="258204" y="107342"/>
                  </a:lnTo>
                  <a:lnTo>
                    <a:pt x="258827" y="125255"/>
                  </a:lnTo>
                  <a:lnTo>
                    <a:pt x="258834" y="128151"/>
                  </a:lnTo>
                  <a:lnTo>
                    <a:pt x="259832" y="130083"/>
                  </a:lnTo>
                  <a:lnTo>
                    <a:pt x="261490" y="131370"/>
                  </a:lnTo>
                  <a:lnTo>
                    <a:pt x="263587" y="132228"/>
                  </a:lnTo>
                  <a:lnTo>
                    <a:pt x="264985" y="133793"/>
                  </a:lnTo>
                  <a:lnTo>
                    <a:pt x="269875" y="143432"/>
                  </a:lnTo>
                  <a:lnTo>
                    <a:pt x="272154" y="146223"/>
                  </a:lnTo>
                  <a:lnTo>
                    <a:pt x="277331" y="149324"/>
                  </a:lnTo>
                  <a:lnTo>
                    <a:pt x="292842" y="151659"/>
                  </a:lnTo>
                  <a:lnTo>
                    <a:pt x="298799" y="151761"/>
                  </a:lnTo>
                  <a:lnTo>
                    <a:pt x="300366" y="152768"/>
                  </a:lnTo>
                  <a:lnTo>
                    <a:pt x="301411" y="154431"/>
                  </a:lnTo>
                  <a:lnTo>
                    <a:pt x="302881" y="161512"/>
                  </a:lnTo>
                  <a:lnTo>
                    <a:pt x="303464" y="186356"/>
                  </a:lnTo>
                  <a:lnTo>
                    <a:pt x="294404" y="226324"/>
                  </a:lnTo>
                  <a:lnTo>
                    <a:pt x="286241" y="251115"/>
                  </a:lnTo>
                  <a:lnTo>
                    <a:pt x="285641" y="258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60"/>
            <p:cNvSpPr/>
            <p:nvPr/>
          </p:nvSpPr>
          <p:spPr>
            <a:xfrm>
              <a:off x="6420814" y="2376585"/>
              <a:ext cx="129665" cy="79067"/>
            </a:xfrm>
            <a:custGeom>
              <a:avLst/>
              <a:gdLst/>
              <a:ahLst/>
              <a:cxnLst/>
              <a:rect l="0" t="0" r="0" b="0"/>
              <a:pathLst>
                <a:path w="129665" h="79067">
                  <a:moveTo>
                    <a:pt x="8561" y="34431"/>
                  </a:moveTo>
                  <a:lnTo>
                    <a:pt x="8561" y="39171"/>
                  </a:lnTo>
                  <a:lnTo>
                    <a:pt x="5915" y="44144"/>
                  </a:lnTo>
                  <a:lnTo>
                    <a:pt x="2424" y="49662"/>
                  </a:lnTo>
                  <a:lnTo>
                    <a:pt x="183" y="61288"/>
                  </a:lnTo>
                  <a:lnTo>
                    <a:pt x="0" y="64242"/>
                  </a:lnTo>
                  <a:lnTo>
                    <a:pt x="2440" y="70170"/>
                  </a:lnTo>
                  <a:lnTo>
                    <a:pt x="7353" y="77319"/>
                  </a:lnTo>
                  <a:lnTo>
                    <a:pt x="10669" y="78297"/>
                  </a:lnTo>
                  <a:lnTo>
                    <a:pt x="12943" y="78558"/>
                  </a:lnTo>
                  <a:lnTo>
                    <a:pt x="18115" y="76202"/>
                  </a:lnTo>
                  <a:lnTo>
                    <a:pt x="59742" y="49569"/>
                  </a:lnTo>
                  <a:lnTo>
                    <a:pt x="68019" y="40167"/>
                  </a:lnTo>
                  <a:lnTo>
                    <a:pt x="105166" y="13702"/>
                  </a:lnTo>
                  <a:lnTo>
                    <a:pt x="122480" y="8174"/>
                  </a:lnTo>
                  <a:lnTo>
                    <a:pt x="123202" y="7004"/>
                  </a:lnTo>
                  <a:lnTo>
                    <a:pt x="124005" y="3059"/>
                  </a:lnTo>
                  <a:lnTo>
                    <a:pt x="125211" y="1610"/>
                  </a:lnTo>
                  <a:lnTo>
                    <a:pt x="129197" y="0"/>
                  </a:lnTo>
                  <a:lnTo>
                    <a:pt x="129664" y="563"/>
                  </a:lnTo>
                  <a:lnTo>
                    <a:pt x="124901" y="7307"/>
                  </a:lnTo>
                  <a:lnTo>
                    <a:pt x="119982" y="12283"/>
                  </a:lnTo>
                  <a:lnTo>
                    <a:pt x="117612" y="17311"/>
                  </a:lnTo>
                  <a:lnTo>
                    <a:pt x="115739" y="41220"/>
                  </a:lnTo>
                  <a:lnTo>
                    <a:pt x="115727" y="46709"/>
                  </a:lnTo>
                  <a:lnTo>
                    <a:pt x="113076" y="52455"/>
                  </a:lnTo>
                  <a:lnTo>
                    <a:pt x="94467" y="73496"/>
                  </a:lnTo>
                  <a:lnTo>
                    <a:pt x="88744" y="76598"/>
                  </a:lnTo>
                  <a:lnTo>
                    <a:pt x="74021" y="78752"/>
                  </a:lnTo>
                  <a:lnTo>
                    <a:pt x="62661" y="79066"/>
                  </a:lnTo>
                  <a:lnTo>
                    <a:pt x="62139" y="70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61"/>
            <p:cNvSpPr/>
            <p:nvPr/>
          </p:nvSpPr>
          <p:spPr>
            <a:xfrm>
              <a:off x="7233047" y="2411016"/>
              <a:ext cx="44649" cy="98227"/>
            </a:xfrm>
            <a:custGeom>
              <a:avLst/>
              <a:gdLst/>
              <a:ahLst/>
              <a:cxnLst/>
              <a:rect l="0" t="0" r="0" b="0"/>
              <a:pathLst>
                <a:path w="44649" h="98227">
                  <a:moveTo>
                    <a:pt x="44648" y="0"/>
                  </a:moveTo>
                  <a:lnTo>
                    <a:pt x="36960" y="0"/>
                  </a:lnTo>
                  <a:lnTo>
                    <a:pt x="28835" y="6136"/>
                  </a:lnTo>
                  <a:lnTo>
                    <a:pt x="23398" y="7688"/>
                  </a:lnTo>
                  <a:lnTo>
                    <a:pt x="21552" y="9094"/>
                  </a:lnTo>
                  <a:lnTo>
                    <a:pt x="11007" y="26973"/>
                  </a:lnTo>
                  <a:lnTo>
                    <a:pt x="9340" y="38731"/>
                  </a:lnTo>
                  <a:lnTo>
                    <a:pt x="11758" y="44664"/>
                  </a:lnTo>
                  <a:lnTo>
                    <a:pt x="15148" y="50609"/>
                  </a:lnTo>
                  <a:lnTo>
                    <a:pt x="17323" y="62509"/>
                  </a:lnTo>
                  <a:lnTo>
                    <a:pt x="17503" y="65485"/>
                  </a:lnTo>
                  <a:lnTo>
                    <a:pt x="20346" y="71438"/>
                  </a:lnTo>
                  <a:lnTo>
                    <a:pt x="23926" y="77391"/>
                  </a:lnTo>
                  <a:lnTo>
                    <a:pt x="25516" y="83344"/>
                  </a:lnTo>
                  <a:lnTo>
                    <a:pt x="24949" y="85328"/>
                  </a:lnTo>
                  <a:lnTo>
                    <a:pt x="23578" y="86651"/>
                  </a:lnTo>
                  <a:lnTo>
                    <a:pt x="18989" y="88774"/>
                  </a:lnTo>
                  <a:lnTo>
                    <a:pt x="9326" y="97845"/>
                  </a:lnTo>
                  <a:lnTo>
                    <a:pt x="0" y="9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62"/>
            <p:cNvSpPr/>
            <p:nvPr/>
          </p:nvSpPr>
          <p:spPr>
            <a:xfrm>
              <a:off x="7974211" y="2375297"/>
              <a:ext cx="94115" cy="98227"/>
            </a:xfrm>
            <a:custGeom>
              <a:avLst/>
              <a:gdLst/>
              <a:ahLst/>
              <a:cxnLst/>
              <a:rect l="0" t="0" r="0" b="0"/>
              <a:pathLst>
                <a:path w="94115" h="98227">
                  <a:moveTo>
                    <a:pt x="0" y="0"/>
                  </a:moveTo>
                  <a:lnTo>
                    <a:pt x="0" y="32836"/>
                  </a:lnTo>
                  <a:lnTo>
                    <a:pt x="8897" y="44609"/>
                  </a:lnTo>
                  <a:lnTo>
                    <a:pt x="13661" y="44637"/>
                  </a:lnTo>
                  <a:lnTo>
                    <a:pt x="15060" y="43649"/>
                  </a:lnTo>
                  <a:lnTo>
                    <a:pt x="15993" y="41997"/>
                  </a:lnTo>
                  <a:lnTo>
                    <a:pt x="17490" y="36959"/>
                  </a:lnTo>
                  <a:lnTo>
                    <a:pt x="23923" y="28835"/>
                  </a:lnTo>
                  <a:lnTo>
                    <a:pt x="26932" y="20560"/>
                  </a:lnTo>
                  <a:lnTo>
                    <a:pt x="39106" y="5917"/>
                  </a:lnTo>
                  <a:lnTo>
                    <a:pt x="44831" y="2630"/>
                  </a:lnTo>
                  <a:lnTo>
                    <a:pt x="56590" y="519"/>
                  </a:lnTo>
                  <a:lnTo>
                    <a:pt x="69676" y="45"/>
                  </a:lnTo>
                  <a:lnTo>
                    <a:pt x="83712" y="12433"/>
                  </a:lnTo>
                  <a:lnTo>
                    <a:pt x="86815" y="18093"/>
                  </a:lnTo>
                  <a:lnTo>
                    <a:pt x="87642" y="20992"/>
                  </a:lnTo>
                  <a:lnTo>
                    <a:pt x="89186" y="22924"/>
                  </a:lnTo>
                  <a:lnTo>
                    <a:pt x="93547" y="25071"/>
                  </a:lnTo>
                  <a:lnTo>
                    <a:pt x="94114" y="26636"/>
                  </a:lnTo>
                  <a:lnTo>
                    <a:pt x="93501" y="28671"/>
                  </a:lnTo>
                  <a:lnTo>
                    <a:pt x="91165" y="33579"/>
                  </a:lnTo>
                  <a:lnTo>
                    <a:pt x="89319" y="65494"/>
                  </a:lnTo>
                  <a:lnTo>
                    <a:pt x="89297" y="9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63"/>
            <p:cNvSpPr/>
            <p:nvPr/>
          </p:nvSpPr>
          <p:spPr>
            <a:xfrm>
              <a:off x="6599151" y="2357438"/>
              <a:ext cx="87671" cy="107108"/>
            </a:xfrm>
            <a:custGeom>
              <a:avLst/>
              <a:gdLst/>
              <a:ahLst/>
              <a:cxnLst/>
              <a:rect l="0" t="0" r="0" b="0"/>
              <a:pathLst>
                <a:path w="87671" h="107108">
                  <a:moveTo>
                    <a:pt x="17747" y="0"/>
                  </a:moveTo>
                  <a:lnTo>
                    <a:pt x="17747" y="4740"/>
                  </a:lnTo>
                  <a:lnTo>
                    <a:pt x="15102" y="9713"/>
                  </a:lnTo>
                  <a:lnTo>
                    <a:pt x="11611" y="15231"/>
                  </a:lnTo>
                  <a:lnTo>
                    <a:pt x="9370" y="26857"/>
                  </a:lnTo>
                  <a:lnTo>
                    <a:pt x="9186" y="29811"/>
                  </a:lnTo>
                  <a:lnTo>
                    <a:pt x="6336" y="35739"/>
                  </a:lnTo>
                  <a:lnTo>
                    <a:pt x="4186" y="38708"/>
                  </a:lnTo>
                  <a:lnTo>
                    <a:pt x="1162" y="52369"/>
                  </a:lnTo>
                  <a:lnTo>
                    <a:pt x="0" y="78787"/>
                  </a:lnTo>
                  <a:lnTo>
                    <a:pt x="2584" y="87271"/>
                  </a:lnTo>
                  <a:lnTo>
                    <a:pt x="12327" y="100803"/>
                  </a:lnTo>
                  <a:lnTo>
                    <a:pt x="17985" y="104332"/>
                  </a:lnTo>
                  <a:lnTo>
                    <a:pt x="29701" y="106598"/>
                  </a:lnTo>
                  <a:lnTo>
                    <a:pt x="55206" y="107107"/>
                  </a:lnTo>
                  <a:lnTo>
                    <a:pt x="77141" y="99463"/>
                  </a:lnTo>
                  <a:lnTo>
                    <a:pt x="87670" y="90646"/>
                  </a:lnTo>
                  <a:lnTo>
                    <a:pt x="87184" y="89204"/>
                  </a:lnTo>
                  <a:lnTo>
                    <a:pt x="81364" y="81726"/>
                  </a:lnTo>
                  <a:lnTo>
                    <a:pt x="78102" y="80971"/>
                  </a:lnTo>
                  <a:lnTo>
                    <a:pt x="63183" y="80486"/>
                  </a:lnTo>
                  <a:lnTo>
                    <a:pt x="55139" y="83066"/>
                  </a:lnTo>
                  <a:lnTo>
                    <a:pt x="46631" y="88066"/>
                  </a:lnTo>
                  <a:lnTo>
                    <a:pt x="35607" y="89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64"/>
            <p:cNvSpPr/>
            <p:nvPr/>
          </p:nvSpPr>
          <p:spPr>
            <a:xfrm>
              <a:off x="6724207" y="2402086"/>
              <a:ext cx="330247" cy="114804"/>
            </a:xfrm>
            <a:custGeom>
              <a:avLst/>
              <a:gdLst/>
              <a:ahLst/>
              <a:cxnLst/>
              <a:rect l="0" t="0" r="0" b="0"/>
              <a:pathLst>
                <a:path w="330247" h="114804">
                  <a:moveTo>
                    <a:pt x="44496" y="35719"/>
                  </a:moveTo>
                  <a:lnTo>
                    <a:pt x="32067" y="35719"/>
                  </a:lnTo>
                  <a:lnTo>
                    <a:pt x="30257" y="36711"/>
                  </a:lnTo>
                  <a:lnTo>
                    <a:pt x="29051" y="38364"/>
                  </a:lnTo>
                  <a:lnTo>
                    <a:pt x="26717" y="42848"/>
                  </a:lnTo>
                  <a:lnTo>
                    <a:pt x="0" y="71284"/>
                  </a:lnTo>
                  <a:lnTo>
                    <a:pt x="25583" y="71433"/>
                  </a:lnTo>
                  <a:lnTo>
                    <a:pt x="33775" y="68790"/>
                  </a:lnTo>
                  <a:lnTo>
                    <a:pt x="41716" y="65300"/>
                  </a:lnTo>
                  <a:lnTo>
                    <a:pt x="67411" y="61761"/>
                  </a:lnTo>
                  <a:lnTo>
                    <a:pt x="80037" y="55488"/>
                  </a:lnTo>
                  <a:lnTo>
                    <a:pt x="97549" y="53611"/>
                  </a:lnTo>
                  <a:lnTo>
                    <a:pt x="98074" y="88886"/>
                  </a:lnTo>
                  <a:lnTo>
                    <a:pt x="139990" y="80903"/>
                  </a:lnTo>
                  <a:lnTo>
                    <a:pt x="143878" y="80724"/>
                  </a:lnTo>
                  <a:lnTo>
                    <a:pt x="146469" y="81597"/>
                  </a:lnTo>
                  <a:lnTo>
                    <a:pt x="148197" y="83172"/>
                  </a:lnTo>
                  <a:lnTo>
                    <a:pt x="149349" y="85213"/>
                  </a:lnTo>
                  <a:lnTo>
                    <a:pt x="151109" y="86574"/>
                  </a:lnTo>
                  <a:lnTo>
                    <a:pt x="155710" y="88087"/>
                  </a:lnTo>
                  <a:lnTo>
                    <a:pt x="184413" y="90268"/>
                  </a:lnTo>
                  <a:lnTo>
                    <a:pt x="196305" y="96361"/>
                  </a:lnTo>
                  <a:lnTo>
                    <a:pt x="199280" y="96983"/>
                  </a:lnTo>
                  <a:lnTo>
                    <a:pt x="242762" y="89341"/>
                  </a:lnTo>
                  <a:lnTo>
                    <a:pt x="249843" y="89297"/>
                  </a:lnTo>
                  <a:lnTo>
                    <a:pt x="245127" y="94037"/>
                  </a:lnTo>
                  <a:lnTo>
                    <a:pt x="242807" y="99011"/>
                  </a:lnTo>
                  <a:lnTo>
                    <a:pt x="241058" y="106679"/>
                  </a:lnTo>
                  <a:lnTo>
                    <a:pt x="245722" y="111755"/>
                  </a:lnTo>
                  <a:lnTo>
                    <a:pt x="250677" y="114161"/>
                  </a:lnTo>
                  <a:lnTo>
                    <a:pt x="253388" y="114803"/>
                  </a:lnTo>
                  <a:lnTo>
                    <a:pt x="256187" y="114238"/>
                  </a:lnTo>
                  <a:lnTo>
                    <a:pt x="267809" y="108849"/>
                  </a:lnTo>
                  <a:lnTo>
                    <a:pt x="282630" y="106387"/>
                  </a:lnTo>
                  <a:lnTo>
                    <a:pt x="305626" y="91945"/>
                  </a:lnTo>
                  <a:lnTo>
                    <a:pt x="316237" y="72607"/>
                  </a:lnTo>
                  <a:lnTo>
                    <a:pt x="320313" y="57374"/>
                  </a:lnTo>
                  <a:lnTo>
                    <a:pt x="322220" y="32630"/>
                  </a:lnTo>
                  <a:lnTo>
                    <a:pt x="328993" y="15260"/>
                  </a:lnTo>
                  <a:lnTo>
                    <a:pt x="3302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65"/>
            <p:cNvSpPr/>
            <p:nvPr/>
          </p:nvSpPr>
          <p:spPr>
            <a:xfrm>
              <a:off x="7197328" y="2384227"/>
              <a:ext cx="1" cy="17860"/>
            </a:xfrm>
            <a:custGeom>
              <a:avLst/>
              <a:gdLst/>
              <a:ahLst/>
              <a:cxnLst/>
              <a:rect l="0" t="0" r="0" b="0"/>
              <a:pathLst>
                <a:path w="1" h="17860">
                  <a:moveTo>
                    <a:pt x="0" y="1785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66"/>
            <p:cNvSpPr/>
            <p:nvPr/>
          </p:nvSpPr>
          <p:spPr>
            <a:xfrm>
              <a:off x="7527762" y="2446767"/>
              <a:ext cx="133911" cy="89265"/>
            </a:xfrm>
            <a:custGeom>
              <a:avLst/>
              <a:gdLst/>
              <a:ahLst/>
              <a:cxnLst/>
              <a:rect l="0" t="0" r="0" b="0"/>
              <a:pathLst>
                <a:path w="133911" h="89265">
                  <a:moveTo>
                    <a:pt x="17824" y="8897"/>
                  </a:moveTo>
                  <a:lnTo>
                    <a:pt x="17824" y="335"/>
                  </a:lnTo>
                  <a:lnTo>
                    <a:pt x="17824" y="4817"/>
                  </a:lnTo>
                  <a:lnTo>
                    <a:pt x="16832" y="6177"/>
                  </a:lnTo>
                  <a:lnTo>
                    <a:pt x="8730" y="9651"/>
                  </a:lnTo>
                  <a:lnTo>
                    <a:pt x="1315" y="16554"/>
                  </a:lnTo>
                  <a:lnTo>
                    <a:pt x="365" y="22190"/>
                  </a:lnTo>
                  <a:lnTo>
                    <a:pt x="0" y="34044"/>
                  </a:lnTo>
                  <a:lnTo>
                    <a:pt x="4715" y="39940"/>
                  </a:lnTo>
                  <a:lnTo>
                    <a:pt x="9683" y="42538"/>
                  </a:lnTo>
                  <a:lnTo>
                    <a:pt x="26823" y="44433"/>
                  </a:lnTo>
                  <a:lnTo>
                    <a:pt x="52334" y="44605"/>
                  </a:lnTo>
                  <a:lnTo>
                    <a:pt x="60613" y="41965"/>
                  </a:lnTo>
                  <a:lnTo>
                    <a:pt x="74011" y="32186"/>
                  </a:lnTo>
                  <a:lnTo>
                    <a:pt x="98168" y="0"/>
                  </a:lnTo>
                  <a:lnTo>
                    <a:pt x="98190" y="20959"/>
                  </a:lnTo>
                  <a:lnTo>
                    <a:pt x="107285" y="49750"/>
                  </a:lnTo>
                  <a:lnTo>
                    <a:pt x="113012" y="60248"/>
                  </a:lnTo>
                  <a:lnTo>
                    <a:pt x="116143" y="73501"/>
                  </a:lnTo>
                  <a:lnTo>
                    <a:pt x="118096" y="75779"/>
                  </a:lnTo>
                  <a:lnTo>
                    <a:pt x="133910" y="892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67"/>
            <p:cNvSpPr/>
            <p:nvPr/>
          </p:nvSpPr>
          <p:spPr>
            <a:xfrm>
              <a:off x="8126016" y="2402486"/>
              <a:ext cx="98184" cy="196044"/>
            </a:xfrm>
            <a:custGeom>
              <a:avLst/>
              <a:gdLst/>
              <a:ahLst/>
              <a:cxnLst/>
              <a:rect l="0" t="0" r="0" b="0"/>
              <a:pathLst>
                <a:path w="98184" h="196044">
                  <a:moveTo>
                    <a:pt x="71437" y="17459"/>
                  </a:moveTo>
                  <a:lnTo>
                    <a:pt x="71437" y="9771"/>
                  </a:lnTo>
                  <a:lnTo>
                    <a:pt x="66696" y="4157"/>
                  </a:lnTo>
                  <a:lnTo>
                    <a:pt x="61724" y="1625"/>
                  </a:lnTo>
                  <a:lnTo>
                    <a:pt x="50446" y="0"/>
                  </a:lnTo>
                  <a:lnTo>
                    <a:pt x="44580" y="2424"/>
                  </a:lnTo>
                  <a:lnTo>
                    <a:pt x="41626" y="4459"/>
                  </a:lnTo>
                  <a:lnTo>
                    <a:pt x="38345" y="9366"/>
                  </a:lnTo>
                  <a:lnTo>
                    <a:pt x="36497" y="17707"/>
                  </a:lnTo>
                  <a:lnTo>
                    <a:pt x="36237" y="20601"/>
                  </a:lnTo>
                  <a:lnTo>
                    <a:pt x="38595" y="26462"/>
                  </a:lnTo>
                  <a:lnTo>
                    <a:pt x="40613" y="29415"/>
                  </a:lnTo>
                  <a:lnTo>
                    <a:pt x="42950" y="31382"/>
                  </a:lnTo>
                  <a:lnTo>
                    <a:pt x="48194" y="33569"/>
                  </a:lnTo>
                  <a:lnTo>
                    <a:pt x="53830" y="39833"/>
                  </a:lnTo>
                  <a:lnTo>
                    <a:pt x="59643" y="47247"/>
                  </a:lnTo>
                  <a:lnTo>
                    <a:pt x="74429" y="57138"/>
                  </a:lnTo>
                  <a:lnTo>
                    <a:pt x="77727" y="65191"/>
                  </a:lnTo>
                  <a:lnTo>
                    <a:pt x="80186" y="74392"/>
                  </a:lnTo>
                  <a:lnTo>
                    <a:pt x="89848" y="88383"/>
                  </a:lnTo>
                  <a:lnTo>
                    <a:pt x="92641" y="91531"/>
                  </a:lnTo>
                  <a:lnTo>
                    <a:pt x="95744" y="100320"/>
                  </a:lnTo>
                  <a:lnTo>
                    <a:pt x="98183" y="136410"/>
                  </a:lnTo>
                  <a:lnTo>
                    <a:pt x="95560" y="142425"/>
                  </a:lnTo>
                  <a:lnTo>
                    <a:pt x="92081" y="148406"/>
                  </a:lnTo>
                  <a:lnTo>
                    <a:pt x="89847" y="160330"/>
                  </a:lnTo>
                  <a:lnTo>
                    <a:pt x="89663" y="163308"/>
                  </a:lnTo>
                  <a:lnTo>
                    <a:pt x="86814" y="169263"/>
                  </a:lnTo>
                  <a:lnTo>
                    <a:pt x="84665" y="172240"/>
                  </a:lnTo>
                  <a:lnTo>
                    <a:pt x="79631" y="175548"/>
                  </a:lnTo>
                  <a:lnTo>
                    <a:pt x="76900" y="176429"/>
                  </a:lnTo>
                  <a:lnTo>
                    <a:pt x="75079" y="178010"/>
                  </a:lnTo>
                  <a:lnTo>
                    <a:pt x="73056" y="182411"/>
                  </a:lnTo>
                  <a:lnTo>
                    <a:pt x="71524" y="183982"/>
                  </a:lnTo>
                  <a:lnTo>
                    <a:pt x="53408" y="194007"/>
                  </a:lnTo>
                  <a:lnTo>
                    <a:pt x="23810" y="196018"/>
                  </a:lnTo>
                  <a:lnTo>
                    <a:pt x="14882" y="196043"/>
                  </a:lnTo>
                  <a:lnTo>
                    <a:pt x="8929" y="193403"/>
                  </a:lnTo>
                  <a:lnTo>
                    <a:pt x="0" y="187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68"/>
            <p:cNvSpPr/>
            <p:nvPr/>
          </p:nvSpPr>
          <p:spPr>
            <a:xfrm>
              <a:off x="7760450" y="2348508"/>
              <a:ext cx="26239" cy="142876"/>
            </a:xfrm>
            <a:custGeom>
              <a:avLst/>
              <a:gdLst/>
              <a:ahLst/>
              <a:cxnLst/>
              <a:rect l="0" t="0" r="0" b="0"/>
              <a:pathLst>
                <a:path w="26239" h="142876">
                  <a:moveTo>
                    <a:pt x="8378" y="0"/>
                  </a:moveTo>
                  <a:lnTo>
                    <a:pt x="8378" y="20991"/>
                  </a:lnTo>
                  <a:lnTo>
                    <a:pt x="0" y="62746"/>
                  </a:lnTo>
                  <a:lnTo>
                    <a:pt x="686" y="74520"/>
                  </a:lnTo>
                  <a:lnTo>
                    <a:pt x="8020" y="117303"/>
                  </a:lnTo>
                  <a:lnTo>
                    <a:pt x="10865" y="124233"/>
                  </a:lnTo>
                  <a:lnTo>
                    <a:pt x="26238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69"/>
            <p:cNvSpPr/>
            <p:nvPr/>
          </p:nvSpPr>
          <p:spPr>
            <a:xfrm>
              <a:off x="7384887" y="2419945"/>
              <a:ext cx="26755" cy="53579"/>
            </a:xfrm>
            <a:custGeom>
              <a:avLst/>
              <a:gdLst/>
              <a:ahLst/>
              <a:cxnLst/>
              <a:rect l="0" t="0" r="0" b="0"/>
              <a:pathLst>
                <a:path w="26755" h="53579">
                  <a:moveTo>
                    <a:pt x="26754" y="0"/>
                  </a:moveTo>
                  <a:lnTo>
                    <a:pt x="22013" y="0"/>
                  </a:lnTo>
                  <a:lnTo>
                    <a:pt x="20617" y="993"/>
                  </a:lnTo>
                  <a:lnTo>
                    <a:pt x="19686" y="2646"/>
                  </a:lnTo>
                  <a:lnTo>
                    <a:pt x="19065" y="4741"/>
                  </a:lnTo>
                  <a:lnTo>
                    <a:pt x="17660" y="6137"/>
                  </a:lnTo>
                  <a:lnTo>
                    <a:pt x="13451" y="7689"/>
                  </a:lnTo>
                  <a:lnTo>
                    <a:pt x="11933" y="9095"/>
                  </a:lnTo>
                  <a:lnTo>
                    <a:pt x="871" y="26687"/>
                  </a:lnTo>
                  <a:lnTo>
                    <a:pt x="0" y="42997"/>
                  </a:lnTo>
                  <a:lnTo>
                    <a:pt x="4715" y="48900"/>
                  </a:lnTo>
                  <a:lnTo>
                    <a:pt x="9683" y="51499"/>
                  </a:lnTo>
                  <a:lnTo>
                    <a:pt x="17824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70"/>
            <p:cNvSpPr/>
            <p:nvPr/>
          </p:nvSpPr>
          <p:spPr>
            <a:xfrm>
              <a:off x="7920633" y="2428875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0"/>
                  </a:moveTo>
                  <a:lnTo>
                    <a:pt x="0" y="26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71"/>
            <p:cNvSpPr/>
            <p:nvPr/>
          </p:nvSpPr>
          <p:spPr>
            <a:xfrm>
              <a:off x="7858127" y="2321719"/>
              <a:ext cx="8929" cy="125016"/>
            </a:xfrm>
            <a:custGeom>
              <a:avLst/>
              <a:gdLst/>
              <a:ahLst/>
              <a:cxnLst/>
              <a:rect l="0" t="0" r="0" b="0"/>
              <a:pathLst>
                <a:path w="8929" h="125016">
                  <a:moveTo>
                    <a:pt x="8928" y="0"/>
                  </a:moveTo>
                  <a:lnTo>
                    <a:pt x="8928" y="12429"/>
                  </a:lnTo>
                  <a:lnTo>
                    <a:pt x="6282" y="18091"/>
                  </a:lnTo>
                  <a:lnTo>
                    <a:pt x="4187" y="20991"/>
                  </a:lnTo>
                  <a:lnTo>
                    <a:pt x="1239" y="34552"/>
                  </a:lnTo>
                  <a:lnTo>
                    <a:pt x="31" y="77805"/>
                  </a:lnTo>
                  <a:lnTo>
                    <a:pt x="0" y="109989"/>
                  </a:lnTo>
                  <a:lnTo>
                    <a:pt x="991" y="112021"/>
                  </a:lnTo>
                  <a:lnTo>
                    <a:pt x="2644" y="113376"/>
                  </a:lnTo>
                  <a:lnTo>
                    <a:pt x="4739" y="114279"/>
                  </a:lnTo>
                  <a:lnTo>
                    <a:pt x="6135" y="115873"/>
                  </a:lnTo>
                  <a:lnTo>
                    <a:pt x="8928" y="125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111"/>
          <p:cNvGrpSpPr/>
          <p:nvPr/>
        </p:nvGrpSpPr>
        <p:grpSpPr>
          <a:xfrm>
            <a:off x="446593" y="3670102"/>
            <a:ext cx="3607486" cy="312540"/>
            <a:chOff x="446593" y="2812852"/>
            <a:chExt cx="3607486" cy="312540"/>
          </a:xfrm>
        </p:grpSpPr>
        <p:sp>
          <p:nvSpPr>
            <p:cNvPr id="396" name="SMARTInkShape-472"/>
            <p:cNvSpPr/>
            <p:nvPr/>
          </p:nvSpPr>
          <p:spPr>
            <a:xfrm>
              <a:off x="446593" y="2866430"/>
              <a:ext cx="44541" cy="71438"/>
            </a:xfrm>
            <a:custGeom>
              <a:avLst/>
              <a:gdLst/>
              <a:ahLst/>
              <a:cxnLst/>
              <a:rect l="0" t="0" r="0" b="0"/>
              <a:pathLst>
                <a:path w="44541" h="71438">
                  <a:moveTo>
                    <a:pt x="8821" y="0"/>
                  </a:moveTo>
                  <a:lnTo>
                    <a:pt x="1133" y="0"/>
                  </a:lnTo>
                  <a:lnTo>
                    <a:pt x="0" y="20117"/>
                  </a:lnTo>
                  <a:lnTo>
                    <a:pt x="2586" y="26469"/>
                  </a:lnTo>
                  <a:lnTo>
                    <a:pt x="4664" y="29552"/>
                  </a:lnTo>
                  <a:lnTo>
                    <a:pt x="9984" y="47766"/>
                  </a:lnTo>
                  <a:lnTo>
                    <a:pt x="33601" y="69562"/>
                  </a:lnTo>
                  <a:lnTo>
                    <a:pt x="37363" y="70604"/>
                  </a:lnTo>
                  <a:lnTo>
                    <a:pt x="44540" y="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73"/>
            <p:cNvSpPr/>
            <p:nvPr/>
          </p:nvSpPr>
          <p:spPr>
            <a:xfrm>
              <a:off x="4027289" y="2830711"/>
              <a:ext cx="26790" cy="35720"/>
            </a:xfrm>
            <a:custGeom>
              <a:avLst/>
              <a:gdLst/>
              <a:ahLst/>
              <a:cxnLst/>
              <a:rect l="0" t="0" r="0" b="0"/>
              <a:pathLst>
                <a:path w="26790" h="35720">
                  <a:moveTo>
                    <a:pt x="26789" y="0"/>
                  </a:moveTo>
                  <a:lnTo>
                    <a:pt x="26789" y="4740"/>
                  </a:lnTo>
                  <a:lnTo>
                    <a:pt x="25797" y="6137"/>
                  </a:lnTo>
                  <a:lnTo>
                    <a:pt x="24144" y="7068"/>
                  </a:lnTo>
                  <a:lnTo>
                    <a:pt x="22049" y="7688"/>
                  </a:lnTo>
                  <a:lnTo>
                    <a:pt x="20652" y="9094"/>
                  </a:lnTo>
                  <a:lnTo>
                    <a:pt x="15765" y="18480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74"/>
            <p:cNvSpPr/>
            <p:nvPr/>
          </p:nvSpPr>
          <p:spPr>
            <a:xfrm>
              <a:off x="3982641" y="2839641"/>
              <a:ext cx="44649" cy="44649"/>
            </a:xfrm>
            <a:custGeom>
              <a:avLst/>
              <a:gdLst/>
              <a:ahLst/>
              <a:cxnLst/>
              <a:rect l="0" t="0" r="0" b="0"/>
              <a:pathLst>
                <a:path w="44649" h="44649">
                  <a:moveTo>
                    <a:pt x="44648" y="0"/>
                  </a:moveTo>
                  <a:lnTo>
                    <a:pt x="36959" y="0"/>
                  </a:lnTo>
                  <a:lnTo>
                    <a:pt x="31346" y="4740"/>
                  </a:lnTo>
                  <a:lnTo>
                    <a:pt x="28814" y="9713"/>
                  </a:lnTo>
                  <a:lnTo>
                    <a:pt x="28139" y="12429"/>
                  </a:lnTo>
                  <a:lnTo>
                    <a:pt x="22448" y="20991"/>
                  </a:lnTo>
                  <a:lnTo>
                    <a:pt x="17253" y="24212"/>
                  </a:lnTo>
                  <a:lnTo>
                    <a:pt x="11637" y="26636"/>
                  </a:lnTo>
                  <a:lnTo>
                    <a:pt x="1728" y="34326"/>
                  </a:lnTo>
                  <a:lnTo>
                    <a:pt x="768" y="37746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75"/>
            <p:cNvSpPr/>
            <p:nvPr/>
          </p:nvSpPr>
          <p:spPr>
            <a:xfrm>
              <a:off x="3812977" y="2912319"/>
              <a:ext cx="125016" cy="43409"/>
            </a:xfrm>
            <a:custGeom>
              <a:avLst/>
              <a:gdLst/>
              <a:ahLst/>
              <a:cxnLst/>
              <a:rect l="0" t="0" r="0" b="0"/>
              <a:pathLst>
                <a:path w="125016" h="43409">
                  <a:moveTo>
                    <a:pt x="0" y="7689"/>
                  </a:moveTo>
                  <a:lnTo>
                    <a:pt x="0" y="2948"/>
                  </a:lnTo>
                  <a:lnTo>
                    <a:pt x="992" y="1552"/>
                  </a:lnTo>
                  <a:lnTo>
                    <a:pt x="2645" y="621"/>
                  </a:lnTo>
                  <a:lnTo>
                    <a:pt x="4740" y="0"/>
                  </a:lnTo>
                  <a:lnTo>
                    <a:pt x="7129" y="579"/>
                  </a:lnTo>
                  <a:lnTo>
                    <a:pt x="18091" y="5990"/>
                  </a:lnTo>
                  <a:lnTo>
                    <a:pt x="29503" y="9831"/>
                  </a:lnTo>
                  <a:lnTo>
                    <a:pt x="68619" y="28650"/>
                  </a:lnTo>
                  <a:lnTo>
                    <a:pt x="92304" y="33327"/>
                  </a:lnTo>
                  <a:lnTo>
                    <a:pt x="109149" y="35129"/>
                  </a:lnTo>
                  <a:lnTo>
                    <a:pt x="125015" y="43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76"/>
            <p:cNvSpPr/>
            <p:nvPr/>
          </p:nvSpPr>
          <p:spPr>
            <a:xfrm>
              <a:off x="3857625" y="2821781"/>
              <a:ext cx="8931" cy="178595"/>
            </a:xfrm>
            <a:custGeom>
              <a:avLst/>
              <a:gdLst/>
              <a:ahLst/>
              <a:cxnLst/>
              <a:rect l="0" t="0" r="0" b="0"/>
              <a:pathLst>
                <a:path w="8931" h="178595">
                  <a:moveTo>
                    <a:pt x="0" y="0"/>
                  </a:moveTo>
                  <a:lnTo>
                    <a:pt x="0" y="40894"/>
                  </a:lnTo>
                  <a:lnTo>
                    <a:pt x="0" y="81748"/>
                  </a:lnTo>
                  <a:lnTo>
                    <a:pt x="992" y="110315"/>
                  </a:lnTo>
                  <a:lnTo>
                    <a:pt x="8378" y="149170"/>
                  </a:lnTo>
                  <a:lnTo>
                    <a:pt x="893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77"/>
            <p:cNvSpPr/>
            <p:nvPr/>
          </p:nvSpPr>
          <p:spPr>
            <a:xfrm>
              <a:off x="3687962" y="2830711"/>
              <a:ext cx="71437" cy="160735"/>
            </a:xfrm>
            <a:custGeom>
              <a:avLst/>
              <a:gdLst/>
              <a:ahLst/>
              <a:cxnLst/>
              <a:rect l="0" t="0" r="0" b="0"/>
              <a:pathLst>
                <a:path w="71437" h="160735">
                  <a:moveTo>
                    <a:pt x="17858" y="0"/>
                  </a:moveTo>
                  <a:lnTo>
                    <a:pt x="10170" y="0"/>
                  </a:lnTo>
                  <a:lnTo>
                    <a:pt x="9756" y="992"/>
                  </a:lnTo>
                  <a:lnTo>
                    <a:pt x="9038" y="17169"/>
                  </a:lnTo>
                  <a:lnTo>
                    <a:pt x="11623" y="25159"/>
                  </a:lnTo>
                  <a:lnTo>
                    <a:pt x="13701" y="28679"/>
                  </a:lnTo>
                  <a:lnTo>
                    <a:pt x="14095" y="33010"/>
                  </a:lnTo>
                  <a:lnTo>
                    <a:pt x="9188" y="77517"/>
                  </a:lnTo>
                  <a:lnTo>
                    <a:pt x="6398" y="86707"/>
                  </a:lnTo>
                  <a:lnTo>
                    <a:pt x="2843" y="95091"/>
                  </a:lnTo>
                  <a:lnTo>
                    <a:pt x="9" y="132254"/>
                  </a:lnTo>
                  <a:lnTo>
                    <a:pt x="0" y="121368"/>
                  </a:lnTo>
                  <a:lnTo>
                    <a:pt x="992" y="119607"/>
                  </a:lnTo>
                  <a:lnTo>
                    <a:pt x="2645" y="118433"/>
                  </a:lnTo>
                  <a:lnTo>
                    <a:pt x="7128" y="116137"/>
                  </a:lnTo>
                  <a:lnTo>
                    <a:pt x="12428" y="111809"/>
                  </a:lnTo>
                  <a:lnTo>
                    <a:pt x="15445" y="106578"/>
                  </a:lnTo>
                  <a:lnTo>
                    <a:pt x="17778" y="100946"/>
                  </a:lnTo>
                  <a:lnTo>
                    <a:pt x="22122" y="95136"/>
                  </a:lnTo>
                  <a:lnTo>
                    <a:pt x="27360" y="91892"/>
                  </a:lnTo>
                  <a:lnTo>
                    <a:pt x="32995" y="89458"/>
                  </a:lnTo>
                  <a:lnTo>
                    <a:pt x="41746" y="83502"/>
                  </a:lnTo>
                  <a:lnTo>
                    <a:pt x="51823" y="80780"/>
                  </a:lnTo>
                  <a:lnTo>
                    <a:pt x="57798" y="80490"/>
                  </a:lnTo>
                  <a:lnTo>
                    <a:pt x="59367" y="81441"/>
                  </a:lnTo>
                  <a:lnTo>
                    <a:pt x="60414" y="83067"/>
                  </a:lnTo>
                  <a:lnTo>
                    <a:pt x="62094" y="88066"/>
                  </a:lnTo>
                  <a:lnTo>
                    <a:pt x="67125" y="93673"/>
                  </a:lnTo>
                  <a:lnTo>
                    <a:pt x="69520" y="101494"/>
                  </a:lnTo>
                  <a:lnTo>
                    <a:pt x="71426" y="145822"/>
                  </a:lnTo>
                  <a:lnTo>
                    <a:pt x="71436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78"/>
            <p:cNvSpPr/>
            <p:nvPr/>
          </p:nvSpPr>
          <p:spPr>
            <a:xfrm>
              <a:off x="3580805" y="2964656"/>
              <a:ext cx="62475" cy="107158"/>
            </a:xfrm>
            <a:custGeom>
              <a:avLst/>
              <a:gdLst/>
              <a:ahLst/>
              <a:cxnLst/>
              <a:rect l="0" t="0" r="0" b="0"/>
              <a:pathLst>
                <a:path w="62475" h="107158">
                  <a:moveTo>
                    <a:pt x="35718" y="0"/>
                  </a:moveTo>
                  <a:lnTo>
                    <a:pt x="52228" y="0"/>
                  </a:lnTo>
                  <a:lnTo>
                    <a:pt x="52677" y="992"/>
                  </a:lnTo>
                  <a:lnTo>
                    <a:pt x="53178" y="4741"/>
                  </a:lnTo>
                  <a:lnTo>
                    <a:pt x="54303" y="6137"/>
                  </a:lnTo>
                  <a:lnTo>
                    <a:pt x="58200" y="7689"/>
                  </a:lnTo>
                  <a:lnTo>
                    <a:pt x="59636" y="9095"/>
                  </a:lnTo>
                  <a:lnTo>
                    <a:pt x="61231" y="13303"/>
                  </a:lnTo>
                  <a:lnTo>
                    <a:pt x="62474" y="47294"/>
                  </a:lnTo>
                  <a:lnTo>
                    <a:pt x="59847" y="53431"/>
                  </a:lnTo>
                  <a:lnTo>
                    <a:pt x="57757" y="56457"/>
                  </a:lnTo>
                  <a:lnTo>
                    <a:pt x="51482" y="78493"/>
                  </a:lnTo>
                  <a:lnTo>
                    <a:pt x="32338" y="101539"/>
                  </a:lnTo>
                  <a:lnTo>
                    <a:pt x="26609" y="104660"/>
                  </a:lnTo>
                  <a:lnTo>
                    <a:pt x="18019" y="106828"/>
                  </a:lnTo>
                  <a:lnTo>
                    <a:pt x="0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79"/>
            <p:cNvSpPr/>
            <p:nvPr/>
          </p:nvSpPr>
          <p:spPr>
            <a:xfrm>
              <a:off x="3562945" y="2946797"/>
              <a:ext cx="35720" cy="44649"/>
            </a:xfrm>
            <a:custGeom>
              <a:avLst/>
              <a:gdLst/>
              <a:ahLst/>
              <a:cxnLst/>
              <a:rect l="0" t="0" r="0" b="0"/>
              <a:pathLst>
                <a:path w="35720" h="44649">
                  <a:moveTo>
                    <a:pt x="35719" y="0"/>
                  </a:moveTo>
                  <a:lnTo>
                    <a:pt x="30979" y="0"/>
                  </a:lnTo>
                  <a:lnTo>
                    <a:pt x="26005" y="2646"/>
                  </a:lnTo>
                  <a:lnTo>
                    <a:pt x="20488" y="6137"/>
                  </a:lnTo>
                  <a:lnTo>
                    <a:pt x="11803" y="9094"/>
                  </a:lnTo>
                  <a:lnTo>
                    <a:pt x="5908" y="13302"/>
                  </a:lnTo>
                  <a:lnTo>
                    <a:pt x="2626" y="18480"/>
                  </a:lnTo>
                  <a:lnTo>
                    <a:pt x="346" y="26687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80"/>
            <p:cNvSpPr/>
            <p:nvPr/>
          </p:nvSpPr>
          <p:spPr>
            <a:xfrm>
              <a:off x="3473648" y="2928938"/>
              <a:ext cx="1" cy="53579"/>
            </a:xfrm>
            <a:custGeom>
              <a:avLst/>
              <a:gdLst/>
              <a:ahLst/>
              <a:cxnLst/>
              <a:rect l="0" t="0" r="0" b="0"/>
              <a:pathLst>
                <a:path w="1" h="53579">
                  <a:moveTo>
                    <a:pt x="0" y="0"/>
                  </a:moveTo>
                  <a:lnTo>
                    <a:pt x="0" y="41695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81"/>
            <p:cNvSpPr/>
            <p:nvPr/>
          </p:nvSpPr>
          <p:spPr>
            <a:xfrm>
              <a:off x="660797" y="2839641"/>
              <a:ext cx="26790" cy="205383"/>
            </a:xfrm>
            <a:custGeom>
              <a:avLst/>
              <a:gdLst/>
              <a:ahLst/>
              <a:cxnLst/>
              <a:rect l="0" t="0" r="0" b="0"/>
              <a:pathLst>
                <a:path w="26790" h="205383">
                  <a:moveTo>
                    <a:pt x="26789" y="0"/>
                  </a:moveTo>
                  <a:lnTo>
                    <a:pt x="22048" y="0"/>
                  </a:lnTo>
                  <a:lnTo>
                    <a:pt x="20652" y="992"/>
                  </a:lnTo>
                  <a:lnTo>
                    <a:pt x="19721" y="2645"/>
                  </a:lnTo>
                  <a:lnTo>
                    <a:pt x="18411" y="12359"/>
                  </a:lnTo>
                  <a:lnTo>
                    <a:pt x="16940" y="39147"/>
                  </a:lnTo>
                  <a:lnTo>
                    <a:pt x="6840" y="83039"/>
                  </a:lnTo>
                  <a:lnTo>
                    <a:pt x="901" y="124375"/>
                  </a:lnTo>
                  <a:lnTo>
                    <a:pt x="79" y="168538"/>
                  </a:lnTo>
                  <a:lnTo>
                    <a:pt x="0" y="205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82"/>
            <p:cNvSpPr/>
            <p:nvPr/>
          </p:nvSpPr>
          <p:spPr>
            <a:xfrm>
              <a:off x="1214447" y="2921782"/>
              <a:ext cx="116077" cy="87392"/>
            </a:xfrm>
            <a:custGeom>
              <a:avLst/>
              <a:gdLst/>
              <a:ahLst/>
              <a:cxnLst/>
              <a:rect l="0" t="0" r="0" b="0"/>
              <a:pathLst>
                <a:path w="116077" h="87392">
                  <a:moveTo>
                    <a:pt x="26780" y="25015"/>
                  </a:moveTo>
                  <a:lnTo>
                    <a:pt x="22039" y="29755"/>
                  </a:lnTo>
                  <a:lnTo>
                    <a:pt x="19712" y="34729"/>
                  </a:lnTo>
                  <a:lnTo>
                    <a:pt x="19091" y="37444"/>
                  </a:lnTo>
                  <a:lnTo>
                    <a:pt x="10945" y="51873"/>
                  </a:lnTo>
                  <a:lnTo>
                    <a:pt x="8195" y="71841"/>
                  </a:lnTo>
                  <a:lnTo>
                    <a:pt x="6452" y="74091"/>
                  </a:lnTo>
                  <a:lnTo>
                    <a:pt x="4298" y="75592"/>
                  </a:lnTo>
                  <a:lnTo>
                    <a:pt x="2862" y="77584"/>
                  </a:lnTo>
                  <a:lnTo>
                    <a:pt x="24" y="87391"/>
                  </a:lnTo>
                  <a:lnTo>
                    <a:pt x="0" y="82743"/>
                  </a:lnTo>
                  <a:lnTo>
                    <a:pt x="989" y="81360"/>
                  </a:lnTo>
                  <a:lnTo>
                    <a:pt x="4734" y="79823"/>
                  </a:lnTo>
                  <a:lnTo>
                    <a:pt x="6129" y="77429"/>
                  </a:lnTo>
                  <a:lnTo>
                    <a:pt x="15940" y="35915"/>
                  </a:lnTo>
                  <a:lnTo>
                    <a:pt x="17993" y="28867"/>
                  </a:lnTo>
                  <a:lnTo>
                    <a:pt x="33007" y="10209"/>
                  </a:lnTo>
                  <a:lnTo>
                    <a:pt x="41744" y="2217"/>
                  </a:lnTo>
                  <a:lnTo>
                    <a:pt x="47652" y="0"/>
                  </a:lnTo>
                  <a:lnTo>
                    <a:pt x="49624" y="401"/>
                  </a:lnTo>
                  <a:lnTo>
                    <a:pt x="50939" y="1660"/>
                  </a:lnTo>
                  <a:lnTo>
                    <a:pt x="53392" y="5705"/>
                  </a:lnTo>
                  <a:lnTo>
                    <a:pt x="59359" y="13561"/>
                  </a:lnTo>
                  <a:lnTo>
                    <a:pt x="61568" y="22172"/>
                  </a:lnTo>
                  <a:lnTo>
                    <a:pt x="62491" y="65860"/>
                  </a:lnTo>
                  <a:lnTo>
                    <a:pt x="62498" y="87365"/>
                  </a:lnTo>
                  <a:lnTo>
                    <a:pt x="62498" y="75080"/>
                  </a:lnTo>
                  <a:lnTo>
                    <a:pt x="65144" y="69425"/>
                  </a:lnTo>
                  <a:lnTo>
                    <a:pt x="68635" y="63604"/>
                  </a:lnTo>
                  <a:lnTo>
                    <a:pt x="71593" y="54749"/>
                  </a:lnTo>
                  <a:lnTo>
                    <a:pt x="77320" y="45842"/>
                  </a:lnTo>
                  <a:lnTo>
                    <a:pt x="80450" y="36918"/>
                  </a:lnTo>
                  <a:lnTo>
                    <a:pt x="88884" y="25538"/>
                  </a:lnTo>
                  <a:lnTo>
                    <a:pt x="96940" y="25061"/>
                  </a:lnTo>
                  <a:lnTo>
                    <a:pt x="97366" y="26038"/>
                  </a:lnTo>
                  <a:lnTo>
                    <a:pt x="98207" y="50086"/>
                  </a:lnTo>
                  <a:lnTo>
                    <a:pt x="105905" y="59341"/>
                  </a:lnTo>
                  <a:lnTo>
                    <a:pt x="109241" y="60115"/>
                  </a:lnTo>
                  <a:lnTo>
                    <a:pt x="116076" y="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83"/>
            <p:cNvSpPr/>
            <p:nvPr/>
          </p:nvSpPr>
          <p:spPr>
            <a:xfrm>
              <a:off x="3321844" y="2888175"/>
              <a:ext cx="89298" cy="103271"/>
            </a:xfrm>
            <a:custGeom>
              <a:avLst/>
              <a:gdLst/>
              <a:ahLst/>
              <a:cxnLst/>
              <a:rect l="0" t="0" r="0" b="0"/>
              <a:pathLst>
                <a:path w="89298" h="103271">
                  <a:moveTo>
                    <a:pt x="8929" y="40763"/>
                  </a:moveTo>
                  <a:lnTo>
                    <a:pt x="9" y="40763"/>
                  </a:lnTo>
                  <a:lnTo>
                    <a:pt x="0" y="27201"/>
                  </a:lnTo>
                  <a:lnTo>
                    <a:pt x="2645" y="22168"/>
                  </a:lnTo>
                  <a:lnTo>
                    <a:pt x="6137" y="16623"/>
                  </a:lnTo>
                  <a:lnTo>
                    <a:pt x="7688" y="10852"/>
                  </a:lnTo>
                  <a:lnTo>
                    <a:pt x="9094" y="8916"/>
                  </a:lnTo>
                  <a:lnTo>
                    <a:pt x="11023" y="7625"/>
                  </a:lnTo>
                  <a:lnTo>
                    <a:pt x="16509" y="5554"/>
                  </a:lnTo>
                  <a:lnTo>
                    <a:pt x="22200" y="454"/>
                  </a:lnTo>
                  <a:lnTo>
                    <a:pt x="25714" y="0"/>
                  </a:lnTo>
                  <a:lnTo>
                    <a:pt x="49854" y="5462"/>
                  </a:lnTo>
                  <a:lnTo>
                    <a:pt x="62360" y="11998"/>
                  </a:lnTo>
                  <a:lnTo>
                    <a:pt x="65386" y="12657"/>
                  </a:lnTo>
                  <a:lnTo>
                    <a:pt x="74384" y="18324"/>
                  </a:lnTo>
                  <a:lnTo>
                    <a:pt x="77708" y="26159"/>
                  </a:lnTo>
                  <a:lnTo>
                    <a:pt x="80177" y="35265"/>
                  </a:lnTo>
                  <a:lnTo>
                    <a:pt x="87201" y="49194"/>
                  </a:lnTo>
                  <a:lnTo>
                    <a:pt x="89286" y="92206"/>
                  </a:lnTo>
                  <a:lnTo>
                    <a:pt x="89297" y="1032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84"/>
            <p:cNvSpPr/>
            <p:nvPr/>
          </p:nvSpPr>
          <p:spPr>
            <a:xfrm>
              <a:off x="3089672" y="2866807"/>
              <a:ext cx="205228" cy="69698"/>
            </a:xfrm>
            <a:custGeom>
              <a:avLst/>
              <a:gdLst/>
              <a:ahLst/>
              <a:cxnLst/>
              <a:rect l="0" t="0" r="0" b="0"/>
              <a:pathLst>
                <a:path w="205228" h="69698">
                  <a:moveTo>
                    <a:pt x="0" y="17482"/>
                  </a:moveTo>
                  <a:lnTo>
                    <a:pt x="0" y="9794"/>
                  </a:lnTo>
                  <a:lnTo>
                    <a:pt x="992" y="9380"/>
                  </a:lnTo>
                  <a:lnTo>
                    <a:pt x="4740" y="8920"/>
                  </a:lnTo>
                  <a:lnTo>
                    <a:pt x="6137" y="7805"/>
                  </a:lnTo>
                  <a:lnTo>
                    <a:pt x="7688" y="3921"/>
                  </a:lnTo>
                  <a:lnTo>
                    <a:pt x="9094" y="2488"/>
                  </a:lnTo>
                  <a:lnTo>
                    <a:pt x="13302" y="896"/>
                  </a:lnTo>
                  <a:lnTo>
                    <a:pt x="25990" y="0"/>
                  </a:lnTo>
                  <a:lnTo>
                    <a:pt x="64463" y="7344"/>
                  </a:lnTo>
                  <a:lnTo>
                    <a:pt x="103828" y="16135"/>
                  </a:lnTo>
                  <a:lnTo>
                    <a:pt x="148268" y="26009"/>
                  </a:lnTo>
                  <a:lnTo>
                    <a:pt x="151777" y="26409"/>
                  </a:lnTo>
                  <a:lnTo>
                    <a:pt x="151796" y="31151"/>
                  </a:lnTo>
                  <a:lnTo>
                    <a:pt x="149155" y="36125"/>
                  </a:lnTo>
                  <a:lnTo>
                    <a:pt x="145666" y="41643"/>
                  </a:lnTo>
                  <a:lnTo>
                    <a:pt x="143242" y="51483"/>
                  </a:lnTo>
                  <a:lnTo>
                    <a:pt x="142984" y="57432"/>
                  </a:lnTo>
                  <a:lnTo>
                    <a:pt x="143940" y="58998"/>
                  </a:lnTo>
                  <a:lnTo>
                    <a:pt x="145569" y="60043"/>
                  </a:lnTo>
                  <a:lnTo>
                    <a:pt x="171557" y="69697"/>
                  </a:lnTo>
                  <a:lnTo>
                    <a:pt x="174895" y="69159"/>
                  </a:lnTo>
                  <a:lnTo>
                    <a:pt x="196410" y="59983"/>
                  </a:lnTo>
                  <a:lnTo>
                    <a:pt x="199401" y="57722"/>
                  </a:lnTo>
                  <a:lnTo>
                    <a:pt x="202724" y="52564"/>
                  </a:lnTo>
                  <a:lnTo>
                    <a:pt x="204858" y="41169"/>
                  </a:lnTo>
                  <a:lnTo>
                    <a:pt x="205227" y="32328"/>
                  </a:lnTo>
                  <a:lnTo>
                    <a:pt x="202668" y="26395"/>
                  </a:lnTo>
                  <a:lnTo>
                    <a:pt x="196453" y="17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85"/>
            <p:cNvSpPr/>
            <p:nvPr/>
          </p:nvSpPr>
          <p:spPr>
            <a:xfrm>
              <a:off x="3161109" y="2831079"/>
              <a:ext cx="35710" cy="133578"/>
            </a:xfrm>
            <a:custGeom>
              <a:avLst/>
              <a:gdLst/>
              <a:ahLst/>
              <a:cxnLst/>
              <a:rect l="0" t="0" r="0" b="0"/>
              <a:pathLst>
                <a:path w="35710" h="133578">
                  <a:moveTo>
                    <a:pt x="26789" y="8562"/>
                  </a:moveTo>
                  <a:lnTo>
                    <a:pt x="26789" y="873"/>
                  </a:lnTo>
                  <a:lnTo>
                    <a:pt x="27782" y="459"/>
                  </a:lnTo>
                  <a:lnTo>
                    <a:pt x="31530" y="0"/>
                  </a:lnTo>
                  <a:lnTo>
                    <a:pt x="32926" y="869"/>
                  </a:lnTo>
                  <a:lnTo>
                    <a:pt x="33857" y="2441"/>
                  </a:lnTo>
                  <a:lnTo>
                    <a:pt x="35474" y="8748"/>
                  </a:lnTo>
                  <a:lnTo>
                    <a:pt x="35709" y="34262"/>
                  </a:lnTo>
                  <a:lnTo>
                    <a:pt x="33069" y="42473"/>
                  </a:lnTo>
                  <a:lnTo>
                    <a:pt x="29580" y="50422"/>
                  </a:lnTo>
                  <a:lnTo>
                    <a:pt x="19210" y="95006"/>
                  </a:lnTo>
                  <a:lnTo>
                    <a:pt x="15814" y="104197"/>
                  </a:lnTo>
                  <a:lnTo>
                    <a:pt x="11990" y="111590"/>
                  </a:lnTo>
                  <a:lnTo>
                    <a:pt x="9333" y="122732"/>
                  </a:lnTo>
                  <a:lnTo>
                    <a:pt x="0" y="1335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86"/>
            <p:cNvSpPr/>
            <p:nvPr/>
          </p:nvSpPr>
          <p:spPr>
            <a:xfrm>
              <a:off x="2964656" y="2920008"/>
              <a:ext cx="44650" cy="125016"/>
            </a:xfrm>
            <a:custGeom>
              <a:avLst/>
              <a:gdLst/>
              <a:ahLst/>
              <a:cxnLst/>
              <a:rect l="0" t="0" r="0" b="0"/>
              <a:pathLst>
                <a:path w="44650" h="125016">
                  <a:moveTo>
                    <a:pt x="44649" y="0"/>
                  </a:moveTo>
                  <a:lnTo>
                    <a:pt x="39908" y="0"/>
                  </a:lnTo>
                  <a:lnTo>
                    <a:pt x="34935" y="2646"/>
                  </a:lnTo>
                  <a:lnTo>
                    <a:pt x="32220" y="4740"/>
                  </a:lnTo>
                  <a:lnTo>
                    <a:pt x="29203" y="9714"/>
                  </a:lnTo>
                  <a:lnTo>
                    <a:pt x="27266" y="16250"/>
                  </a:lnTo>
                  <a:lnTo>
                    <a:pt x="22190" y="22123"/>
                  </a:lnTo>
                  <a:lnTo>
                    <a:pt x="21739" y="25663"/>
                  </a:lnTo>
                  <a:lnTo>
                    <a:pt x="26676" y="69427"/>
                  </a:lnTo>
                  <a:lnTo>
                    <a:pt x="26787" y="109730"/>
                  </a:lnTo>
                  <a:lnTo>
                    <a:pt x="24143" y="115907"/>
                  </a:lnTo>
                  <a:lnTo>
                    <a:pt x="19101" y="123216"/>
                  </a:lnTo>
                  <a:lnTo>
                    <a:pt x="15765" y="124216"/>
                  </a:lnTo>
                  <a:lnTo>
                    <a:pt x="0" y="125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87"/>
            <p:cNvSpPr/>
            <p:nvPr/>
          </p:nvSpPr>
          <p:spPr>
            <a:xfrm>
              <a:off x="2839641" y="2866430"/>
              <a:ext cx="89298" cy="89298"/>
            </a:xfrm>
            <a:custGeom>
              <a:avLst/>
              <a:gdLst/>
              <a:ahLst/>
              <a:cxnLst/>
              <a:rect l="0" t="0" r="0" b="0"/>
              <a:pathLst>
                <a:path w="89298" h="89298">
                  <a:moveTo>
                    <a:pt x="8929" y="0"/>
                  </a:moveTo>
                  <a:lnTo>
                    <a:pt x="8929" y="4740"/>
                  </a:lnTo>
                  <a:lnTo>
                    <a:pt x="7937" y="6137"/>
                  </a:lnTo>
                  <a:lnTo>
                    <a:pt x="6284" y="7067"/>
                  </a:lnTo>
                  <a:lnTo>
                    <a:pt x="4189" y="7688"/>
                  </a:lnTo>
                  <a:lnTo>
                    <a:pt x="2792" y="9094"/>
                  </a:lnTo>
                  <a:lnTo>
                    <a:pt x="367" y="16509"/>
                  </a:lnTo>
                  <a:lnTo>
                    <a:pt x="6" y="31665"/>
                  </a:lnTo>
                  <a:lnTo>
                    <a:pt x="0" y="19174"/>
                  </a:lnTo>
                  <a:lnTo>
                    <a:pt x="12429" y="5545"/>
                  </a:lnTo>
                  <a:lnTo>
                    <a:pt x="18091" y="2465"/>
                  </a:lnTo>
                  <a:lnTo>
                    <a:pt x="27628" y="324"/>
                  </a:lnTo>
                  <a:lnTo>
                    <a:pt x="35761" y="144"/>
                  </a:lnTo>
                  <a:lnTo>
                    <a:pt x="43344" y="2709"/>
                  </a:lnTo>
                  <a:lnTo>
                    <a:pt x="46755" y="4783"/>
                  </a:lnTo>
                  <a:lnTo>
                    <a:pt x="49030" y="7157"/>
                  </a:lnTo>
                  <a:lnTo>
                    <a:pt x="63025" y="26859"/>
                  </a:lnTo>
                  <a:lnTo>
                    <a:pt x="67698" y="32773"/>
                  </a:lnTo>
                  <a:lnTo>
                    <a:pt x="73345" y="44654"/>
                  </a:lnTo>
                  <a:lnTo>
                    <a:pt x="77246" y="50604"/>
                  </a:lnTo>
                  <a:lnTo>
                    <a:pt x="79442" y="59532"/>
                  </a:lnTo>
                  <a:lnTo>
                    <a:pt x="80245" y="74414"/>
                  </a:lnTo>
                  <a:lnTo>
                    <a:pt x="81278" y="76398"/>
                  </a:lnTo>
                  <a:lnTo>
                    <a:pt x="82959" y="77721"/>
                  </a:lnTo>
                  <a:lnTo>
                    <a:pt x="85071" y="78603"/>
                  </a:lnTo>
                  <a:lnTo>
                    <a:pt x="86480" y="80183"/>
                  </a:lnTo>
                  <a:lnTo>
                    <a:pt x="89297" y="89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88"/>
            <p:cNvSpPr/>
            <p:nvPr/>
          </p:nvSpPr>
          <p:spPr>
            <a:xfrm>
              <a:off x="2830711" y="2812852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89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89"/>
            <p:cNvSpPr/>
            <p:nvPr/>
          </p:nvSpPr>
          <p:spPr>
            <a:xfrm>
              <a:off x="2821781" y="2911078"/>
              <a:ext cx="8931" cy="44650"/>
            </a:xfrm>
            <a:custGeom>
              <a:avLst/>
              <a:gdLst/>
              <a:ahLst/>
              <a:cxnLst/>
              <a:rect l="0" t="0" r="0" b="0"/>
              <a:pathLst>
                <a:path w="8931" h="44650">
                  <a:moveTo>
                    <a:pt x="0" y="0"/>
                  </a:moveTo>
                  <a:lnTo>
                    <a:pt x="0" y="20991"/>
                  </a:lnTo>
                  <a:lnTo>
                    <a:pt x="992" y="22924"/>
                  </a:lnTo>
                  <a:lnTo>
                    <a:pt x="2646" y="24212"/>
                  </a:lnTo>
                  <a:lnTo>
                    <a:pt x="4741" y="25071"/>
                  </a:lnTo>
                  <a:lnTo>
                    <a:pt x="6137" y="26636"/>
                  </a:lnTo>
                  <a:lnTo>
                    <a:pt x="7689" y="31021"/>
                  </a:lnTo>
                  <a:lnTo>
                    <a:pt x="8930" y="44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90"/>
            <p:cNvSpPr/>
            <p:nvPr/>
          </p:nvSpPr>
          <p:spPr>
            <a:xfrm>
              <a:off x="2598571" y="2884289"/>
              <a:ext cx="142844" cy="62509"/>
            </a:xfrm>
            <a:custGeom>
              <a:avLst/>
              <a:gdLst/>
              <a:ahLst/>
              <a:cxnLst/>
              <a:rect l="0" t="0" r="0" b="0"/>
              <a:pathLst>
                <a:path w="142844" h="62509">
                  <a:moveTo>
                    <a:pt x="8898" y="0"/>
                  </a:moveTo>
                  <a:lnTo>
                    <a:pt x="4157" y="4740"/>
                  </a:lnTo>
                  <a:lnTo>
                    <a:pt x="1830" y="9714"/>
                  </a:lnTo>
                  <a:lnTo>
                    <a:pt x="0" y="17718"/>
                  </a:lnTo>
                  <a:lnTo>
                    <a:pt x="13271" y="17856"/>
                  </a:lnTo>
                  <a:lnTo>
                    <a:pt x="18448" y="15212"/>
                  </a:lnTo>
                  <a:lnTo>
                    <a:pt x="24057" y="11722"/>
                  </a:lnTo>
                  <a:lnTo>
                    <a:pt x="35741" y="9481"/>
                  </a:lnTo>
                  <a:lnTo>
                    <a:pt x="69275" y="8939"/>
                  </a:lnTo>
                  <a:lnTo>
                    <a:pt x="78907" y="16619"/>
                  </a:lnTo>
                  <a:lnTo>
                    <a:pt x="79700" y="19954"/>
                  </a:lnTo>
                  <a:lnTo>
                    <a:pt x="80335" y="57906"/>
                  </a:lnTo>
                  <a:lnTo>
                    <a:pt x="81327" y="59440"/>
                  </a:lnTo>
                  <a:lnTo>
                    <a:pt x="82981" y="60462"/>
                  </a:lnTo>
                  <a:lnTo>
                    <a:pt x="85076" y="61144"/>
                  </a:lnTo>
                  <a:lnTo>
                    <a:pt x="86472" y="60606"/>
                  </a:lnTo>
                  <a:lnTo>
                    <a:pt x="87403" y="59256"/>
                  </a:lnTo>
                  <a:lnTo>
                    <a:pt x="88024" y="57363"/>
                  </a:lnTo>
                  <a:lnTo>
                    <a:pt x="89429" y="56102"/>
                  </a:lnTo>
                  <a:lnTo>
                    <a:pt x="93638" y="54700"/>
                  </a:lnTo>
                  <a:lnTo>
                    <a:pt x="129205" y="53581"/>
                  </a:lnTo>
                  <a:lnTo>
                    <a:pt x="130774" y="54572"/>
                  </a:lnTo>
                  <a:lnTo>
                    <a:pt x="131821" y="56225"/>
                  </a:lnTo>
                  <a:lnTo>
                    <a:pt x="133500" y="61267"/>
                  </a:lnTo>
                  <a:lnTo>
                    <a:pt x="136375" y="61956"/>
                  </a:lnTo>
                  <a:lnTo>
                    <a:pt x="142843" y="62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91"/>
            <p:cNvSpPr/>
            <p:nvPr/>
          </p:nvSpPr>
          <p:spPr>
            <a:xfrm>
              <a:off x="2580680" y="2884289"/>
              <a:ext cx="8930" cy="44649"/>
            </a:xfrm>
            <a:custGeom>
              <a:avLst/>
              <a:gdLst/>
              <a:ahLst/>
              <a:cxnLst/>
              <a:rect l="0" t="0" r="0" b="0"/>
              <a:pathLst>
                <a:path w="8930" h="44649">
                  <a:moveTo>
                    <a:pt x="8929" y="35719"/>
                  </a:moveTo>
                  <a:lnTo>
                    <a:pt x="0" y="44648"/>
                  </a:lnTo>
                  <a:lnTo>
                    <a:pt x="0" y="39908"/>
                  </a:lnTo>
                  <a:lnTo>
                    <a:pt x="2645" y="34935"/>
                  </a:lnTo>
                  <a:lnTo>
                    <a:pt x="6137" y="29417"/>
                  </a:lnTo>
                  <a:lnTo>
                    <a:pt x="8378" y="17790"/>
                  </a:lnTo>
                  <a:lnTo>
                    <a:pt x="8820" y="5940"/>
                  </a:lnTo>
                  <a:lnTo>
                    <a:pt x="7865" y="3960"/>
                  </a:lnTo>
                  <a:lnTo>
                    <a:pt x="6235" y="26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92"/>
            <p:cNvSpPr/>
            <p:nvPr/>
          </p:nvSpPr>
          <p:spPr>
            <a:xfrm>
              <a:off x="2477650" y="2884289"/>
              <a:ext cx="40523" cy="71439"/>
            </a:xfrm>
            <a:custGeom>
              <a:avLst/>
              <a:gdLst/>
              <a:ahLst/>
              <a:cxnLst/>
              <a:rect l="0" t="0" r="0" b="0"/>
              <a:pathLst>
                <a:path w="40523" h="71439">
                  <a:moveTo>
                    <a:pt x="40522" y="0"/>
                  </a:moveTo>
                  <a:lnTo>
                    <a:pt x="35781" y="0"/>
                  </a:lnTo>
                  <a:lnTo>
                    <a:pt x="34385" y="992"/>
                  </a:lnTo>
                  <a:lnTo>
                    <a:pt x="33454" y="2646"/>
                  </a:lnTo>
                  <a:lnTo>
                    <a:pt x="32833" y="4740"/>
                  </a:lnTo>
                  <a:lnTo>
                    <a:pt x="22042" y="18092"/>
                  </a:lnTo>
                  <a:lnTo>
                    <a:pt x="10634" y="29812"/>
                  </a:lnTo>
                  <a:lnTo>
                    <a:pt x="7394" y="38385"/>
                  </a:lnTo>
                  <a:lnTo>
                    <a:pt x="4963" y="47818"/>
                  </a:lnTo>
                  <a:lnTo>
                    <a:pt x="575" y="55318"/>
                  </a:lnTo>
                  <a:lnTo>
                    <a:pt x="0" y="57714"/>
                  </a:lnTo>
                  <a:lnTo>
                    <a:pt x="609" y="59312"/>
                  </a:lnTo>
                  <a:lnTo>
                    <a:pt x="2007" y="60377"/>
                  </a:lnTo>
                  <a:lnTo>
                    <a:pt x="3560" y="64207"/>
                  </a:lnTo>
                  <a:lnTo>
                    <a:pt x="4803" y="71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93"/>
            <p:cNvSpPr/>
            <p:nvPr/>
          </p:nvSpPr>
          <p:spPr>
            <a:xfrm>
              <a:off x="2188296" y="2884700"/>
              <a:ext cx="209075" cy="71028"/>
            </a:xfrm>
            <a:custGeom>
              <a:avLst/>
              <a:gdLst/>
              <a:ahLst/>
              <a:cxnLst/>
              <a:rect l="0" t="0" r="0" b="0"/>
              <a:pathLst>
                <a:path w="209075" h="71028">
                  <a:moveTo>
                    <a:pt x="53056" y="8519"/>
                  </a:moveTo>
                  <a:lnTo>
                    <a:pt x="53056" y="13259"/>
                  </a:lnTo>
                  <a:lnTo>
                    <a:pt x="52063" y="14656"/>
                  </a:lnTo>
                  <a:lnTo>
                    <a:pt x="50410" y="15587"/>
                  </a:lnTo>
                  <a:lnTo>
                    <a:pt x="48315" y="16207"/>
                  </a:lnTo>
                  <a:lnTo>
                    <a:pt x="34964" y="26998"/>
                  </a:lnTo>
                  <a:lnTo>
                    <a:pt x="29140" y="31615"/>
                  </a:lnTo>
                  <a:lnTo>
                    <a:pt x="17316" y="37224"/>
                  </a:lnTo>
                  <a:lnTo>
                    <a:pt x="5426" y="47593"/>
                  </a:lnTo>
                  <a:lnTo>
                    <a:pt x="2121" y="53335"/>
                  </a:lnTo>
                  <a:lnTo>
                    <a:pt x="0" y="60366"/>
                  </a:lnTo>
                  <a:lnTo>
                    <a:pt x="818" y="60943"/>
                  </a:lnTo>
                  <a:lnTo>
                    <a:pt x="7212" y="61945"/>
                  </a:lnTo>
                  <a:lnTo>
                    <a:pt x="26452" y="46645"/>
                  </a:lnTo>
                  <a:lnTo>
                    <a:pt x="32302" y="44315"/>
                  </a:lnTo>
                  <a:lnTo>
                    <a:pt x="38209" y="39973"/>
                  </a:lnTo>
                  <a:lnTo>
                    <a:pt x="41496" y="34735"/>
                  </a:lnTo>
                  <a:lnTo>
                    <a:pt x="42373" y="31949"/>
                  </a:lnTo>
                  <a:lnTo>
                    <a:pt x="43950" y="30092"/>
                  </a:lnTo>
                  <a:lnTo>
                    <a:pt x="52642" y="26523"/>
                  </a:lnTo>
                  <a:lnTo>
                    <a:pt x="53056" y="62054"/>
                  </a:lnTo>
                  <a:lnTo>
                    <a:pt x="57796" y="62084"/>
                  </a:lnTo>
                  <a:lnTo>
                    <a:pt x="62769" y="59445"/>
                  </a:lnTo>
                  <a:lnTo>
                    <a:pt x="85828" y="39173"/>
                  </a:lnTo>
                  <a:lnTo>
                    <a:pt x="97710" y="33425"/>
                  </a:lnTo>
                  <a:lnTo>
                    <a:pt x="103660" y="29510"/>
                  </a:lnTo>
                  <a:lnTo>
                    <a:pt x="112588" y="26314"/>
                  </a:lnTo>
                  <a:lnTo>
                    <a:pt x="118540" y="22050"/>
                  </a:lnTo>
                  <a:lnTo>
                    <a:pt x="121517" y="21508"/>
                  </a:lnTo>
                  <a:lnTo>
                    <a:pt x="124493" y="22139"/>
                  </a:lnTo>
                  <a:lnTo>
                    <a:pt x="130446" y="24494"/>
                  </a:lnTo>
                  <a:lnTo>
                    <a:pt x="148306" y="27205"/>
                  </a:lnTo>
                  <a:lnTo>
                    <a:pt x="160212" y="33413"/>
                  </a:lnTo>
                  <a:lnTo>
                    <a:pt x="189977" y="35275"/>
                  </a:lnTo>
                  <a:lnTo>
                    <a:pt x="191962" y="34294"/>
                  </a:lnTo>
                  <a:lnTo>
                    <a:pt x="193285" y="32648"/>
                  </a:lnTo>
                  <a:lnTo>
                    <a:pt x="194167" y="30558"/>
                  </a:lnTo>
                  <a:lnTo>
                    <a:pt x="195747" y="29165"/>
                  </a:lnTo>
                  <a:lnTo>
                    <a:pt x="205412" y="24283"/>
                  </a:lnTo>
                  <a:lnTo>
                    <a:pt x="208205" y="22005"/>
                  </a:lnTo>
                  <a:lnTo>
                    <a:pt x="209074" y="19494"/>
                  </a:lnTo>
                  <a:lnTo>
                    <a:pt x="208662" y="16828"/>
                  </a:lnTo>
                  <a:lnTo>
                    <a:pt x="205611" y="10160"/>
                  </a:lnTo>
                  <a:lnTo>
                    <a:pt x="205083" y="4265"/>
                  </a:lnTo>
                  <a:lnTo>
                    <a:pt x="204017" y="2706"/>
                  </a:lnTo>
                  <a:lnTo>
                    <a:pt x="202314" y="1667"/>
                  </a:lnTo>
                  <a:lnTo>
                    <a:pt x="195176" y="205"/>
                  </a:lnTo>
                  <a:lnTo>
                    <a:pt x="192451" y="0"/>
                  </a:lnTo>
                  <a:lnTo>
                    <a:pt x="186777" y="2417"/>
                  </a:lnTo>
                  <a:lnTo>
                    <a:pt x="180948" y="5807"/>
                  </a:lnTo>
                  <a:lnTo>
                    <a:pt x="172089" y="8707"/>
                  </a:lnTo>
                  <a:lnTo>
                    <a:pt x="166152" y="12902"/>
                  </a:lnTo>
                  <a:lnTo>
                    <a:pt x="162852" y="18074"/>
                  </a:lnTo>
                  <a:lnTo>
                    <a:pt x="160733" y="29478"/>
                  </a:lnTo>
                  <a:lnTo>
                    <a:pt x="160258" y="47225"/>
                  </a:lnTo>
                  <a:lnTo>
                    <a:pt x="162878" y="53172"/>
                  </a:lnTo>
                  <a:lnTo>
                    <a:pt x="164966" y="56147"/>
                  </a:lnTo>
                  <a:lnTo>
                    <a:pt x="169931" y="59452"/>
                  </a:lnTo>
                  <a:lnTo>
                    <a:pt x="172645" y="60334"/>
                  </a:lnTo>
                  <a:lnTo>
                    <a:pt x="174454" y="61914"/>
                  </a:lnTo>
                  <a:lnTo>
                    <a:pt x="178071" y="71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94"/>
            <p:cNvSpPr/>
            <p:nvPr/>
          </p:nvSpPr>
          <p:spPr>
            <a:xfrm>
              <a:off x="1937742" y="2875527"/>
              <a:ext cx="169125" cy="80201"/>
            </a:xfrm>
            <a:custGeom>
              <a:avLst/>
              <a:gdLst/>
              <a:ahLst/>
              <a:cxnLst/>
              <a:rect l="0" t="0" r="0" b="0"/>
              <a:pathLst>
                <a:path w="169125" h="80201">
                  <a:moveTo>
                    <a:pt x="0" y="17692"/>
                  </a:moveTo>
                  <a:lnTo>
                    <a:pt x="0" y="9130"/>
                  </a:lnTo>
                  <a:lnTo>
                    <a:pt x="4741" y="4131"/>
                  </a:lnTo>
                  <a:lnTo>
                    <a:pt x="9714" y="1743"/>
                  </a:lnTo>
                  <a:lnTo>
                    <a:pt x="46285" y="0"/>
                  </a:lnTo>
                  <a:lnTo>
                    <a:pt x="89513" y="847"/>
                  </a:lnTo>
                  <a:lnTo>
                    <a:pt x="129233" y="7524"/>
                  </a:lnTo>
                  <a:lnTo>
                    <a:pt x="169124" y="8759"/>
                  </a:lnTo>
                  <a:lnTo>
                    <a:pt x="161928" y="16450"/>
                  </a:lnTo>
                  <a:lnTo>
                    <a:pt x="160839" y="25271"/>
                  </a:lnTo>
                  <a:lnTo>
                    <a:pt x="160766" y="30962"/>
                  </a:lnTo>
                  <a:lnTo>
                    <a:pt x="158103" y="36157"/>
                  </a:lnTo>
                  <a:lnTo>
                    <a:pt x="154604" y="41774"/>
                  </a:lnTo>
                  <a:lnTo>
                    <a:pt x="152358" y="53464"/>
                  </a:lnTo>
                  <a:lnTo>
                    <a:pt x="151815" y="69875"/>
                  </a:lnTo>
                  <a:lnTo>
                    <a:pt x="150819" y="70340"/>
                  </a:lnTo>
                  <a:lnTo>
                    <a:pt x="147067" y="70857"/>
                  </a:lnTo>
                  <a:lnTo>
                    <a:pt x="145670" y="71986"/>
                  </a:lnTo>
                  <a:lnTo>
                    <a:pt x="142875" y="8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95"/>
            <p:cNvSpPr/>
            <p:nvPr/>
          </p:nvSpPr>
          <p:spPr>
            <a:xfrm>
              <a:off x="2044898" y="2848570"/>
              <a:ext cx="17861" cy="151806"/>
            </a:xfrm>
            <a:custGeom>
              <a:avLst/>
              <a:gdLst/>
              <a:ahLst/>
              <a:cxnLst/>
              <a:rect l="0" t="0" r="0" b="0"/>
              <a:pathLst>
                <a:path w="17861" h="151806">
                  <a:moveTo>
                    <a:pt x="17860" y="0"/>
                  </a:moveTo>
                  <a:lnTo>
                    <a:pt x="13119" y="0"/>
                  </a:lnTo>
                  <a:lnTo>
                    <a:pt x="11723" y="993"/>
                  </a:lnTo>
                  <a:lnTo>
                    <a:pt x="10792" y="2646"/>
                  </a:lnTo>
                  <a:lnTo>
                    <a:pt x="9298" y="12429"/>
                  </a:lnTo>
                  <a:lnTo>
                    <a:pt x="8011" y="24908"/>
                  </a:lnTo>
                  <a:lnTo>
                    <a:pt x="1876" y="45453"/>
                  </a:lnTo>
                  <a:lnTo>
                    <a:pt x="110" y="86368"/>
                  </a:lnTo>
                  <a:lnTo>
                    <a:pt x="7" y="127003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96"/>
            <p:cNvSpPr/>
            <p:nvPr/>
          </p:nvSpPr>
          <p:spPr>
            <a:xfrm>
              <a:off x="1671280" y="2920127"/>
              <a:ext cx="311112" cy="80249"/>
            </a:xfrm>
            <a:custGeom>
              <a:avLst/>
              <a:gdLst/>
              <a:ahLst/>
              <a:cxnLst/>
              <a:rect l="0" t="0" r="0" b="0"/>
              <a:pathLst>
                <a:path w="311112" h="80249">
                  <a:moveTo>
                    <a:pt x="78939" y="17740"/>
                  </a:moveTo>
                  <a:lnTo>
                    <a:pt x="74198" y="22481"/>
                  </a:lnTo>
                  <a:lnTo>
                    <a:pt x="69225" y="24808"/>
                  </a:lnTo>
                  <a:lnTo>
                    <a:pt x="66510" y="25429"/>
                  </a:lnTo>
                  <a:lnTo>
                    <a:pt x="57948" y="31042"/>
                  </a:lnTo>
                  <a:lnTo>
                    <a:pt x="40230" y="47628"/>
                  </a:lnTo>
                  <a:lnTo>
                    <a:pt x="31639" y="50868"/>
                  </a:lnTo>
                  <a:lnTo>
                    <a:pt x="22198" y="53299"/>
                  </a:lnTo>
                  <a:lnTo>
                    <a:pt x="14694" y="57687"/>
                  </a:lnTo>
                  <a:lnTo>
                    <a:pt x="10698" y="62945"/>
                  </a:lnTo>
                  <a:lnTo>
                    <a:pt x="9633" y="65736"/>
                  </a:lnTo>
                  <a:lnTo>
                    <a:pt x="7930" y="67597"/>
                  </a:lnTo>
                  <a:lnTo>
                    <a:pt x="0" y="70828"/>
                  </a:lnTo>
                  <a:lnTo>
                    <a:pt x="4991" y="64092"/>
                  </a:lnTo>
                  <a:lnTo>
                    <a:pt x="6385" y="58846"/>
                  </a:lnTo>
                  <a:lnTo>
                    <a:pt x="7749" y="57051"/>
                  </a:lnTo>
                  <a:lnTo>
                    <a:pt x="11911" y="55055"/>
                  </a:lnTo>
                  <a:lnTo>
                    <a:pt x="22667" y="52782"/>
                  </a:lnTo>
                  <a:lnTo>
                    <a:pt x="31398" y="47416"/>
                  </a:lnTo>
                  <a:lnTo>
                    <a:pt x="41260" y="45384"/>
                  </a:lnTo>
                  <a:lnTo>
                    <a:pt x="50948" y="44909"/>
                  </a:lnTo>
                  <a:lnTo>
                    <a:pt x="54325" y="45775"/>
                  </a:lnTo>
                  <a:lnTo>
                    <a:pt x="56577" y="47344"/>
                  </a:lnTo>
                  <a:lnTo>
                    <a:pt x="58078" y="49382"/>
                  </a:lnTo>
                  <a:lnTo>
                    <a:pt x="60070" y="50741"/>
                  </a:lnTo>
                  <a:lnTo>
                    <a:pt x="64930" y="52251"/>
                  </a:lnTo>
                  <a:lnTo>
                    <a:pt x="66623" y="53646"/>
                  </a:lnTo>
                  <a:lnTo>
                    <a:pt x="77565" y="69678"/>
                  </a:lnTo>
                  <a:lnTo>
                    <a:pt x="78818" y="78863"/>
                  </a:lnTo>
                  <a:lnTo>
                    <a:pt x="79851" y="79324"/>
                  </a:lnTo>
                  <a:lnTo>
                    <a:pt x="87498" y="80212"/>
                  </a:lnTo>
                  <a:lnTo>
                    <a:pt x="87759" y="75497"/>
                  </a:lnTo>
                  <a:lnTo>
                    <a:pt x="88787" y="74104"/>
                  </a:lnTo>
                  <a:lnTo>
                    <a:pt x="92576" y="72556"/>
                  </a:lnTo>
                  <a:lnTo>
                    <a:pt x="93984" y="71151"/>
                  </a:lnTo>
                  <a:lnTo>
                    <a:pt x="95547" y="66945"/>
                  </a:lnTo>
                  <a:lnTo>
                    <a:pt x="96956" y="65426"/>
                  </a:lnTo>
                  <a:lnTo>
                    <a:pt x="109117" y="58048"/>
                  </a:lnTo>
                  <a:lnTo>
                    <a:pt x="120692" y="48228"/>
                  </a:lnTo>
                  <a:lnTo>
                    <a:pt x="148519" y="35032"/>
                  </a:lnTo>
                  <a:lnTo>
                    <a:pt x="155504" y="30387"/>
                  </a:lnTo>
                  <a:lnTo>
                    <a:pt x="165015" y="27771"/>
                  </a:lnTo>
                  <a:lnTo>
                    <a:pt x="189062" y="26713"/>
                  </a:lnTo>
                  <a:lnTo>
                    <a:pt x="191050" y="25706"/>
                  </a:lnTo>
                  <a:lnTo>
                    <a:pt x="192375" y="24043"/>
                  </a:lnTo>
                  <a:lnTo>
                    <a:pt x="193258" y="21942"/>
                  </a:lnTo>
                  <a:lnTo>
                    <a:pt x="194839" y="20542"/>
                  </a:lnTo>
                  <a:lnTo>
                    <a:pt x="202558" y="18109"/>
                  </a:lnTo>
                  <a:lnTo>
                    <a:pt x="203334" y="15258"/>
                  </a:lnTo>
                  <a:lnTo>
                    <a:pt x="203918" y="4447"/>
                  </a:lnTo>
                  <a:lnTo>
                    <a:pt x="202938" y="2925"/>
                  </a:lnTo>
                  <a:lnTo>
                    <a:pt x="201292" y="1910"/>
                  </a:lnTo>
                  <a:lnTo>
                    <a:pt x="194236" y="482"/>
                  </a:lnTo>
                  <a:lnTo>
                    <a:pt x="182963" y="0"/>
                  </a:lnTo>
                  <a:lnTo>
                    <a:pt x="181030" y="952"/>
                  </a:lnTo>
                  <a:lnTo>
                    <a:pt x="179742" y="2579"/>
                  </a:lnTo>
                  <a:lnTo>
                    <a:pt x="178883" y="4656"/>
                  </a:lnTo>
                  <a:lnTo>
                    <a:pt x="177318" y="6041"/>
                  </a:lnTo>
                  <a:lnTo>
                    <a:pt x="172934" y="7580"/>
                  </a:lnTo>
                  <a:lnTo>
                    <a:pt x="171368" y="8982"/>
                  </a:lnTo>
                  <a:lnTo>
                    <a:pt x="161351" y="26854"/>
                  </a:lnTo>
                  <a:lnTo>
                    <a:pt x="159710" y="38613"/>
                  </a:lnTo>
                  <a:lnTo>
                    <a:pt x="162131" y="44546"/>
                  </a:lnTo>
                  <a:lnTo>
                    <a:pt x="164166" y="47517"/>
                  </a:lnTo>
                  <a:lnTo>
                    <a:pt x="166515" y="49497"/>
                  </a:lnTo>
                  <a:lnTo>
                    <a:pt x="171770" y="51698"/>
                  </a:lnTo>
                  <a:lnTo>
                    <a:pt x="214985" y="53439"/>
                  </a:lnTo>
                  <a:lnTo>
                    <a:pt x="224732" y="52458"/>
                  </a:lnTo>
                  <a:lnTo>
                    <a:pt x="265858" y="33669"/>
                  </a:lnTo>
                  <a:lnTo>
                    <a:pt x="272147" y="29781"/>
                  </a:lnTo>
                  <a:lnTo>
                    <a:pt x="281266" y="27592"/>
                  </a:lnTo>
                  <a:lnTo>
                    <a:pt x="291477" y="26791"/>
                  </a:lnTo>
                  <a:lnTo>
                    <a:pt x="292068" y="27743"/>
                  </a:lnTo>
                  <a:lnTo>
                    <a:pt x="293893" y="33823"/>
                  </a:lnTo>
                  <a:lnTo>
                    <a:pt x="297836" y="39109"/>
                  </a:lnTo>
                  <a:lnTo>
                    <a:pt x="298292" y="41908"/>
                  </a:lnTo>
                  <a:lnTo>
                    <a:pt x="297604" y="44766"/>
                  </a:lnTo>
                  <a:lnTo>
                    <a:pt x="296153" y="47664"/>
                  </a:lnTo>
                  <a:lnTo>
                    <a:pt x="296178" y="50588"/>
                  </a:lnTo>
                  <a:lnTo>
                    <a:pt x="301742" y="64257"/>
                  </a:lnTo>
                  <a:lnTo>
                    <a:pt x="302094" y="69923"/>
                  </a:lnTo>
                  <a:lnTo>
                    <a:pt x="311111" y="80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97"/>
            <p:cNvSpPr/>
            <p:nvPr/>
          </p:nvSpPr>
          <p:spPr>
            <a:xfrm>
              <a:off x="1571625" y="2911600"/>
              <a:ext cx="80213" cy="88776"/>
            </a:xfrm>
            <a:custGeom>
              <a:avLst/>
              <a:gdLst/>
              <a:ahLst/>
              <a:cxnLst/>
              <a:rect l="0" t="0" r="0" b="0"/>
              <a:pathLst>
                <a:path w="80213" h="88776">
                  <a:moveTo>
                    <a:pt x="0" y="44127"/>
                  </a:moveTo>
                  <a:lnTo>
                    <a:pt x="0" y="31698"/>
                  </a:lnTo>
                  <a:lnTo>
                    <a:pt x="2646" y="26035"/>
                  </a:lnTo>
                  <a:lnTo>
                    <a:pt x="20991" y="5418"/>
                  </a:lnTo>
                  <a:lnTo>
                    <a:pt x="29504" y="2118"/>
                  </a:lnTo>
                  <a:lnTo>
                    <a:pt x="46397" y="0"/>
                  </a:lnTo>
                  <a:lnTo>
                    <a:pt x="53033" y="2355"/>
                  </a:lnTo>
                  <a:lnTo>
                    <a:pt x="59289" y="5718"/>
                  </a:lnTo>
                  <a:lnTo>
                    <a:pt x="68389" y="8603"/>
                  </a:lnTo>
                  <a:lnTo>
                    <a:pt x="74382" y="12794"/>
                  </a:lnTo>
                  <a:lnTo>
                    <a:pt x="77707" y="20610"/>
                  </a:lnTo>
                  <a:lnTo>
                    <a:pt x="80212" y="46772"/>
                  </a:lnTo>
                  <a:lnTo>
                    <a:pt x="77652" y="52909"/>
                  </a:lnTo>
                  <a:lnTo>
                    <a:pt x="74200" y="58944"/>
                  </a:lnTo>
                  <a:lnTo>
                    <a:pt x="72665" y="64933"/>
                  </a:lnTo>
                  <a:lnTo>
                    <a:pt x="66691" y="70903"/>
                  </a:lnTo>
                  <a:lnTo>
                    <a:pt x="47184" y="84805"/>
                  </a:lnTo>
                  <a:lnTo>
                    <a:pt x="21712" y="88427"/>
                  </a:lnTo>
                  <a:lnTo>
                    <a:pt x="8930" y="88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98"/>
            <p:cNvSpPr/>
            <p:nvPr/>
          </p:nvSpPr>
          <p:spPr>
            <a:xfrm>
              <a:off x="1562695" y="2991445"/>
              <a:ext cx="17861" cy="132058"/>
            </a:xfrm>
            <a:custGeom>
              <a:avLst/>
              <a:gdLst/>
              <a:ahLst/>
              <a:cxnLst/>
              <a:rect l="0" t="0" r="0" b="0"/>
              <a:pathLst>
                <a:path w="17861" h="132058">
                  <a:moveTo>
                    <a:pt x="17860" y="0"/>
                  </a:moveTo>
                  <a:lnTo>
                    <a:pt x="17860" y="12429"/>
                  </a:lnTo>
                  <a:lnTo>
                    <a:pt x="9482" y="49409"/>
                  </a:lnTo>
                  <a:lnTo>
                    <a:pt x="8183" y="63632"/>
                  </a:lnTo>
                  <a:lnTo>
                    <a:pt x="378" y="105349"/>
                  </a:lnTo>
                  <a:lnTo>
                    <a:pt x="10" y="132057"/>
                  </a:lnTo>
                  <a:lnTo>
                    <a:pt x="0" y="125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99"/>
            <p:cNvSpPr/>
            <p:nvPr/>
          </p:nvSpPr>
          <p:spPr>
            <a:xfrm>
              <a:off x="1375172" y="2946797"/>
              <a:ext cx="62509" cy="116087"/>
            </a:xfrm>
            <a:custGeom>
              <a:avLst/>
              <a:gdLst/>
              <a:ahLst/>
              <a:cxnLst/>
              <a:rect l="0" t="0" r="0" b="0"/>
              <a:pathLst>
                <a:path w="62509" h="116087">
                  <a:moveTo>
                    <a:pt x="0" y="0"/>
                  </a:moveTo>
                  <a:lnTo>
                    <a:pt x="0" y="38732"/>
                  </a:lnTo>
                  <a:lnTo>
                    <a:pt x="992" y="40704"/>
                  </a:lnTo>
                  <a:lnTo>
                    <a:pt x="2646" y="42019"/>
                  </a:lnTo>
                  <a:lnTo>
                    <a:pt x="7129" y="44472"/>
                  </a:lnTo>
                  <a:lnTo>
                    <a:pt x="15231" y="50439"/>
                  </a:lnTo>
                  <a:lnTo>
                    <a:pt x="20991" y="52183"/>
                  </a:lnTo>
                  <a:lnTo>
                    <a:pt x="22923" y="51656"/>
                  </a:lnTo>
                  <a:lnTo>
                    <a:pt x="24212" y="50312"/>
                  </a:lnTo>
                  <a:lnTo>
                    <a:pt x="25071" y="48424"/>
                  </a:lnTo>
                  <a:lnTo>
                    <a:pt x="26636" y="47166"/>
                  </a:lnTo>
                  <a:lnTo>
                    <a:pt x="36276" y="42500"/>
                  </a:lnTo>
                  <a:lnTo>
                    <a:pt x="52192" y="28148"/>
                  </a:lnTo>
                  <a:lnTo>
                    <a:pt x="52654" y="28687"/>
                  </a:lnTo>
                  <a:lnTo>
                    <a:pt x="53577" y="71445"/>
                  </a:lnTo>
                  <a:lnTo>
                    <a:pt x="53578" y="109765"/>
                  </a:lnTo>
                  <a:lnTo>
                    <a:pt x="54570" y="111872"/>
                  </a:lnTo>
                  <a:lnTo>
                    <a:pt x="56224" y="113277"/>
                  </a:lnTo>
                  <a:lnTo>
                    <a:pt x="62508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500"/>
            <p:cNvSpPr/>
            <p:nvPr/>
          </p:nvSpPr>
          <p:spPr>
            <a:xfrm>
              <a:off x="508995" y="2830711"/>
              <a:ext cx="26787" cy="89298"/>
            </a:xfrm>
            <a:custGeom>
              <a:avLst/>
              <a:gdLst/>
              <a:ahLst/>
              <a:cxnLst/>
              <a:rect l="0" t="0" r="0" b="0"/>
              <a:pathLst>
                <a:path w="26787" h="89298">
                  <a:moveTo>
                    <a:pt x="8927" y="0"/>
                  </a:moveTo>
                  <a:lnTo>
                    <a:pt x="1238" y="0"/>
                  </a:lnTo>
                  <a:lnTo>
                    <a:pt x="825" y="992"/>
                  </a:lnTo>
                  <a:lnTo>
                    <a:pt x="0" y="38709"/>
                  </a:lnTo>
                  <a:lnTo>
                    <a:pt x="2644" y="44655"/>
                  </a:lnTo>
                  <a:lnTo>
                    <a:pt x="6135" y="50604"/>
                  </a:lnTo>
                  <a:lnTo>
                    <a:pt x="15811" y="74598"/>
                  </a:lnTo>
                  <a:lnTo>
                    <a:pt x="26786" y="89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501"/>
            <p:cNvSpPr/>
            <p:nvPr/>
          </p:nvSpPr>
          <p:spPr>
            <a:xfrm>
              <a:off x="707614" y="2813338"/>
              <a:ext cx="332935" cy="312054"/>
            </a:xfrm>
            <a:custGeom>
              <a:avLst/>
              <a:gdLst/>
              <a:ahLst/>
              <a:cxnLst/>
              <a:rect l="0" t="0" r="0" b="0"/>
              <a:pathLst>
                <a:path w="332935" h="312054">
                  <a:moveTo>
                    <a:pt x="104988" y="26303"/>
                  </a:moveTo>
                  <a:lnTo>
                    <a:pt x="104988" y="21562"/>
                  </a:lnTo>
                  <a:lnTo>
                    <a:pt x="103995" y="20166"/>
                  </a:lnTo>
                  <a:lnTo>
                    <a:pt x="102342" y="19235"/>
                  </a:lnTo>
                  <a:lnTo>
                    <a:pt x="100247" y="18614"/>
                  </a:lnTo>
                  <a:lnTo>
                    <a:pt x="86896" y="7823"/>
                  </a:lnTo>
                  <a:lnTo>
                    <a:pt x="81072" y="3207"/>
                  </a:lnTo>
                  <a:lnTo>
                    <a:pt x="75176" y="1155"/>
                  </a:lnTo>
                  <a:lnTo>
                    <a:pt x="61538" y="0"/>
                  </a:lnTo>
                  <a:lnTo>
                    <a:pt x="53265" y="2376"/>
                  </a:lnTo>
                  <a:lnTo>
                    <a:pt x="49670" y="4398"/>
                  </a:lnTo>
                  <a:lnTo>
                    <a:pt x="30682" y="28205"/>
                  </a:lnTo>
                  <a:lnTo>
                    <a:pt x="12724" y="67161"/>
                  </a:lnTo>
                  <a:lnTo>
                    <a:pt x="478" y="104701"/>
                  </a:lnTo>
                  <a:lnTo>
                    <a:pt x="0" y="118693"/>
                  </a:lnTo>
                  <a:lnTo>
                    <a:pt x="7029" y="162320"/>
                  </a:lnTo>
                  <a:lnTo>
                    <a:pt x="13676" y="179824"/>
                  </a:lnTo>
                  <a:lnTo>
                    <a:pt x="27724" y="198386"/>
                  </a:lnTo>
                  <a:lnTo>
                    <a:pt x="36252" y="202003"/>
                  </a:lnTo>
                  <a:lnTo>
                    <a:pt x="57896" y="204325"/>
                  </a:lnTo>
                  <a:lnTo>
                    <a:pt x="87417" y="197654"/>
                  </a:lnTo>
                  <a:lnTo>
                    <a:pt x="107168" y="188640"/>
                  </a:lnTo>
                  <a:lnTo>
                    <a:pt x="146944" y="158131"/>
                  </a:lnTo>
                  <a:lnTo>
                    <a:pt x="164613" y="134057"/>
                  </a:lnTo>
                  <a:lnTo>
                    <a:pt x="166926" y="121671"/>
                  </a:lnTo>
                  <a:lnTo>
                    <a:pt x="167383" y="111654"/>
                  </a:lnTo>
                  <a:lnTo>
                    <a:pt x="167481" y="114884"/>
                  </a:lnTo>
                  <a:lnTo>
                    <a:pt x="161356" y="122587"/>
                  </a:lnTo>
                  <a:lnTo>
                    <a:pt x="150986" y="157835"/>
                  </a:lnTo>
                  <a:lnTo>
                    <a:pt x="149671" y="197562"/>
                  </a:lnTo>
                  <a:lnTo>
                    <a:pt x="152297" y="204282"/>
                  </a:lnTo>
                  <a:lnTo>
                    <a:pt x="162068" y="216681"/>
                  </a:lnTo>
                  <a:lnTo>
                    <a:pt x="164869" y="217714"/>
                  </a:lnTo>
                  <a:lnTo>
                    <a:pt x="167729" y="217410"/>
                  </a:lnTo>
                  <a:lnTo>
                    <a:pt x="174545" y="215419"/>
                  </a:lnTo>
                  <a:lnTo>
                    <a:pt x="195089" y="211495"/>
                  </a:lnTo>
                  <a:lnTo>
                    <a:pt x="206548" y="205845"/>
                  </a:lnTo>
                  <a:lnTo>
                    <a:pt x="250688" y="166298"/>
                  </a:lnTo>
                  <a:lnTo>
                    <a:pt x="256745" y="160295"/>
                  </a:lnTo>
                  <a:lnTo>
                    <a:pt x="256788" y="180369"/>
                  </a:lnTo>
                  <a:lnTo>
                    <a:pt x="259436" y="186720"/>
                  </a:lnTo>
                  <a:lnTo>
                    <a:pt x="262928" y="192849"/>
                  </a:lnTo>
                  <a:lnTo>
                    <a:pt x="264480" y="198880"/>
                  </a:lnTo>
                  <a:lnTo>
                    <a:pt x="265886" y="200886"/>
                  </a:lnTo>
                  <a:lnTo>
                    <a:pt x="267816" y="202223"/>
                  </a:lnTo>
                  <a:lnTo>
                    <a:pt x="273301" y="204368"/>
                  </a:lnTo>
                  <a:lnTo>
                    <a:pt x="291702" y="204850"/>
                  </a:lnTo>
                  <a:lnTo>
                    <a:pt x="302404" y="199584"/>
                  </a:lnTo>
                  <a:lnTo>
                    <a:pt x="326000" y="180083"/>
                  </a:lnTo>
                  <a:lnTo>
                    <a:pt x="329884" y="178986"/>
                  </a:lnTo>
                  <a:lnTo>
                    <a:pt x="332309" y="178693"/>
                  </a:lnTo>
                  <a:lnTo>
                    <a:pt x="332934" y="179490"/>
                  </a:lnTo>
                  <a:lnTo>
                    <a:pt x="332358" y="181014"/>
                  </a:lnTo>
                  <a:lnTo>
                    <a:pt x="330982" y="183021"/>
                  </a:lnTo>
                  <a:lnTo>
                    <a:pt x="329453" y="187898"/>
                  </a:lnTo>
                  <a:lnTo>
                    <a:pt x="328251" y="229246"/>
                  </a:lnTo>
                  <a:lnTo>
                    <a:pt x="319137" y="270412"/>
                  </a:lnTo>
                  <a:lnTo>
                    <a:pt x="311271" y="298973"/>
                  </a:lnTo>
                  <a:lnTo>
                    <a:pt x="310370" y="3120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02"/>
            <p:cNvSpPr/>
            <p:nvPr/>
          </p:nvSpPr>
          <p:spPr>
            <a:xfrm>
              <a:off x="616148" y="2920008"/>
              <a:ext cx="133947" cy="17860"/>
            </a:xfrm>
            <a:custGeom>
              <a:avLst/>
              <a:gdLst/>
              <a:ahLst/>
              <a:cxnLst/>
              <a:rect l="0" t="0" r="0" b="0"/>
              <a:pathLst>
                <a:path w="133947" h="17860">
                  <a:moveTo>
                    <a:pt x="0" y="17859"/>
                  </a:moveTo>
                  <a:lnTo>
                    <a:pt x="41109" y="17859"/>
                  </a:lnTo>
                  <a:lnTo>
                    <a:pt x="74010" y="15213"/>
                  </a:lnTo>
                  <a:lnTo>
                    <a:pt x="114441" y="8765"/>
                  </a:lnTo>
                  <a:lnTo>
                    <a:pt x="1339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112"/>
          <p:cNvGrpSpPr/>
          <p:nvPr/>
        </p:nvGrpSpPr>
        <p:grpSpPr>
          <a:xfrm>
            <a:off x="4330899" y="3616524"/>
            <a:ext cx="254077" cy="285751"/>
            <a:chOff x="4330898" y="2759273"/>
            <a:chExt cx="254077" cy="285751"/>
          </a:xfrm>
        </p:grpSpPr>
        <p:sp>
          <p:nvSpPr>
            <p:cNvPr id="428" name="SMARTInkShape-503"/>
            <p:cNvSpPr/>
            <p:nvPr/>
          </p:nvSpPr>
          <p:spPr>
            <a:xfrm>
              <a:off x="4554670" y="2881587"/>
              <a:ext cx="30305" cy="59838"/>
            </a:xfrm>
            <a:custGeom>
              <a:avLst/>
              <a:gdLst/>
              <a:ahLst/>
              <a:cxnLst/>
              <a:rect l="0" t="0" r="0" b="0"/>
              <a:pathLst>
                <a:path w="30305" h="59838">
                  <a:moveTo>
                    <a:pt x="17845" y="0"/>
                  </a:moveTo>
                  <a:lnTo>
                    <a:pt x="5497" y="13999"/>
                  </a:lnTo>
                  <a:lnTo>
                    <a:pt x="2149" y="20291"/>
                  </a:lnTo>
                  <a:lnTo>
                    <a:pt x="0" y="32414"/>
                  </a:lnTo>
                  <a:lnTo>
                    <a:pt x="1808" y="35409"/>
                  </a:lnTo>
                  <a:lnTo>
                    <a:pt x="30304" y="59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504"/>
            <p:cNvSpPr/>
            <p:nvPr/>
          </p:nvSpPr>
          <p:spPr>
            <a:xfrm>
              <a:off x="4330898" y="2759273"/>
              <a:ext cx="44650" cy="285751"/>
            </a:xfrm>
            <a:custGeom>
              <a:avLst/>
              <a:gdLst/>
              <a:ahLst/>
              <a:cxnLst/>
              <a:rect l="0" t="0" r="0" b="0"/>
              <a:pathLst>
                <a:path w="44650" h="285751">
                  <a:moveTo>
                    <a:pt x="0" y="0"/>
                  </a:moveTo>
                  <a:lnTo>
                    <a:pt x="0" y="39147"/>
                  </a:lnTo>
                  <a:lnTo>
                    <a:pt x="0" y="83040"/>
                  </a:lnTo>
                  <a:lnTo>
                    <a:pt x="2646" y="107948"/>
                  </a:lnTo>
                  <a:lnTo>
                    <a:pt x="8103" y="151909"/>
                  </a:lnTo>
                  <a:lnTo>
                    <a:pt x="13562" y="196467"/>
                  </a:lnTo>
                  <a:lnTo>
                    <a:pt x="19940" y="238458"/>
                  </a:lnTo>
                  <a:lnTo>
                    <a:pt x="27406" y="255532"/>
                  </a:lnTo>
                  <a:lnTo>
                    <a:pt x="32024" y="263391"/>
                  </a:lnTo>
                  <a:lnTo>
                    <a:pt x="35616" y="273392"/>
                  </a:lnTo>
                  <a:lnTo>
                    <a:pt x="44649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113"/>
          <p:cNvGrpSpPr/>
          <p:nvPr/>
        </p:nvGrpSpPr>
        <p:grpSpPr>
          <a:xfrm>
            <a:off x="4598790" y="3616523"/>
            <a:ext cx="2125267" cy="267878"/>
            <a:chOff x="4598789" y="2759273"/>
            <a:chExt cx="2125267" cy="267878"/>
          </a:xfrm>
        </p:grpSpPr>
        <p:sp>
          <p:nvSpPr>
            <p:cNvPr id="431" name="SMARTInkShape-505"/>
            <p:cNvSpPr/>
            <p:nvPr/>
          </p:nvSpPr>
          <p:spPr>
            <a:xfrm>
              <a:off x="4848820" y="2839641"/>
              <a:ext cx="294258" cy="187510"/>
            </a:xfrm>
            <a:custGeom>
              <a:avLst/>
              <a:gdLst/>
              <a:ahLst/>
              <a:cxnLst/>
              <a:rect l="0" t="0" r="0" b="0"/>
              <a:pathLst>
                <a:path w="294258" h="187510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9677" y="15231"/>
                  </a:lnTo>
                  <a:lnTo>
                    <a:pt x="14994" y="23915"/>
                  </a:lnTo>
                  <a:lnTo>
                    <a:pt x="17011" y="33765"/>
                  </a:lnTo>
                  <a:lnTo>
                    <a:pt x="16616" y="50794"/>
                  </a:lnTo>
                  <a:lnTo>
                    <a:pt x="10138" y="83442"/>
                  </a:lnTo>
                  <a:lnTo>
                    <a:pt x="10728" y="84401"/>
                  </a:lnTo>
                  <a:lnTo>
                    <a:pt x="12113" y="84049"/>
                  </a:lnTo>
                  <a:lnTo>
                    <a:pt x="42748" y="57456"/>
                  </a:lnTo>
                  <a:lnTo>
                    <a:pt x="60663" y="51698"/>
                  </a:lnTo>
                  <a:lnTo>
                    <a:pt x="69309" y="46041"/>
                  </a:lnTo>
                  <a:lnTo>
                    <a:pt x="75548" y="45060"/>
                  </a:lnTo>
                  <a:lnTo>
                    <a:pt x="77155" y="45915"/>
                  </a:lnTo>
                  <a:lnTo>
                    <a:pt x="78225" y="47477"/>
                  </a:lnTo>
                  <a:lnTo>
                    <a:pt x="80242" y="53221"/>
                  </a:lnTo>
                  <a:lnTo>
                    <a:pt x="88926" y="62130"/>
                  </a:lnTo>
                  <a:lnTo>
                    <a:pt x="105538" y="62498"/>
                  </a:lnTo>
                  <a:lnTo>
                    <a:pt x="113966" y="56369"/>
                  </a:lnTo>
                  <a:lnTo>
                    <a:pt x="119443" y="54818"/>
                  </a:lnTo>
                  <a:lnTo>
                    <a:pt x="122293" y="55397"/>
                  </a:lnTo>
                  <a:lnTo>
                    <a:pt x="128105" y="58686"/>
                  </a:lnTo>
                  <a:lnTo>
                    <a:pt x="130052" y="60952"/>
                  </a:lnTo>
                  <a:lnTo>
                    <a:pt x="139741" y="78507"/>
                  </a:lnTo>
                  <a:lnTo>
                    <a:pt x="142939" y="92494"/>
                  </a:lnTo>
                  <a:lnTo>
                    <a:pt x="167759" y="136206"/>
                  </a:lnTo>
                  <a:lnTo>
                    <a:pt x="208252" y="172598"/>
                  </a:lnTo>
                  <a:lnTo>
                    <a:pt x="211619" y="178574"/>
                  </a:lnTo>
                  <a:lnTo>
                    <a:pt x="214309" y="187509"/>
                  </a:lnTo>
                  <a:lnTo>
                    <a:pt x="214313" y="148376"/>
                  </a:lnTo>
                  <a:lnTo>
                    <a:pt x="215305" y="130834"/>
                  </a:lnTo>
                  <a:lnTo>
                    <a:pt x="225337" y="91934"/>
                  </a:lnTo>
                  <a:lnTo>
                    <a:pt x="238401" y="69616"/>
                  </a:lnTo>
                  <a:lnTo>
                    <a:pt x="253045" y="58703"/>
                  </a:lnTo>
                  <a:lnTo>
                    <a:pt x="261623" y="55856"/>
                  </a:lnTo>
                  <a:lnTo>
                    <a:pt x="283619" y="53711"/>
                  </a:lnTo>
                  <a:lnTo>
                    <a:pt x="293251" y="61278"/>
                  </a:lnTo>
                  <a:lnTo>
                    <a:pt x="294045" y="64607"/>
                  </a:lnTo>
                  <a:lnTo>
                    <a:pt x="294257" y="66884"/>
                  </a:lnTo>
                  <a:lnTo>
                    <a:pt x="291846" y="72059"/>
                  </a:lnTo>
                  <a:lnTo>
                    <a:pt x="286954" y="78726"/>
                  </a:lnTo>
                  <a:lnTo>
                    <a:pt x="283640" y="79637"/>
                  </a:lnTo>
                  <a:lnTo>
                    <a:pt x="267891" y="80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06"/>
            <p:cNvSpPr/>
            <p:nvPr/>
          </p:nvSpPr>
          <p:spPr>
            <a:xfrm>
              <a:off x="4705945" y="2821781"/>
              <a:ext cx="107158" cy="98038"/>
            </a:xfrm>
            <a:custGeom>
              <a:avLst/>
              <a:gdLst/>
              <a:ahLst/>
              <a:cxnLst/>
              <a:rect l="0" t="0" r="0" b="0"/>
              <a:pathLst>
                <a:path w="107158" h="98038">
                  <a:moveTo>
                    <a:pt x="0" y="0"/>
                  </a:moveTo>
                  <a:lnTo>
                    <a:pt x="0" y="7689"/>
                  </a:lnTo>
                  <a:lnTo>
                    <a:pt x="4741" y="13303"/>
                  </a:lnTo>
                  <a:lnTo>
                    <a:pt x="9714" y="15834"/>
                  </a:lnTo>
                  <a:lnTo>
                    <a:pt x="12429" y="16509"/>
                  </a:lnTo>
                  <a:lnTo>
                    <a:pt x="18091" y="22551"/>
                  </a:lnTo>
                  <a:lnTo>
                    <a:pt x="22924" y="30859"/>
                  </a:lnTo>
                  <a:lnTo>
                    <a:pt x="33579" y="56573"/>
                  </a:lnTo>
                  <a:lnTo>
                    <a:pt x="60754" y="96061"/>
                  </a:lnTo>
                  <a:lnTo>
                    <a:pt x="64374" y="97264"/>
                  </a:lnTo>
                  <a:lnTo>
                    <a:pt x="74783" y="98037"/>
                  </a:lnTo>
                  <a:lnTo>
                    <a:pt x="76644" y="97108"/>
                  </a:lnTo>
                  <a:lnTo>
                    <a:pt x="77885" y="95497"/>
                  </a:lnTo>
                  <a:lnTo>
                    <a:pt x="78713" y="93430"/>
                  </a:lnTo>
                  <a:lnTo>
                    <a:pt x="80257" y="92052"/>
                  </a:lnTo>
                  <a:lnTo>
                    <a:pt x="84618" y="90522"/>
                  </a:lnTo>
                  <a:lnTo>
                    <a:pt x="89863" y="84550"/>
                  </a:lnTo>
                  <a:lnTo>
                    <a:pt x="107157" y="62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07"/>
            <p:cNvSpPr/>
            <p:nvPr/>
          </p:nvSpPr>
          <p:spPr>
            <a:xfrm>
              <a:off x="4598789" y="2839641"/>
              <a:ext cx="8931" cy="169499"/>
            </a:xfrm>
            <a:custGeom>
              <a:avLst/>
              <a:gdLst/>
              <a:ahLst/>
              <a:cxnLst/>
              <a:rect l="0" t="0" r="0" b="0"/>
              <a:pathLst>
                <a:path w="8931" h="169499">
                  <a:moveTo>
                    <a:pt x="8930" y="0"/>
                  </a:moveTo>
                  <a:lnTo>
                    <a:pt x="8930" y="12429"/>
                  </a:lnTo>
                  <a:lnTo>
                    <a:pt x="368" y="52011"/>
                  </a:lnTo>
                  <a:lnTo>
                    <a:pt x="32" y="91184"/>
                  </a:lnTo>
                  <a:lnTo>
                    <a:pt x="8379" y="135648"/>
                  </a:lnTo>
                  <a:lnTo>
                    <a:pt x="8929" y="169498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08"/>
            <p:cNvSpPr/>
            <p:nvPr/>
          </p:nvSpPr>
          <p:spPr>
            <a:xfrm>
              <a:off x="5295305" y="2812852"/>
              <a:ext cx="17860" cy="142876"/>
            </a:xfrm>
            <a:custGeom>
              <a:avLst/>
              <a:gdLst/>
              <a:ahLst/>
              <a:cxnLst/>
              <a:rect l="0" t="0" r="0" b="0"/>
              <a:pathLst>
                <a:path w="17860" h="142876">
                  <a:moveTo>
                    <a:pt x="17859" y="0"/>
                  </a:moveTo>
                  <a:lnTo>
                    <a:pt x="16867" y="31044"/>
                  </a:lnTo>
                  <a:lnTo>
                    <a:pt x="9756" y="65596"/>
                  </a:lnTo>
                  <a:lnTo>
                    <a:pt x="8977" y="107162"/>
                  </a:lnTo>
                  <a:lnTo>
                    <a:pt x="7959" y="118073"/>
                  </a:lnTo>
                  <a:lnTo>
                    <a:pt x="829" y="13341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09"/>
            <p:cNvSpPr/>
            <p:nvPr/>
          </p:nvSpPr>
          <p:spPr>
            <a:xfrm>
              <a:off x="5259694" y="2821781"/>
              <a:ext cx="142768" cy="53579"/>
            </a:xfrm>
            <a:custGeom>
              <a:avLst/>
              <a:gdLst/>
              <a:ahLst/>
              <a:cxnLst/>
              <a:rect l="0" t="0" r="0" b="0"/>
              <a:pathLst>
                <a:path w="142768" h="53579">
                  <a:moveTo>
                    <a:pt x="8822" y="53578"/>
                  </a:moveTo>
                  <a:lnTo>
                    <a:pt x="4081" y="53578"/>
                  </a:lnTo>
                  <a:lnTo>
                    <a:pt x="2685" y="52586"/>
                  </a:lnTo>
                  <a:lnTo>
                    <a:pt x="1753" y="50933"/>
                  </a:lnTo>
                  <a:lnTo>
                    <a:pt x="137" y="44484"/>
                  </a:lnTo>
                  <a:lnTo>
                    <a:pt x="0" y="40276"/>
                  </a:lnTo>
                  <a:lnTo>
                    <a:pt x="2586" y="35099"/>
                  </a:lnTo>
                  <a:lnTo>
                    <a:pt x="4665" y="32329"/>
                  </a:lnTo>
                  <a:lnTo>
                    <a:pt x="9620" y="29251"/>
                  </a:lnTo>
                  <a:lnTo>
                    <a:pt x="20634" y="27519"/>
                  </a:lnTo>
                  <a:lnTo>
                    <a:pt x="59592" y="26832"/>
                  </a:lnTo>
                  <a:lnTo>
                    <a:pt x="90417" y="19105"/>
                  </a:lnTo>
                  <a:lnTo>
                    <a:pt x="92984" y="19682"/>
                  </a:lnTo>
                  <a:lnTo>
                    <a:pt x="94695" y="21059"/>
                  </a:lnTo>
                  <a:lnTo>
                    <a:pt x="95836" y="22969"/>
                  </a:lnTo>
                  <a:lnTo>
                    <a:pt x="97589" y="24242"/>
                  </a:lnTo>
                  <a:lnTo>
                    <a:pt x="105607" y="26454"/>
                  </a:lnTo>
                  <a:lnTo>
                    <a:pt x="106087" y="27558"/>
                  </a:lnTo>
                  <a:lnTo>
                    <a:pt x="107011" y="40083"/>
                  </a:lnTo>
                  <a:lnTo>
                    <a:pt x="108016" y="41605"/>
                  </a:lnTo>
                  <a:lnTo>
                    <a:pt x="109677" y="42619"/>
                  </a:lnTo>
                  <a:lnTo>
                    <a:pt x="116141" y="44382"/>
                  </a:lnTo>
                  <a:lnTo>
                    <a:pt x="128297" y="44613"/>
                  </a:lnTo>
                  <a:lnTo>
                    <a:pt x="130144" y="43633"/>
                  </a:lnTo>
                  <a:lnTo>
                    <a:pt x="131375" y="41987"/>
                  </a:lnTo>
                  <a:lnTo>
                    <a:pt x="132196" y="39898"/>
                  </a:lnTo>
                  <a:lnTo>
                    <a:pt x="133735" y="38505"/>
                  </a:lnTo>
                  <a:lnTo>
                    <a:pt x="138092" y="36957"/>
                  </a:lnTo>
                  <a:lnTo>
                    <a:pt x="139650" y="35552"/>
                  </a:lnTo>
                  <a:lnTo>
                    <a:pt x="142356" y="28139"/>
                  </a:lnTo>
                  <a:lnTo>
                    <a:pt x="1427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10"/>
            <p:cNvSpPr/>
            <p:nvPr/>
          </p:nvSpPr>
          <p:spPr>
            <a:xfrm>
              <a:off x="5563195" y="2759273"/>
              <a:ext cx="26790" cy="196455"/>
            </a:xfrm>
            <a:custGeom>
              <a:avLst/>
              <a:gdLst/>
              <a:ahLst/>
              <a:cxnLst/>
              <a:rect l="0" t="0" r="0" b="0"/>
              <a:pathLst>
                <a:path w="26790" h="196455">
                  <a:moveTo>
                    <a:pt x="0" y="0"/>
                  </a:moveTo>
                  <a:lnTo>
                    <a:pt x="993" y="25901"/>
                  </a:lnTo>
                  <a:lnTo>
                    <a:pt x="8103" y="65015"/>
                  </a:lnTo>
                  <a:lnTo>
                    <a:pt x="14994" y="107299"/>
                  </a:lnTo>
                  <a:lnTo>
                    <a:pt x="18600" y="150748"/>
                  </a:lnTo>
                  <a:lnTo>
                    <a:pt x="26412" y="184245"/>
                  </a:lnTo>
                  <a:lnTo>
                    <a:pt x="26789" y="1964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511"/>
            <p:cNvSpPr/>
            <p:nvPr/>
          </p:nvSpPr>
          <p:spPr>
            <a:xfrm>
              <a:off x="5929345" y="2857609"/>
              <a:ext cx="44617" cy="61877"/>
            </a:xfrm>
            <a:custGeom>
              <a:avLst/>
              <a:gdLst/>
              <a:ahLst/>
              <a:cxnLst/>
              <a:rect l="0" t="0" r="0" b="0"/>
              <a:pathLst>
                <a:path w="44617" h="61877">
                  <a:moveTo>
                    <a:pt x="8897" y="8821"/>
                  </a:moveTo>
                  <a:lnTo>
                    <a:pt x="8897" y="0"/>
                  </a:lnTo>
                  <a:lnTo>
                    <a:pt x="8897" y="7589"/>
                  </a:lnTo>
                  <a:lnTo>
                    <a:pt x="2760" y="15707"/>
                  </a:lnTo>
                  <a:lnTo>
                    <a:pt x="795" y="23980"/>
                  </a:lnTo>
                  <a:lnTo>
                    <a:pt x="0" y="47527"/>
                  </a:lnTo>
                  <a:lnTo>
                    <a:pt x="2628" y="53474"/>
                  </a:lnTo>
                  <a:lnTo>
                    <a:pt x="7659" y="60636"/>
                  </a:lnTo>
                  <a:lnTo>
                    <a:pt x="10992" y="61615"/>
                  </a:lnTo>
                  <a:lnTo>
                    <a:pt x="13271" y="61876"/>
                  </a:lnTo>
                  <a:lnTo>
                    <a:pt x="18448" y="59521"/>
                  </a:lnTo>
                  <a:lnTo>
                    <a:pt x="44616" y="35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12"/>
            <p:cNvSpPr/>
            <p:nvPr/>
          </p:nvSpPr>
          <p:spPr>
            <a:xfrm>
              <a:off x="5491866" y="2768726"/>
              <a:ext cx="330291" cy="160213"/>
            </a:xfrm>
            <a:custGeom>
              <a:avLst/>
              <a:gdLst/>
              <a:ahLst/>
              <a:cxnLst/>
              <a:rect l="0" t="0" r="0" b="0"/>
              <a:pathLst>
                <a:path w="330291" h="160213">
                  <a:moveTo>
                    <a:pt x="8822" y="61985"/>
                  </a:moveTo>
                  <a:lnTo>
                    <a:pt x="0" y="61985"/>
                  </a:lnTo>
                  <a:lnTo>
                    <a:pt x="25925" y="64631"/>
                  </a:lnTo>
                  <a:lnTo>
                    <a:pt x="58538" y="69053"/>
                  </a:lnTo>
                  <a:lnTo>
                    <a:pt x="94329" y="67717"/>
                  </a:lnTo>
                  <a:lnTo>
                    <a:pt x="135139" y="55611"/>
                  </a:lnTo>
                  <a:lnTo>
                    <a:pt x="157650" y="44042"/>
                  </a:lnTo>
                  <a:lnTo>
                    <a:pt x="190340" y="14358"/>
                  </a:lnTo>
                  <a:lnTo>
                    <a:pt x="193676" y="8406"/>
                  </a:lnTo>
                  <a:lnTo>
                    <a:pt x="196188" y="0"/>
                  </a:lnTo>
                  <a:lnTo>
                    <a:pt x="196332" y="7212"/>
                  </a:lnTo>
                  <a:lnTo>
                    <a:pt x="183915" y="25471"/>
                  </a:lnTo>
                  <a:lnTo>
                    <a:pt x="170938" y="69236"/>
                  </a:lnTo>
                  <a:lnTo>
                    <a:pt x="161989" y="99030"/>
                  </a:lnTo>
                  <a:lnTo>
                    <a:pt x="160542" y="101565"/>
                  </a:lnTo>
                  <a:lnTo>
                    <a:pt x="158586" y="103254"/>
                  </a:lnTo>
                  <a:lnTo>
                    <a:pt x="156290" y="104381"/>
                  </a:lnTo>
                  <a:lnTo>
                    <a:pt x="154758" y="106124"/>
                  </a:lnTo>
                  <a:lnTo>
                    <a:pt x="151816" y="115137"/>
                  </a:lnTo>
                  <a:lnTo>
                    <a:pt x="158849" y="109342"/>
                  </a:lnTo>
                  <a:lnTo>
                    <a:pt x="166934" y="106444"/>
                  </a:lnTo>
                  <a:lnTo>
                    <a:pt x="175614" y="100734"/>
                  </a:lnTo>
                  <a:lnTo>
                    <a:pt x="184470" y="97610"/>
                  </a:lnTo>
                  <a:lnTo>
                    <a:pt x="194585" y="90134"/>
                  </a:lnTo>
                  <a:lnTo>
                    <a:pt x="203879" y="88893"/>
                  </a:lnTo>
                  <a:lnTo>
                    <a:pt x="204344" y="89846"/>
                  </a:lnTo>
                  <a:lnTo>
                    <a:pt x="204861" y="93550"/>
                  </a:lnTo>
                  <a:lnTo>
                    <a:pt x="205992" y="94934"/>
                  </a:lnTo>
                  <a:lnTo>
                    <a:pt x="209892" y="96473"/>
                  </a:lnTo>
                  <a:lnTo>
                    <a:pt x="211330" y="97875"/>
                  </a:lnTo>
                  <a:lnTo>
                    <a:pt x="216282" y="107255"/>
                  </a:lnTo>
                  <a:lnTo>
                    <a:pt x="226521" y="118662"/>
                  </a:lnTo>
                  <a:lnTo>
                    <a:pt x="232246" y="121902"/>
                  </a:lnTo>
                  <a:lnTo>
                    <a:pt x="244006" y="123981"/>
                  </a:lnTo>
                  <a:lnTo>
                    <a:pt x="252910" y="124341"/>
                  </a:lnTo>
                  <a:lnTo>
                    <a:pt x="266572" y="119707"/>
                  </a:lnTo>
                  <a:lnTo>
                    <a:pt x="285091" y="109041"/>
                  </a:lnTo>
                  <a:lnTo>
                    <a:pt x="291350" y="106711"/>
                  </a:lnTo>
                  <a:lnTo>
                    <a:pt x="312275" y="88919"/>
                  </a:lnTo>
                  <a:lnTo>
                    <a:pt x="312385" y="93557"/>
                  </a:lnTo>
                  <a:lnTo>
                    <a:pt x="311408" y="94939"/>
                  </a:lnTo>
                  <a:lnTo>
                    <a:pt x="309764" y="95861"/>
                  </a:lnTo>
                  <a:lnTo>
                    <a:pt x="307677" y="96475"/>
                  </a:lnTo>
                  <a:lnTo>
                    <a:pt x="306285" y="97877"/>
                  </a:lnTo>
                  <a:lnTo>
                    <a:pt x="304738" y="102080"/>
                  </a:lnTo>
                  <a:lnTo>
                    <a:pt x="303610" y="123403"/>
                  </a:lnTo>
                  <a:lnTo>
                    <a:pt x="306195" y="131615"/>
                  </a:lnTo>
                  <a:lnTo>
                    <a:pt x="318739" y="148067"/>
                  </a:lnTo>
                  <a:lnTo>
                    <a:pt x="330290" y="1602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513"/>
            <p:cNvSpPr/>
            <p:nvPr/>
          </p:nvSpPr>
          <p:spPr>
            <a:xfrm>
              <a:off x="6019132" y="2830711"/>
              <a:ext cx="88775" cy="89298"/>
            </a:xfrm>
            <a:custGeom>
              <a:avLst/>
              <a:gdLst/>
              <a:ahLst/>
              <a:cxnLst/>
              <a:rect l="0" t="0" r="0" b="0"/>
              <a:pathLst>
                <a:path w="88775" h="89298">
                  <a:moveTo>
                    <a:pt x="70915" y="0"/>
                  </a:moveTo>
                  <a:lnTo>
                    <a:pt x="63226" y="0"/>
                  </a:lnTo>
                  <a:lnTo>
                    <a:pt x="55101" y="6137"/>
                  </a:lnTo>
                  <a:lnTo>
                    <a:pt x="46827" y="8102"/>
                  </a:lnTo>
                  <a:lnTo>
                    <a:pt x="41027" y="8562"/>
                  </a:lnTo>
                  <a:lnTo>
                    <a:pt x="38091" y="10669"/>
                  </a:lnTo>
                  <a:lnTo>
                    <a:pt x="14357" y="38473"/>
                  </a:lnTo>
                  <a:lnTo>
                    <a:pt x="8406" y="41904"/>
                  </a:lnTo>
                  <a:lnTo>
                    <a:pt x="5429" y="42819"/>
                  </a:lnTo>
                  <a:lnTo>
                    <a:pt x="3446" y="44421"/>
                  </a:lnTo>
                  <a:lnTo>
                    <a:pt x="0" y="52176"/>
                  </a:lnTo>
                  <a:lnTo>
                    <a:pt x="818" y="52644"/>
                  </a:lnTo>
                  <a:lnTo>
                    <a:pt x="11952" y="53455"/>
                  </a:lnTo>
                  <a:lnTo>
                    <a:pt x="13747" y="52504"/>
                  </a:lnTo>
                  <a:lnTo>
                    <a:pt x="14943" y="50878"/>
                  </a:lnTo>
                  <a:lnTo>
                    <a:pt x="17265" y="46425"/>
                  </a:lnTo>
                  <a:lnTo>
                    <a:pt x="21605" y="41139"/>
                  </a:lnTo>
                  <a:lnTo>
                    <a:pt x="26841" y="38127"/>
                  </a:lnTo>
                  <a:lnTo>
                    <a:pt x="29626" y="37324"/>
                  </a:lnTo>
                  <a:lnTo>
                    <a:pt x="35366" y="31141"/>
                  </a:lnTo>
                  <a:lnTo>
                    <a:pt x="47136" y="15742"/>
                  </a:lnTo>
                  <a:lnTo>
                    <a:pt x="53071" y="11958"/>
                  </a:lnTo>
                  <a:lnTo>
                    <a:pt x="56042" y="10948"/>
                  </a:lnTo>
                  <a:lnTo>
                    <a:pt x="58023" y="9283"/>
                  </a:lnTo>
                  <a:lnTo>
                    <a:pt x="61939" y="124"/>
                  </a:lnTo>
                  <a:lnTo>
                    <a:pt x="61985" y="42673"/>
                  </a:lnTo>
                  <a:lnTo>
                    <a:pt x="62977" y="56741"/>
                  </a:lnTo>
                  <a:lnTo>
                    <a:pt x="69114" y="67634"/>
                  </a:lnTo>
                  <a:lnTo>
                    <a:pt x="88774" y="89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14"/>
            <p:cNvSpPr/>
            <p:nvPr/>
          </p:nvSpPr>
          <p:spPr>
            <a:xfrm>
              <a:off x="6145020" y="2843426"/>
              <a:ext cx="52184" cy="94442"/>
            </a:xfrm>
            <a:custGeom>
              <a:avLst/>
              <a:gdLst/>
              <a:ahLst/>
              <a:cxnLst/>
              <a:rect l="0" t="0" r="0" b="0"/>
              <a:pathLst>
                <a:path w="52184" h="94442">
                  <a:moveTo>
                    <a:pt x="52183" y="5144"/>
                  </a:moveTo>
                  <a:lnTo>
                    <a:pt x="47443" y="404"/>
                  </a:lnTo>
                  <a:lnTo>
                    <a:pt x="46046" y="0"/>
                  </a:lnTo>
                  <a:lnTo>
                    <a:pt x="45115" y="722"/>
                  </a:lnTo>
                  <a:lnTo>
                    <a:pt x="44494" y="2196"/>
                  </a:lnTo>
                  <a:lnTo>
                    <a:pt x="43089" y="3179"/>
                  </a:lnTo>
                  <a:lnTo>
                    <a:pt x="36369" y="5554"/>
                  </a:lnTo>
                  <a:lnTo>
                    <a:pt x="13451" y="26112"/>
                  </a:lnTo>
                  <a:lnTo>
                    <a:pt x="10164" y="31992"/>
                  </a:lnTo>
                  <a:lnTo>
                    <a:pt x="7711" y="37913"/>
                  </a:lnTo>
                  <a:lnTo>
                    <a:pt x="1744" y="46824"/>
                  </a:lnTo>
                  <a:lnTo>
                    <a:pt x="0" y="52773"/>
                  </a:lnTo>
                  <a:lnTo>
                    <a:pt x="527" y="55748"/>
                  </a:lnTo>
                  <a:lnTo>
                    <a:pt x="5856" y="67653"/>
                  </a:lnTo>
                  <a:lnTo>
                    <a:pt x="6416" y="70629"/>
                  </a:lnTo>
                  <a:lnTo>
                    <a:pt x="11944" y="79559"/>
                  </a:lnTo>
                  <a:lnTo>
                    <a:pt x="19865" y="88488"/>
                  </a:lnTo>
                  <a:lnTo>
                    <a:pt x="25582" y="91795"/>
                  </a:lnTo>
                  <a:lnTo>
                    <a:pt x="43253" y="944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15"/>
            <p:cNvSpPr/>
            <p:nvPr/>
          </p:nvSpPr>
          <p:spPr>
            <a:xfrm>
              <a:off x="6260975" y="2867671"/>
              <a:ext cx="34456" cy="79127"/>
            </a:xfrm>
            <a:custGeom>
              <a:avLst/>
              <a:gdLst/>
              <a:ahLst/>
              <a:cxnLst/>
              <a:rect l="0" t="0" r="0" b="0"/>
              <a:pathLst>
                <a:path w="34456" h="79127">
                  <a:moveTo>
                    <a:pt x="7666" y="7688"/>
                  </a:moveTo>
                  <a:lnTo>
                    <a:pt x="12406" y="2948"/>
                  </a:lnTo>
                  <a:lnTo>
                    <a:pt x="12810" y="1552"/>
                  </a:lnTo>
                  <a:lnTo>
                    <a:pt x="12087" y="621"/>
                  </a:lnTo>
                  <a:lnTo>
                    <a:pt x="10614" y="0"/>
                  </a:lnTo>
                  <a:lnTo>
                    <a:pt x="9631" y="578"/>
                  </a:lnTo>
                  <a:lnTo>
                    <a:pt x="1580" y="27860"/>
                  </a:lnTo>
                  <a:lnTo>
                    <a:pt x="0" y="40135"/>
                  </a:lnTo>
                  <a:lnTo>
                    <a:pt x="1944" y="49560"/>
                  </a:lnTo>
                  <a:lnTo>
                    <a:pt x="8616" y="60444"/>
                  </a:lnTo>
                  <a:lnTo>
                    <a:pt x="14041" y="65862"/>
                  </a:lnTo>
                  <a:lnTo>
                    <a:pt x="34455" y="79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16"/>
            <p:cNvSpPr/>
            <p:nvPr/>
          </p:nvSpPr>
          <p:spPr>
            <a:xfrm>
              <a:off x="6340187" y="2839641"/>
              <a:ext cx="98119" cy="98071"/>
            </a:xfrm>
            <a:custGeom>
              <a:avLst/>
              <a:gdLst/>
              <a:ahLst/>
              <a:cxnLst/>
              <a:rect l="0" t="0" r="0" b="0"/>
              <a:pathLst>
                <a:path w="98119" h="98071">
                  <a:moveTo>
                    <a:pt x="8821" y="0"/>
                  </a:moveTo>
                  <a:lnTo>
                    <a:pt x="8821" y="4740"/>
                  </a:lnTo>
                  <a:lnTo>
                    <a:pt x="6175" y="9713"/>
                  </a:lnTo>
                  <a:lnTo>
                    <a:pt x="2684" y="15231"/>
                  </a:lnTo>
                  <a:lnTo>
                    <a:pt x="443" y="26858"/>
                  </a:lnTo>
                  <a:lnTo>
                    <a:pt x="0" y="38709"/>
                  </a:lnTo>
                  <a:lnTo>
                    <a:pt x="8992" y="67634"/>
                  </a:lnTo>
                  <a:lnTo>
                    <a:pt x="24219" y="89248"/>
                  </a:lnTo>
                  <a:lnTo>
                    <a:pt x="25039" y="92241"/>
                  </a:lnTo>
                  <a:lnTo>
                    <a:pt x="26579" y="94236"/>
                  </a:lnTo>
                  <a:lnTo>
                    <a:pt x="30935" y="96453"/>
                  </a:lnTo>
                  <a:lnTo>
                    <a:pt x="52369" y="98070"/>
                  </a:lnTo>
                  <a:lnTo>
                    <a:pt x="60587" y="95511"/>
                  </a:lnTo>
                  <a:lnTo>
                    <a:pt x="80099" y="82774"/>
                  </a:lnTo>
                  <a:lnTo>
                    <a:pt x="83129" y="81972"/>
                  </a:lnTo>
                  <a:lnTo>
                    <a:pt x="85149" y="80445"/>
                  </a:lnTo>
                  <a:lnTo>
                    <a:pt x="98118" y="62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17"/>
            <p:cNvSpPr/>
            <p:nvPr/>
          </p:nvSpPr>
          <p:spPr>
            <a:xfrm>
              <a:off x="6465104" y="2866430"/>
              <a:ext cx="205374" cy="80368"/>
            </a:xfrm>
            <a:custGeom>
              <a:avLst/>
              <a:gdLst/>
              <a:ahLst/>
              <a:cxnLst/>
              <a:rect l="0" t="0" r="0" b="0"/>
              <a:pathLst>
                <a:path w="205374" h="80368">
                  <a:moveTo>
                    <a:pt x="8919" y="0"/>
                  </a:moveTo>
                  <a:lnTo>
                    <a:pt x="8919" y="4740"/>
                  </a:lnTo>
                  <a:lnTo>
                    <a:pt x="7927" y="6137"/>
                  </a:lnTo>
                  <a:lnTo>
                    <a:pt x="6274" y="7067"/>
                  </a:lnTo>
                  <a:lnTo>
                    <a:pt x="4179" y="7688"/>
                  </a:lnTo>
                  <a:lnTo>
                    <a:pt x="2783" y="9094"/>
                  </a:lnTo>
                  <a:lnTo>
                    <a:pt x="0" y="17824"/>
                  </a:lnTo>
                  <a:lnTo>
                    <a:pt x="4733" y="17849"/>
                  </a:lnTo>
                  <a:lnTo>
                    <a:pt x="9705" y="15209"/>
                  </a:lnTo>
                  <a:lnTo>
                    <a:pt x="15221" y="11720"/>
                  </a:lnTo>
                  <a:lnTo>
                    <a:pt x="23906" y="8764"/>
                  </a:lnTo>
                  <a:lnTo>
                    <a:pt x="32763" y="3037"/>
                  </a:lnTo>
                  <a:lnTo>
                    <a:pt x="41671" y="900"/>
                  </a:lnTo>
                  <a:lnTo>
                    <a:pt x="61102" y="10"/>
                  </a:lnTo>
                  <a:lnTo>
                    <a:pt x="61567" y="999"/>
                  </a:lnTo>
                  <a:lnTo>
                    <a:pt x="62487" y="21249"/>
                  </a:lnTo>
                  <a:lnTo>
                    <a:pt x="63482" y="23096"/>
                  </a:lnTo>
                  <a:lnTo>
                    <a:pt x="65138" y="24327"/>
                  </a:lnTo>
                  <a:lnTo>
                    <a:pt x="67235" y="25147"/>
                  </a:lnTo>
                  <a:lnTo>
                    <a:pt x="68633" y="26687"/>
                  </a:lnTo>
                  <a:lnTo>
                    <a:pt x="70185" y="31043"/>
                  </a:lnTo>
                  <a:lnTo>
                    <a:pt x="71592" y="32602"/>
                  </a:lnTo>
                  <a:lnTo>
                    <a:pt x="75800" y="34333"/>
                  </a:lnTo>
                  <a:lnTo>
                    <a:pt x="77318" y="35787"/>
                  </a:lnTo>
                  <a:lnTo>
                    <a:pt x="79007" y="40048"/>
                  </a:lnTo>
                  <a:lnTo>
                    <a:pt x="80448" y="41582"/>
                  </a:lnTo>
                  <a:lnTo>
                    <a:pt x="84698" y="43285"/>
                  </a:lnTo>
                  <a:lnTo>
                    <a:pt x="101312" y="44528"/>
                  </a:lnTo>
                  <a:lnTo>
                    <a:pt x="107199" y="41949"/>
                  </a:lnTo>
                  <a:lnTo>
                    <a:pt x="114322" y="36949"/>
                  </a:lnTo>
                  <a:lnTo>
                    <a:pt x="120297" y="36083"/>
                  </a:lnTo>
                  <a:lnTo>
                    <a:pt x="121866" y="36954"/>
                  </a:lnTo>
                  <a:lnTo>
                    <a:pt x="122912" y="38526"/>
                  </a:lnTo>
                  <a:lnTo>
                    <a:pt x="124592" y="43439"/>
                  </a:lnTo>
                  <a:lnTo>
                    <a:pt x="132658" y="52230"/>
                  </a:lnTo>
                  <a:lnTo>
                    <a:pt x="133557" y="57919"/>
                  </a:lnTo>
                  <a:lnTo>
                    <a:pt x="134675" y="59448"/>
                  </a:lnTo>
                  <a:lnTo>
                    <a:pt x="136412" y="60468"/>
                  </a:lnTo>
                  <a:lnTo>
                    <a:pt x="143598" y="61903"/>
                  </a:lnTo>
                  <a:lnTo>
                    <a:pt x="187101" y="62508"/>
                  </a:lnTo>
                  <a:lnTo>
                    <a:pt x="205373" y="80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518"/>
            <p:cNvSpPr/>
            <p:nvPr/>
          </p:nvSpPr>
          <p:spPr>
            <a:xfrm>
              <a:off x="6706195" y="2875359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0" y="8930"/>
                  </a:moveTo>
                  <a:lnTo>
                    <a:pt x="4741" y="8930"/>
                  </a:lnTo>
                  <a:lnTo>
                    <a:pt x="6137" y="7938"/>
                  </a:lnTo>
                  <a:lnTo>
                    <a:pt x="7068" y="6284"/>
                  </a:lnTo>
                  <a:lnTo>
                    <a:pt x="8897" y="109"/>
                  </a:lnTo>
                  <a:lnTo>
                    <a:pt x="17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114"/>
          <p:cNvGrpSpPr/>
          <p:nvPr/>
        </p:nvGrpSpPr>
        <p:grpSpPr>
          <a:xfrm>
            <a:off x="1031102" y="4018359"/>
            <a:ext cx="5353627" cy="441994"/>
            <a:chOff x="1031101" y="3161109"/>
            <a:chExt cx="5353627" cy="441994"/>
          </a:xfrm>
        </p:grpSpPr>
        <p:sp>
          <p:nvSpPr>
            <p:cNvPr id="446" name="SMARTInkShape-519"/>
            <p:cNvSpPr/>
            <p:nvPr/>
          </p:nvSpPr>
          <p:spPr>
            <a:xfrm>
              <a:off x="2245137" y="3402211"/>
              <a:ext cx="5145" cy="53579"/>
            </a:xfrm>
            <a:custGeom>
              <a:avLst/>
              <a:gdLst/>
              <a:ahLst/>
              <a:cxnLst/>
              <a:rect l="0" t="0" r="0" b="0"/>
              <a:pathLst>
                <a:path w="5145" h="53579">
                  <a:moveTo>
                    <a:pt x="5144" y="0"/>
                  </a:moveTo>
                  <a:lnTo>
                    <a:pt x="5144" y="29888"/>
                  </a:lnTo>
                  <a:lnTo>
                    <a:pt x="2498" y="35773"/>
                  </a:lnTo>
                  <a:lnTo>
                    <a:pt x="404" y="38732"/>
                  </a:lnTo>
                  <a:lnTo>
                    <a:pt x="0" y="41696"/>
                  </a:lnTo>
                  <a:lnTo>
                    <a:pt x="5144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20"/>
            <p:cNvSpPr/>
            <p:nvPr/>
          </p:nvSpPr>
          <p:spPr>
            <a:xfrm>
              <a:off x="1938142" y="3348741"/>
              <a:ext cx="169265" cy="44541"/>
            </a:xfrm>
            <a:custGeom>
              <a:avLst/>
              <a:gdLst/>
              <a:ahLst/>
              <a:cxnLst/>
              <a:rect l="0" t="0" r="0" b="0"/>
              <a:pathLst>
                <a:path w="169265" h="44541">
                  <a:moveTo>
                    <a:pt x="17460" y="8822"/>
                  </a:moveTo>
                  <a:lnTo>
                    <a:pt x="9771" y="8822"/>
                  </a:lnTo>
                  <a:lnTo>
                    <a:pt x="0" y="260"/>
                  </a:lnTo>
                  <a:lnTo>
                    <a:pt x="4459" y="0"/>
                  </a:lnTo>
                  <a:lnTo>
                    <a:pt x="9367" y="2586"/>
                  </a:lnTo>
                  <a:lnTo>
                    <a:pt x="12064" y="4664"/>
                  </a:lnTo>
                  <a:lnTo>
                    <a:pt x="49532" y="13197"/>
                  </a:lnTo>
                  <a:lnTo>
                    <a:pt x="87148" y="23980"/>
                  </a:lnTo>
                  <a:lnTo>
                    <a:pt x="129562" y="35665"/>
                  </a:lnTo>
                  <a:lnTo>
                    <a:pt x="169264" y="44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21"/>
            <p:cNvSpPr/>
            <p:nvPr/>
          </p:nvSpPr>
          <p:spPr>
            <a:xfrm>
              <a:off x="1625854" y="3295055"/>
              <a:ext cx="418631" cy="308048"/>
            </a:xfrm>
            <a:custGeom>
              <a:avLst/>
              <a:gdLst/>
              <a:ahLst/>
              <a:cxnLst/>
              <a:rect l="0" t="0" r="0" b="0"/>
              <a:pathLst>
                <a:path w="418631" h="308048">
                  <a:moveTo>
                    <a:pt x="88646" y="0"/>
                  </a:moveTo>
                  <a:lnTo>
                    <a:pt x="49277" y="34629"/>
                  </a:lnTo>
                  <a:lnTo>
                    <a:pt x="6758" y="73067"/>
                  </a:lnTo>
                  <a:lnTo>
                    <a:pt x="2642" y="79768"/>
                  </a:lnTo>
                  <a:lnTo>
                    <a:pt x="325" y="89119"/>
                  </a:lnTo>
                  <a:lnTo>
                    <a:pt x="0" y="92155"/>
                  </a:lnTo>
                  <a:lnTo>
                    <a:pt x="775" y="94179"/>
                  </a:lnTo>
                  <a:lnTo>
                    <a:pt x="2284" y="95528"/>
                  </a:lnTo>
                  <a:lnTo>
                    <a:pt x="7095" y="97693"/>
                  </a:lnTo>
                  <a:lnTo>
                    <a:pt x="17409" y="98069"/>
                  </a:lnTo>
                  <a:lnTo>
                    <a:pt x="24904" y="95511"/>
                  </a:lnTo>
                  <a:lnTo>
                    <a:pt x="42541" y="85784"/>
                  </a:lnTo>
                  <a:lnTo>
                    <a:pt x="68341" y="78434"/>
                  </a:lnTo>
                  <a:lnTo>
                    <a:pt x="75653" y="74547"/>
                  </a:lnTo>
                  <a:lnTo>
                    <a:pt x="88431" y="72051"/>
                  </a:lnTo>
                  <a:lnTo>
                    <a:pt x="100510" y="71559"/>
                  </a:lnTo>
                  <a:lnTo>
                    <a:pt x="106486" y="74137"/>
                  </a:lnTo>
                  <a:lnTo>
                    <a:pt x="109469" y="76214"/>
                  </a:lnTo>
                  <a:lnTo>
                    <a:pt x="118408" y="88617"/>
                  </a:lnTo>
                  <a:lnTo>
                    <a:pt x="122600" y="104860"/>
                  </a:lnTo>
                  <a:lnTo>
                    <a:pt x="123024" y="135255"/>
                  </a:lnTo>
                  <a:lnTo>
                    <a:pt x="116630" y="174025"/>
                  </a:lnTo>
                  <a:lnTo>
                    <a:pt x="114679" y="212381"/>
                  </a:lnTo>
                  <a:lnTo>
                    <a:pt x="103037" y="253966"/>
                  </a:lnTo>
                  <a:lnTo>
                    <a:pt x="74562" y="295553"/>
                  </a:lnTo>
                  <a:lnTo>
                    <a:pt x="58986" y="307289"/>
                  </a:lnTo>
                  <a:lnTo>
                    <a:pt x="54982" y="308047"/>
                  </a:lnTo>
                  <a:lnTo>
                    <a:pt x="33342" y="304389"/>
                  </a:lnTo>
                  <a:lnTo>
                    <a:pt x="29948" y="302145"/>
                  </a:lnTo>
                  <a:lnTo>
                    <a:pt x="17373" y="284285"/>
                  </a:lnTo>
                  <a:lnTo>
                    <a:pt x="10973" y="270102"/>
                  </a:lnTo>
                  <a:lnTo>
                    <a:pt x="8811" y="246940"/>
                  </a:lnTo>
                  <a:lnTo>
                    <a:pt x="13177" y="227066"/>
                  </a:lnTo>
                  <a:lnTo>
                    <a:pt x="20754" y="213351"/>
                  </a:lnTo>
                  <a:lnTo>
                    <a:pt x="39333" y="193691"/>
                  </a:lnTo>
                  <a:lnTo>
                    <a:pt x="81005" y="166784"/>
                  </a:lnTo>
                  <a:lnTo>
                    <a:pt x="124535" y="149232"/>
                  </a:lnTo>
                  <a:lnTo>
                    <a:pt x="166254" y="137994"/>
                  </a:lnTo>
                  <a:lnTo>
                    <a:pt x="204187" y="132099"/>
                  </a:lnTo>
                  <a:lnTo>
                    <a:pt x="221357" y="126179"/>
                  </a:lnTo>
                  <a:lnTo>
                    <a:pt x="264347" y="98730"/>
                  </a:lnTo>
                  <a:lnTo>
                    <a:pt x="278575" y="86419"/>
                  </a:lnTo>
                  <a:lnTo>
                    <a:pt x="279757" y="84402"/>
                  </a:lnTo>
                  <a:lnTo>
                    <a:pt x="279554" y="83057"/>
                  </a:lnTo>
                  <a:lnTo>
                    <a:pt x="278426" y="82161"/>
                  </a:lnTo>
                  <a:lnTo>
                    <a:pt x="277172" y="78518"/>
                  </a:lnTo>
                  <a:lnTo>
                    <a:pt x="276838" y="76158"/>
                  </a:lnTo>
                  <a:lnTo>
                    <a:pt x="274631" y="74584"/>
                  </a:lnTo>
                  <a:lnTo>
                    <a:pt x="262043" y="72370"/>
                  </a:lnTo>
                  <a:lnTo>
                    <a:pt x="251370" y="71852"/>
                  </a:lnTo>
                  <a:lnTo>
                    <a:pt x="217068" y="84785"/>
                  </a:lnTo>
                  <a:lnTo>
                    <a:pt x="189318" y="105741"/>
                  </a:lnTo>
                  <a:lnTo>
                    <a:pt x="182998" y="116780"/>
                  </a:lnTo>
                  <a:lnTo>
                    <a:pt x="178609" y="144951"/>
                  </a:lnTo>
                  <a:lnTo>
                    <a:pt x="178239" y="153058"/>
                  </a:lnTo>
                  <a:lnTo>
                    <a:pt x="180125" y="156609"/>
                  </a:lnTo>
                  <a:lnTo>
                    <a:pt x="187511" y="163200"/>
                  </a:lnTo>
                  <a:lnTo>
                    <a:pt x="197409" y="166791"/>
                  </a:lnTo>
                  <a:lnTo>
                    <a:pt x="234308" y="169411"/>
                  </a:lnTo>
                  <a:lnTo>
                    <a:pt x="259136" y="166943"/>
                  </a:lnTo>
                  <a:lnTo>
                    <a:pt x="285344" y="157282"/>
                  </a:lnTo>
                  <a:lnTo>
                    <a:pt x="322651" y="130514"/>
                  </a:lnTo>
                  <a:lnTo>
                    <a:pt x="359413" y="89073"/>
                  </a:lnTo>
                  <a:lnTo>
                    <a:pt x="380660" y="60405"/>
                  </a:lnTo>
                  <a:lnTo>
                    <a:pt x="404006" y="17046"/>
                  </a:lnTo>
                  <a:lnTo>
                    <a:pt x="407399" y="9891"/>
                  </a:lnTo>
                  <a:lnTo>
                    <a:pt x="408305" y="6594"/>
                  </a:lnTo>
                  <a:lnTo>
                    <a:pt x="409900" y="4396"/>
                  </a:lnTo>
                  <a:lnTo>
                    <a:pt x="411956" y="2931"/>
                  </a:lnTo>
                  <a:lnTo>
                    <a:pt x="418630" y="171"/>
                  </a:lnTo>
                  <a:lnTo>
                    <a:pt x="409276" y="12382"/>
                  </a:lnTo>
                  <a:lnTo>
                    <a:pt x="404781" y="22370"/>
                  </a:lnTo>
                  <a:lnTo>
                    <a:pt x="394328" y="62597"/>
                  </a:lnTo>
                  <a:lnTo>
                    <a:pt x="385369" y="105302"/>
                  </a:lnTo>
                  <a:lnTo>
                    <a:pt x="383730" y="130602"/>
                  </a:lnTo>
                  <a:lnTo>
                    <a:pt x="388186" y="148719"/>
                  </a:lnTo>
                  <a:lnTo>
                    <a:pt x="410115" y="187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22"/>
            <p:cNvSpPr/>
            <p:nvPr/>
          </p:nvSpPr>
          <p:spPr>
            <a:xfrm>
              <a:off x="2361571" y="3303984"/>
              <a:ext cx="67305" cy="178595"/>
            </a:xfrm>
            <a:custGeom>
              <a:avLst/>
              <a:gdLst/>
              <a:ahLst/>
              <a:cxnLst/>
              <a:rect l="0" t="0" r="0" b="0"/>
              <a:pathLst>
                <a:path w="67305" h="178595">
                  <a:moveTo>
                    <a:pt x="67304" y="0"/>
                  </a:moveTo>
                  <a:lnTo>
                    <a:pt x="67304" y="4741"/>
                  </a:lnTo>
                  <a:lnTo>
                    <a:pt x="64658" y="9714"/>
                  </a:lnTo>
                  <a:lnTo>
                    <a:pt x="37492" y="52012"/>
                  </a:lnTo>
                  <a:lnTo>
                    <a:pt x="16700" y="92356"/>
                  </a:lnTo>
                  <a:lnTo>
                    <a:pt x="8764" y="110158"/>
                  </a:lnTo>
                  <a:lnTo>
                    <a:pt x="0" y="144862"/>
                  </a:lnTo>
                  <a:lnTo>
                    <a:pt x="3969" y="163189"/>
                  </a:lnTo>
                  <a:lnTo>
                    <a:pt x="7074" y="169433"/>
                  </a:lnTo>
                  <a:lnTo>
                    <a:pt x="9291" y="172486"/>
                  </a:lnTo>
                  <a:lnTo>
                    <a:pt x="12754" y="174522"/>
                  </a:lnTo>
                  <a:lnTo>
                    <a:pt x="31585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23"/>
            <p:cNvSpPr/>
            <p:nvPr/>
          </p:nvSpPr>
          <p:spPr>
            <a:xfrm>
              <a:off x="2268771" y="3305258"/>
              <a:ext cx="52949" cy="16587"/>
            </a:xfrm>
            <a:custGeom>
              <a:avLst/>
              <a:gdLst/>
              <a:ahLst/>
              <a:cxnLst/>
              <a:rect l="0" t="0" r="0" b="0"/>
              <a:pathLst>
                <a:path w="52949" h="16587">
                  <a:moveTo>
                    <a:pt x="52948" y="16586"/>
                  </a:moveTo>
                  <a:lnTo>
                    <a:pt x="48207" y="11845"/>
                  </a:lnTo>
                  <a:lnTo>
                    <a:pt x="43234" y="9518"/>
                  </a:lnTo>
                  <a:lnTo>
                    <a:pt x="6550" y="0"/>
                  </a:lnTo>
                  <a:lnTo>
                    <a:pt x="4157" y="567"/>
                  </a:lnTo>
                  <a:lnTo>
                    <a:pt x="2561" y="1939"/>
                  </a:lnTo>
                  <a:lnTo>
                    <a:pt x="0" y="6527"/>
                  </a:lnTo>
                  <a:lnTo>
                    <a:pt x="782" y="6903"/>
                  </a:lnTo>
                  <a:lnTo>
                    <a:pt x="8299" y="7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24"/>
            <p:cNvSpPr/>
            <p:nvPr/>
          </p:nvSpPr>
          <p:spPr>
            <a:xfrm>
              <a:off x="2305501" y="3357671"/>
              <a:ext cx="87656" cy="26682"/>
            </a:xfrm>
            <a:custGeom>
              <a:avLst/>
              <a:gdLst/>
              <a:ahLst/>
              <a:cxnLst/>
              <a:rect l="0" t="0" r="0" b="0"/>
              <a:pathLst>
                <a:path w="87656" h="26682">
                  <a:moveTo>
                    <a:pt x="25147" y="8821"/>
                  </a:moveTo>
                  <a:lnTo>
                    <a:pt x="17459" y="8821"/>
                  </a:lnTo>
                  <a:lnTo>
                    <a:pt x="9334" y="2684"/>
                  </a:lnTo>
                  <a:lnTo>
                    <a:pt x="0" y="260"/>
                  </a:lnTo>
                  <a:lnTo>
                    <a:pt x="1734" y="55"/>
                  </a:lnTo>
                  <a:lnTo>
                    <a:pt x="3585" y="0"/>
                  </a:lnTo>
                  <a:lnTo>
                    <a:pt x="8288" y="2586"/>
                  </a:lnTo>
                  <a:lnTo>
                    <a:pt x="24132" y="12330"/>
                  </a:lnTo>
                  <a:lnTo>
                    <a:pt x="65750" y="22015"/>
                  </a:lnTo>
                  <a:lnTo>
                    <a:pt x="87655" y="26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25"/>
            <p:cNvSpPr/>
            <p:nvPr/>
          </p:nvSpPr>
          <p:spPr>
            <a:xfrm>
              <a:off x="2545461" y="3339827"/>
              <a:ext cx="231673" cy="178046"/>
            </a:xfrm>
            <a:custGeom>
              <a:avLst/>
              <a:gdLst/>
              <a:ahLst/>
              <a:cxnLst/>
              <a:rect l="0" t="0" r="0" b="0"/>
              <a:pathLst>
                <a:path w="231673" h="178046">
                  <a:moveTo>
                    <a:pt x="62008" y="17736"/>
                  </a:moveTo>
                  <a:lnTo>
                    <a:pt x="75837" y="17736"/>
                  </a:lnTo>
                  <a:lnTo>
                    <a:pt x="66446" y="17736"/>
                  </a:lnTo>
                  <a:lnTo>
                    <a:pt x="23348" y="32557"/>
                  </a:lnTo>
                  <a:lnTo>
                    <a:pt x="15721" y="34245"/>
                  </a:lnTo>
                  <a:lnTo>
                    <a:pt x="13291" y="35687"/>
                  </a:lnTo>
                  <a:lnTo>
                    <a:pt x="11671" y="37640"/>
                  </a:lnTo>
                  <a:lnTo>
                    <a:pt x="8620" y="44121"/>
                  </a:lnTo>
                  <a:lnTo>
                    <a:pt x="51545" y="44521"/>
                  </a:lnTo>
                  <a:lnTo>
                    <a:pt x="91288" y="35962"/>
                  </a:lnTo>
                  <a:lnTo>
                    <a:pt x="93434" y="36832"/>
                  </a:lnTo>
                  <a:lnTo>
                    <a:pt x="94865" y="38404"/>
                  </a:lnTo>
                  <a:lnTo>
                    <a:pt x="97447" y="42797"/>
                  </a:lnTo>
                  <a:lnTo>
                    <a:pt x="103487" y="50848"/>
                  </a:lnTo>
                  <a:lnTo>
                    <a:pt x="105717" y="59517"/>
                  </a:lnTo>
                  <a:lnTo>
                    <a:pt x="106239" y="65409"/>
                  </a:lnTo>
                  <a:lnTo>
                    <a:pt x="93343" y="105453"/>
                  </a:lnTo>
                  <a:lnTo>
                    <a:pt x="79682" y="131360"/>
                  </a:lnTo>
                  <a:lnTo>
                    <a:pt x="59020" y="162202"/>
                  </a:lnTo>
                  <a:lnTo>
                    <a:pt x="53073" y="166279"/>
                  </a:lnTo>
                  <a:lnTo>
                    <a:pt x="47123" y="169083"/>
                  </a:lnTo>
                  <a:lnTo>
                    <a:pt x="41171" y="173636"/>
                  </a:lnTo>
                  <a:lnTo>
                    <a:pt x="32573" y="176322"/>
                  </a:lnTo>
                  <a:lnTo>
                    <a:pt x="20364" y="178045"/>
                  </a:lnTo>
                  <a:lnTo>
                    <a:pt x="16049" y="175635"/>
                  </a:lnTo>
                  <a:lnTo>
                    <a:pt x="10824" y="170265"/>
                  </a:lnTo>
                  <a:lnTo>
                    <a:pt x="3296" y="157077"/>
                  </a:lnTo>
                  <a:lnTo>
                    <a:pt x="625" y="145453"/>
                  </a:lnTo>
                  <a:lnTo>
                    <a:pt x="0" y="135353"/>
                  </a:lnTo>
                  <a:lnTo>
                    <a:pt x="4389" y="118510"/>
                  </a:lnTo>
                  <a:lnTo>
                    <a:pt x="11973" y="100952"/>
                  </a:lnTo>
                  <a:lnTo>
                    <a:pt x="49433" y="65350"/>
                  </a:lnTo>
                  <a:lnTo>
                    <a:pt x="92138" y="42661"/>
                  </a:lnTo>
                  <a:lnTo>
                    <a:pt x="132341" y="25085"/>
                  </a:lnTo>
                  <a:lnTo>
                    <a:pt x="175303" y="11635"/>
                  </a:lnTo>
                  <a:lnTo>
                    <a:pt x="187767" y="9071"/>
                  </a:lnTo>
                  <a:lnTo>
                    <a:pt x="213230" y="0"/>
                  </a:lnTo>
                  <a:lnTo>
                    <a:pt x="208899" y="4653"/>
                  </a:lnTo>
                  <a:lnTo>
                    <a:pt x="204022" y="6961"/>
                  </a:lnTo>
                  <a:lnTo>
                    <a:pt x="201332" y="7576"/>
                  </a:lnTo>
                  <a:lnTo>
                    <a:pt x="192806" y="13182"/>
                  </a:lnTo>
                  <a:lnTo>
                    <a:pt x="189594" y="18358"/>
                  </a:lnTo>
                  <a:lnTo>
                    <a:pt x="187531" y="29764"/>
                  </a:lnTo>
                  <a:lnTo>
                    <a:pt x="187174" y="38608"/>
                  </a:lnTo>
                  <a:lnTo>
                    <a:pt x="189736" y="44540"/>
                  </a:lnTo>
                  <a:lnTo>
                    <a:pt x="191809" y="47512"/>
                  </a:lnTo>
                  <a:lnTo>
                    <a:pt x="196757" y="50813"/>
                  </a:lnTo>
                  <a:lnTo>
                    <a:pt x="202264" y="53272"/>
                  </a:lnTo>
                  <a:lnTo>
                    <a:pt x="208018" y="57673"/>
                  </a:lnTo>
                  <a:lnTo>
                    <a:pt x="210942" y="58251"/>
                  </a:lnTo>
                  <a:lnTo>
                    <a:pt x="213883" y="57644"/>
                  </a:lnTo>
                  <a:lnTo>
                    <a:pt x="220992" y="54282"/>
                  </a:lnTo>
                  <a:lnTo>
                    <a:pt x="226964" y="48959"/>
                  </a:lnTo>
                  <a:lnTo>
                    <a:pt x="229579" y="43849"/>
                  </a:lnTo>
                  <a:lnTo>
                    <a:pt x="231672" y="266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26"/>
            <p:cNvSpPr/>
            <p:nvPr/>
          </p:nvSpPr>
          <p:spPr>
            <a:xfrm>
              <a:off x="1031101" y="3295055"/>
              <a:ext cx="442230" cy="240937"/>
            </a:xfrm>
            <a:custGeom>
              <a:avLst/>
              <a:gdLst/>
              <a:ahLst/>
              <a:cxnLst/>
              <a:rect l="0" t="0" r="0" b="0"/>
              <a:pathLst>
                <a:path w="442230" h="240937">
                  <a:moveTo>
                    <a:pt x="129758" y="62508"/>
                  </a:moveTo>
                  <a:lnTo>
                    <a:pt x="115500" y="63500"/>
                  </a:lnTo>
                  <a:lnTo>
                    <a:pt x="90929" y="74866"/>
                  </a:lnTo>
                  <a:lnTo>
                    <a:pt x="47256" y="100390"/>
                  </a:lnTo>
                  <a:lnTo>
                    <a:pt x="32567" y="111094"/>
                  </a:lnTo>
                  <a:lnTo>
                    <a:pt x="9325" y="138807"/>
                  </a:lnTo>
                  <a:lnTo>
                    <a:pt x="3002" y="151589"/>
                  </a:lnTo>
                  <a:lnTo>
                    <a:pt x="606" y="154638"/>
                  </a:lnTo>
                  <a:lnTo>
                    <a:pt x="0" y="156670"/>
                  </a:lnTo>
                  <a:lnTo>
                    <a:pt x="589" y="158024"/>
                  </a:lnTo>
                  <a:lnTo>
                    <a:pt x="1974" y="158928"/>
                  </a:lnTo>
                  <a:lnTo>
                    <a:pt x="2897" y="160522"/>
                  </a:lnTo>
                  <a:lnTo>
                    <a:pt x="3922" y="164939"/>
                  </a:lnTo>
                  <a:lnTo>
                    <a:pt x="5188" y="165522"/>
                  </a:lnTo>
                  <a:lnTo>
                    <a:pt x="7024" y="164918"/>
                  </a:lnTo>
                  <a:lnTo>
                    <a:pt x="11710" y="162594"/>
                  </a:lnTo>
                  <a:lnTo>
                    <a:pt x="19926" y="160293"/>
                  </a:lnTo>
                  <a:lnTo>
                    <a:pt x="25712" y="156238"/>
                  </a:lnTo>
                  <a:lnTo>
                    <a:pt x="61298" y="113206"/>
                  </a:lnTo>
                  <a:lnTo>
                    <a:pt x="64605" y="107199"/>
                  </a:lnTo>
                  <a:lnTo>
                    <a:pt x="65487" y="104208"/>
                  </a:lnTo>
                  <a:lnTo>
                    <a:pt x="67067" y="102214"/>
                  </a:lnTo>
                  <a:lnTo>
                    <a:pt x="75767" y="98382"/>
                  </a:lnTo>
                  <a:lnTo>
                    <a:pt x="76058" y="103013"/>
                  </a:lnTo>
                  <a:lnTo>
                    <a:pt x="78772" y="107960"/>
                  </a:lnTo>
                  <a:lnTo>
                    <a:pt x="80884" y="110669"/>
                  </a:lnTo>
                  <a:lnTo>
                    <a:pt x="83232" y="118970"/>
                  </a:lnTo>
                  <a:lnTo>
                    <a:pt x="85267" y="128281"/>
                  </a:lnTo>
                  <a:lnTo>
                    <a:pt x="110171" y="172241"/>
                  </a:lnTo>
                  <a:lnTo>
                    <a:pt x="111739" y="174359"/>
                  </a:lnTo>
                  <a:lnTo>
                    <a:pt x="113777" y="175770"/>
                  </a:lnTo>
                  <a:lnTo>
                    <a:pt x="118687" y="177339"/>
                  </a:lnTo>
                  <a:lnTo>
                    <a:pt x="132845" y="178428"/>
                  </a:lnTo>
                  <a:lnTo>
                    <a:pt x="146438" y="173804"/>
                  </a:lnTo>
                  <a:lnTo>
                    <a:pt x="188206" y="142221"/>
                  </a:lnTo>
                  <a:lnTo>
                    <a:pt x="222796" y="128293"/>
                  </a:lnTo>
                  <a:lnTo>
                    <a:pt x="261998" y="125143"/>
                  </a:lnTo>
                  <a:lnTo>
                    <a:pt x="270552" y="127718"/>
                  </a:lnTo>
                  <a:lnTo>
                    <a:pt x="277662" y="131177"/>
                  </a:lnTo>
                  <a:lnTo>
                    <a:pt x="298088" y="138321"/>
                  </a:lnTo>
                  <a:lnTo>
                    <a:pt x="301509" y="141823"/>
                  </a:lnTo>
                  <a:lnTo>
                    <a:pt x="314880" y="165941"/>
                  </a:lnTo>
                  <a:lnTo>
                    <a:pt x="329264" y="186212"/>
                  </a:lnTo>
                  <a:lnTo>
                    <a:pt x="344625" y="221213"/>
                  </a:lnTo>
                  <a:lnTo>
                    <a:pt x="356087" y="234747"/>
                  </a:lnTo>
                  <a:lnTo>
                    <a:pt x="361979" y="238277"/>
                  </a:lnTo>
                  <a:lnTo>
                    <a:pt x="373846" y="240544"/>
                  </a:lnTo>
                  <a:lnTo>
                    <a:pt x="382769" y="240936"/>
                  </a:lnTo>
                  <a:lnTo>
                    <a:pt x="388720" y="238382"/>
                  </a:lnTo>
                  <a:lnTo>
                    <a:pt x="391697" y="236312"/>
                  </a:lnTo>
                  <a:lnTo>
                    <a:pt x="406579" y="213290"/>
                  </a:lnTo>
                  <a:lnTo>
                    <a:pt x="427415" y="172581"/>
                  </a:lnTo>
                  <a:lnTo>
                    <a:pt x="438329" y="141687"/>
                  </a:lnTo>
                  <a:lnTo>
                    <a:pt x="441775" y="98070"/>
                  </a:lnTo>
                  <a:lnTo>
                    <a:pt x="442229" y="60625"/>
                  </a:lnTo>
                  <a:lnTo>
                    <a:pt x="441275" y="44804"/>
                  </a:lnTo>
                  <a:lnTo>
                    <a:pt x="4333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27"/>
            <p:cNvSpPr/>
            <p:nvPr/>
          </p:nvSpPr>
          <p:spPr>
            <a:xfrm>
              <a:off x="2830711" y="3321844"/>
              <a:ext cx="8931" cy="44649"/>
            </a:xfrm>
            <a:custGeom>
              <a:avLst/>
              <a:gdLst/>
              <a:ahLst/>
              <a:cxnLst/>
              <a:rect l="0" t="0" r="0" b="0"/>
              <a:pathLst>
                <a:path w="8931" h="44649">
                  <a:moveTo>
                    <a:pt x="0" y="0"/>
                  </a:moveTo>
                  <a:lnTo>
                    <a:pt x="8930" y="44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28"/>
            <p:cNvSpPr/>
            <p:nvPr/>
          </p:nvSpPr>
          <p:spPr>
            <a:xfrm>
              <a:off x="2839641" y="3214688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89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29"/>
            <p:cNvSpPr/>
            <p:nvPr/>
          </p:nvSpPr>
          <p:spPr>
            <a:xfrm>
              <a:off x="2866430" y="3312914"/>
              <a:ext cx="201222" cy="203974"/>
            </a:xfrm>
            <a:custGeom>
              <a:avLst/>
              <a:gdLst/>
              <a:ahLst/>
              <a:cxnLst/>
              <a:rect l="0" t="0" r="0" b="0"/>
              <a:pathLst>
                <a:path w="201222" h="203974">
                  <a:moveTo>
                    <a:pt x="0" y="0"/>
                  </a:moveTo>
                  <a:lnTo>
                    <a:pt x="0" y="25731"/>
                  </a:lnTo>
                  <a:lnTo>
                    <a:pt x="992" y="29060"/>
                  </a:lnTo>
                  <a:lnTo>
                    <a:pt x="2645" y="31280"/>
                  </a:lnTo>
                  <a:lnTo>
                    <a:pt x="4740" y="32760"/>
                  </a:lnTo>
                  <a:lnTo>
                    <a:pt x="6137" y="34738"/>
                  </a:lnTo>
                  <a:lnTo>
                    <a:pt x="7688" y="39583"/>
                  </a:lnTo>
                  <a:lnTo>
                    <a:pt x="7110" y="41271"/>
                  </a:lnTo>
                  <a:lnTo>
                    <a:pt x="5732" y="42397"/>
                  </a:lnTo>
                  <a:lnTo>
                    <a:pt x="3821" y="43148"/>
                  </a:lnTo>
                  <a:lnTo>
                    <a:pt x="3540" y="43648"/>
                  </a:lnTo>
                  <a:lnTo>
                    <a:pt x="4344" y="43981"/>
                  </a:lnTo>
                  <a:lnTo>
                    <a:pt x="8661" y="44610"/>
                  </a:lnTo>
                  <a:lnTo>
                    <a:pt x="8850" y="39896"/>
                  </a:lnTo>
                  <a:lnTo>
                    <a:pt x="11540" y="34930"/>
                  </a:lnTo>
                  <a:lnTo>
                    <a:pt x="13646" y="32216"/>
                  </a:lnTo>
                  <a:lnTo>
                    <a:pt x="18633" y="29201"/>
                  </a:lnTo>
                  <a:lnTo>
                    <a:pt x="24156" y="26869"/>
                  </a:lnTo>
                  <a:lnTo>
                    <a:pt x="44668" y="11406"/>
                  </a:lnTo>
                  <a:lnTo>
                    <a:pt x="61299" y="9419"/>
                  </a:lnTo>
                  <a:lnTo>
                    <a:pt x="69577" y="11793"/>
                  </a:lnTo>
                  <a:lnTo>
                    <a:pt x="76564" y="15163"/>
                  </a:lnTo>
                  <a:lnTo>
                    <a:pt x="86075" y="18053"/>
                  </a:lnTo>
                  <a:lnTo>
                    <a:pt x="92164" y="22245"/>
                  </a:lnTo>
                  <a:lnTo>
                    <a:pt x="95532" y="27415"/>
                  </a:lnTo>
                  <a:lnTo>
                    <a:pt x="98021" y="33021"/>
                  </a:lnTo>
                  <a:lnTo>
                    <a:pt x="102435" y="38819"/>
                  </a:lnTo>
                  <a:lnTo>
                    <a:pt x="105058" y="47349"/>
                  </a:lnTo>
                  <a:lnTo>
                    <a:pt x="108124" y="86248"/>
                  </a:lnTo>
                  <a:lnTo>
                    <a:pt x="111885" y="92242"/>
                  </a:lnTo>
                  <a:lnTo>
                    <a:pt x="115270" y="94237"/>
                  </a:lnTo>
                  <a:lnTo>
                    <a:pt x="132314" y="97438"/>
                  </a:lnTo>
                  <a:lnTo>
                    <a:pt x="167114" y="98181"/>
                  </a:lnTo>
                  <a:lnTo>
                    <a:pt x="176137" y="95560"/>
                  </a:lnTo>
                  <a:lnTo>
                    <a:pt x="179933" y="93472"/>
                  </a:lnTo>
                  <a:lnTo>
                    <a:pt x="190014" y="81053"/>
                  </a:lnTo>
                  <a:lnTo>
                    <a:pt x="201221" y="57761"/>
                  </a:lnTo>
                  <a:lnTo>
                    <a:pt x="200623" y="56367"/>
                  </a:lnTo>
                  <a:lnTo>
                    <a:pt x="199233" y="55437"/>
                  </a:lnTo>
                  <a:lnTo>
                    <a:pt x="198307" y="53825"/>
                  </a:lnTo>
                  <a:lnTo>
                    <a:pt x="197277" y="49389"/>
                  </a:lnTo>
                  <a:lnTo>
                    <a:pt x="196010" y="47808"/>
                  </a:lnTo>
                  <a:lnTo>
                    <a:pt x="191957" y="46053"/>
                  </a:lnTo>
                  <a:lnTo>
                    <a:pt x="184096" y="45064"/>
                  </a:lnTo>
                  <a:lnTo>
                    <a:pt x="178393" y="47479"/>
                  </a:lnTo>
                  <a:lnTo>
                    <a:pt x="166648" y="57114"/>
                  </a:lnTo>
                  <a:lnTo>
                    <a:pt x="163362" y="62756"/>
                  </a:lnTo>
                  <a:lnTo>
                    <a:pt x="161513" y="74157"/>
                  </a:lnTo>
                  <a:lnTo>
                    <a:pt x="161757" y="117203"/>
                  </a:lnTo>
                  <a:lnTo>
                    <a:pt x="176182" y="160626"/>
                  </a:lnTo>
                  <a:lnTo>
                    <a:pt x="178452" y="189971"/>
                  </a:lnTo>
                  <a:lnTo>
                    <a:pt x="177507" y="192132"/>
                  </a:lnTo>
                  <a:lnTo>
                    <a:pt x="175885" y="193572"/>
                  </a:lnTo>
                  <a:lnTo>
                    <a:pt x="173811" y="194532"/>
                  </a:lnTo>
                  <a:lnTo>
                    <a:pt x="172429" y="196165"/>
                  </a:lnTo>
                  <a:lnTo>
                    <a:pt x="170892" y="200624"/>
                  </a:lnTo>
                  <a:lnTo>
                    <a:pt x="168498" y="202211"/>
                  </a:lnTo>
                  <a:lnTo>
                    <a:pt x="160547" y="203973"/>
                  </a:lnTo>
                  <a:lnTo>
                    <a:pt x="153044" y="202110"/>
                  </a:lnTo>
                  <a:lnTo>
                    <a:pt x="140143" y="192831"/>
                  </a:lnTo>
                  <a:lnTo>
                    <a:pt x="119077" y="171611"/>
                  </a:lnTo>
                  <a:lnTo>
                    <a:pt x="111129" y="157563"/>
                  </a:lnTo>
                  <a:lnTo>
                    <a:pt x="107941" y="143425"/>
                  </a:lnTo>
                  <a:lnTo>
                    <a:pt x="107156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30"/>
            <p:cNvSpPr/>
            <p:nvPr/>
          </p:nvSpPr>
          <p:spPr>
            <a:xfrm>
              <a:off x="3053953" y="3375422"/>
              <a:ext cx="80368" cy="17860"/>
            </a:xfrm>
            <a:custGeom>
              <a:avLst/>
              <a:gdLst/>
              <a:ahLst/>
              <a:cxnLst/>
              <a:rect l="0" t="0" r="0" b="0"/>
              <a:pathLst>
                <a:path w="80368" h="17860">
                  <a:moveTo>
                    <a:pt x="0" y="0"/>
                  </a:moveTo>
                  <a:lnTo>
                    <a:pt x="43114" y="0"/>
                  </a:lnTo>
                  <a:lnTo>
                    <a:pt x="51573" y="2645"/>
                  </a:lnTo>
                  <a:lnTo>
                    <a:pt x="58640" y="6137"/>
                  </a:lnTo>
                  <a:lnTo>
                    <a:pt x="68197" y="9094"/>
                  </a:lnTo>
                  <a:lnTo>
                    <a:pt x="80367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31"/>
            <p:cNvSpPr/>
            <p:nvPr/>
          </p:nvSpPr>
          <p:spPr>
            <a:xfrm>
              <a:off x="3397066" y="3321844"/>
              <a:ext cx="23005" cy="178595"/>
            </a:xfrm>
            <a:custGeom>
              <a:avLst/>
              <a:gdLst/>
              <a:ahLst/>
              <a:cxnLst/>
              <a:rect l="0" t="0" r="0" b="0"/>
              <a:pathLst>
                <a:path w="23005" h="178595">
                  <a:moveTo>
                    <a:pt x="5145" y="0"/>
                  </a:moveTo>
                  <a:lnTo>
                    <a:pt x="5145" y="4740"/>
                  </a:lnTo>
                  <a:lnTo>
                    <a:pt x="0" y="22360"/>
                  </a:lnTo>
                  <a:lnTo>
                    <a:pt x="4757" y="62597"/>
                  </a:lnTo>
                  <a:lnTo>
                    <a:pt x="5122" y="104185"/>
                  </a:lnTo>
                  <a:lnTo>
                    <a:pt x="6136" y="144859"/>
                  </a:lnTo>
                  <a:lnTo>
                    <a:pt x="16169" y="169432"/>
                  </a:lnTo>
                  <a:lnTo>
                    <a:pt x="23004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32"/>
            <p:cNvSpPr/>
            <p:nvPr/>
          </p:nvSpPr>
          <p:spPr>
            <a:xfrm>
              <a:off x="3562981" y="3268266"/>
              <a:ext cx="98192" cy="205383"/>
            </a:xfrm>
            <a:custGeom>
              <a:avLst/>
              <a:gdLst/>
              <a:ahLst/>
              <a:cxnLst/>
              <a:rect l="0" t="0" r="0" b="0"/>
              <a:pathLst>
                <a:path w="98192" h="205383">
                  <a:moveTo>
                    <a:pt x="35683" y="0"/>
                  </a:moveTo>
                  <a:lnTo>
                    <a:pt x="35683" y="39217"/>
                  </a:lnTo>
                  <a:lnTo>
                    <a:pt x="34691" y="54141"/>
                  </a:lnTo>
                  <a:lnTo>
                    <a:pt x="27994" y="90742"/>
                  </a:lnTo>
                  <a:lnTo>
                    <a:pt x="19849" y="134135"/>
                  </a:lnTo>
                  <a:lnTo>
                    <a:pt x="17731" y="149904"/>
                  </a:lnTo>
                  <a:lnTo>
                    <a:pt x="1325" y="194230"/>
                  </a:lnTo>
                  <a:lnTo>
                    <a:pt x="233" y="201159"/>
                  </a:lnTo>
                  <a:lnTo>
                    <a:pt x="0" y="197269"/>
                  </a:lnTo>
                  <a:lnTo>
                    <a:pt x="20956" y="175483"/>
                  </a:lnTo>
                  <a:lnTo>
                    <a:pt x="60245" y="146841"/>
                  </a:lnTo>
                  <a:lnTo>
                    <a:pt x="81628" y="143106"/>
                  </a:lnTo>
                  <a:lnTo>
                    <a:pt x="88814" y="142888"/>
                  </a:lnTo>
                  <a:lnTo>
                    <a:pt x="93869" y="147619"/>
                  </a:lnTo>
                  <a:lnTo>
                    <a:pt x="94317" y="150006"/>
                  </a:lnTo>
                  <a:lnTo>
                    <a:pt x="93624" y="152590"/>
                  </a:lnTo>
                  <a:lnTo>
                    <a:pt x="92170" y="155305"/>
                  </a:lnTo>
                  <a:lnTo>
                    <a:pt x="89516" y="180375"/>
                  </a:lnTo>
                  <a:lnTo>
                    <a:pt x="89284" y="199324"/>
                  </a:lnTo>
                  <a:lnTo>
                    <a:pt x="90268" y="201344"/>
                  </a:lnTo>
                  <a:lnTo>
                    <a:pt x="91917" y="202690"/>
                  </a:lnTo>
                  <a:lnTo>
                    <a:pt x="98191" y="205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33"/>
            <p:cNvSpPr/>
            <p:nvPr/>
          </p:nvSpPr>
          <p:spPr>
            <a:xfrm>
              <a:off x="3701875" y="3313282"/>
              <a:ext cx="102173" cy="106789"/>
            </a:xfrm>
            <a:custGeom>
              <a:avLst/>
              <a:gdLst/>
              <a:ahLst/>
              <a:cxnLst/>
              <a:rect l="0" t="0" r="0" b="0"/>
              <a:pathLst>
                <a:path w="102173" h="106789">
                  <a:moveTo>
                    <a:pt x="93242" y="8562"/>
                  </a:moveTo>
                  <a:lnTo>
                    <a:pt x="88502" y="8562"/>
                  </a:lnTo>
                  <a:lnTo>
                    <a:pt x="87105" y="7570"/>
                  </a:lnTo>
                  <a:lnTo>
                    <a:pt x="86174" y="5916"/>
                  </a:lnTo>
                  <a:lnTo>
                    <a:pt x="85554" y="3821"/>
                  </a:lnTo>
                  <a:lnTo>
                    <a:pt x="84148" y="2425"/>
                  </a:lnTo>
                  <a:lnTo>
                    <a:pt x="79940" y="873"/>
                  </a:lnTo>
                  <a:lnTo>
                    <a:pt x="67252" y="0"/>
                  </a:lnTo>
                  <a:lnTo>
                    <a:pt x="59201" y="2442"/>
                  </a:lnTo>
                  <a:lnTo>
                    <a:pt x="29097" y="20632"/>
                  </a:lnTo>
                  <a:lnTo>
                    <a:pt x="1004" y="55823"/>
                  </a:lnTo>
                  <a:lnTo>
                    <a:pt x="0" y="58921"/>
                  </a:lnTo>
                  <a:lnTo>
                    <a:pt x="323" y="61978"/>
                  </a:lnTo>
                  <a:lnTo>
                    <a:pt x="2872" y="71022"/>
                  </a:lnTo>
                  <a:lnTo>
                    <a:pt x="3230" y="74014"/>
                  </a:lnTo>
                  <a:lnTo>
                    <a:pt x="4460" y="76009"/>
                  </a:lnTo>
                  <a:lnTo>
                    <a:pt x="6273" y="77339"/>
                  </a:lnTo>
                  <a:lnTo>
                    <a:pt x="8474" y="78226"/>
                  </a:lnTo>
                  <a:lnTo>
                    <a:pt x="10933" y="77825"/>
                  </a:lnTo>
                  <a:lnTo>
                    <a:pt x="20127" y="73512"/>
                  </a:lnTo>
                  <a:lnTo>
                    <a:pt x="46180" y="66651"/>
                  </a:lnTo>
                  <a:lnTo>
                    <a:pt x="65743" y="55666"/>
                  </a:lnTo>
                  <a:lnTo>
                    <a:pt x="84101" y="53306"/>
                  </a:lnTo>
                  <a:lnTo>
                    <a:pt x="92827" y="53214"/>
                  </a:lnTo>
                  <a:lnTo>
                    <a:pt x="93241" y="94867"/>
                  </a:lnTo>
                  <a:lnTo>
                    <a:pt x="95888" y="99175"/>
                  </a:lnTo>
                  <a:lnTo>
                    <a:pt x="102172" y="106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34"/>
            <p:cNvSpPr/>
            <p:nvPr/>
          </p:nvSpPr>
          <p:spPr>
            <a:xfrm>
              <a:off x="3911203" y="3250406"/>
              <a:ext cx="8931" cy="205384"/>
            </a:xfrm>
            <a:custGeom>
              <a:avLst/>
              <a:gdLst/>
              <a:ahLst/>
              <a:cxnLst/>
              <a:rect l="0" t="0" r="0" b="0"/>
              <a:pathLst>
                <a:path w="8931" h="205384">
                  <a:moveTo>
                    <a:pt x="8930" y="0"/>
                  </a:moveTo>
                  <a:lnTo>
                    <a:pt x="4189" y="0"/>
                  </a:lnTo>
                  <a:lnTo>
                    <a:pt x="2793" y="992"/>
                  </a:lnTo>
                  <a:lnTo>
                    <a:pt x="1862" y="2646"/>
                  </a:lnTo>
                  <a:lnTo>
                    <a:pt x="368" y="12429"/>
                  </a:lnTo>
                  <a:lnTo>
                    <a:pt x="10" y="55878"/>
                  </a:lnTo>
                  <a:lnTo>
                    <a:pt x="1" y="99670"/>
                  </a:lnTo>
                  <a:lnTo>
                    <a:pt x="0" y="143065"/>
                  </a:lnTo>
                  <a:lnTo>
                    <a:pt x="992" y="180420"/>
                  </a:lnTo>
                  <a:lnTo>
                    <a:pt x="8930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35"/>
            <p:cNvSpPr/>
            <p:nvPr/>
          </p:nvSpPr>
          <p:spPr>
            <a:xfrm>
              <a:off x="3830836" y="3322247"/>
              <a:ext cx="187524" cy="115684"/>
            </a:xfrm>
            <a:custGeom>
              <a:avLst/>
              <a:gdLst/>
              <a:ahLst/>
              <a:cxnLst/>
              <a:rect l="0" t="0" r="0" b="0"/>
              <a:pathLst>
                <a:path w="187524" h="115684">
                  <a:moveTo>
                    <a:pt x="0" y="17456"/>
                  </a:moveTo>
                  <a:lnTo>
                    <a:pt x="12429" y="17456"/>
                  </a:lnTo>
                  <a:lnTo>
                    <a:pt x="18091" y="20102"/>
                  </a:lnTo>
                  <a:lnTo>
                    <a:pt x="20991" y="22197"/>
                  </a:lnTo>
                  <a:lnTo>
                    <a:pt x="47031" y="25558"/>
                  </a:lnTo>
                  <a:lnTo>
                    <a:pt x="89610" y="26277"/>
                  </a:lnTo>
                  <a:lnTo>
                    <a:pt x="131341" y="30793"/>
                  </a:lnTo>
                  <a:lnTo>
                    <a:pt x="174340" y="26558"/>
                  </a:lnTo>
                  <a:lnTo>
                    <a:pt x="181002" y="26462"/>
                  </a:lnTo>
                  <a:lnTo>
                    <a:pt x="183176" y="25445"/>
                  </a:lnTo>
                  <a:lnTo>
                    <a:pt x="184625" y="23774"/>
                  </a:lnTo>
                  <a:lnTo>
                    <a:pt x="186951" y="18704"/>
                  </a:lnTo>
                  <a:lnTo>
                    <a:pt x="187473" y="9878"/>
                  </a:lnTo>
                  <a:lnTo>
                    <a:pt x="182768" y="4186"/>
                  </a:lnTo>
                  <a:lnTo>
                    <a:pt x="177803" y="1637"/>
                  </a:lnTo>
                  <a:lnTo>
                    <a:pt x="166531" y="0"/>
                  </a:lnTo>
                  <a:lnTo>
                    <a:pt x="160665" y="2421"/>
                  </a:lnTo>
                  <a:lnTo>
                    <a:pt x="139894" y="20598"/>
                  </a:lnTo>
                  <a:lnTo>
                    <a:pt x="136589" y="29105"/>
                  </a:lnTo>
                  <a:lnTo>
                    <a:pt x="134468" y="45995"/>
                  </a:lnTo>
                  <a:lnTo>
                    <a:pt x="141177" y="66015"/>
                  </a:lnTo>
                  <a:lnTo>
                    <a:pt x="150199" y="83217"/>
                  </a:lnTo>
                  <a:lnTo>
                    <a:pt x="171449" y="108003"/>
                  </a:lnTo>
                  <a:lnTo>
                    <a:pt x="178064" y="112269"/>
                  </a:lnTo>
                  <a:lnTo>
                    <a:pt x="187523" y="115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36"/>
            <p:cNvSpPr/>
            <p:nvPr/>
          </p:nvSpPr>
          <p:spPr>
            <a:xfrm>
              <a:off x="4143894" y="3330882"/>
              <a:ext cx="44130" cy="115978"/>
            </a:xfrm>
            <a:custGeom>
              <a:avLst/>
              <a:gdLst/>
              <a:ahLst/>
              <a:cxnLst/>
              <a:rect l="0" t="0" r="0" b="0"/>
              <a:pathLst>
                <a:path w="44130" h="115978">
                  <a:moveTo>
                    <a:pt x="44129" y="8821"/>
                  </a:moveTo>
                  <a:lnTo>
                    <a:pt x="44129" y="4081"/>
                  </a:lnTo>
                  <a:lnTo>
                    <a:pt x="43137" y="2684"/>
                  </a:lnTo>
                  <a:lnTo>
                    <a:pt x="41484" y="1753"/>
                  </a:lnTo>
                  <a:lnTo>
                    <a:pt x="35035" y="137"/>
                  </a:lnTo>
                  <a:lnTo>
                    <a:pt x="30827" y="0"/>
                  </a:lnTo>
                  <a:lnTo>
                    <a:pt x="25650" y="2585"/>
                  </a:lnTo>
                  <a:lnTo>
                    <a:pt x="14241" y="12330"/>
                  </a:lnTo>
                  <a:lnTo>
                    <a:pt x="5398" y="25626"/>
                  </a:lnTo>
                  <a:lnTo>
                    <a:pt x="1234" y="37392"/>
                  </a:lnTo>
                  <a:lnTo>
                    <a:pt x="0" y="51903"/>
                  </a:lnTo>
                  <a:lnTo>
                    <a:pt x="2358" y="60380"/>
                  </a:lnTo>
                  <a:lnTo>
                    <a:pt x="26345" y="104582"/>
                  </a:lnTo>
                  <a:lnTo>
                    <a:pt x="32257" y="110913"/>
                  </a:lnTo>
                  <a:lnTo>
                    <a:pt x="44129" y="115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37"/>
            <p:cNvSpPr/>
            <p:nvPr/>
          </p:nvSpPr>
          <p:spPr>
            <a:xfrm>
              <a:off x="4313039" y="3268266"/>
              <a:ext cx="8931" cy="187524"/>
            </a:xfrm>
            <a:custGeom>
              <a:avLst/>
              <a:gdLst/>
              <a:ahLst/>
              <a:cxnLst/>
              <a:rect l="0" t="0" r="0" b="0"/>
              <a:pathLst>
                <a:path w="8931" h="187524">
                  <a:moveTo>
                    <a:pt x="0" y="0"/>
                  </a:moveTo>
                  <a:lnTo>
                    <a:pt x="0" y="39319"/>
                  </a:lnTo>
                  <a:lnTo>
                    <a:pt x="0" y="83049"/>
                  </a:lnTo>
                  <a:lnTo>
                    <a:pt x="0" y="124467"/>
                  </a:lnTo>
                  <a:lnTo>
                    <a:pt x="0" y="161915"/>
                  </a:lnTo>
                  <a:lnTo>
                    <a:pt x="2646" y="168865"/>
                  </a:lnTo>
                  <a:lnTo>
                    <a:pt x="6137" y="175262"/>
                  </a:lnTo>
                  <a:lnTo>
                    <a:pt x="8930" y="187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38"/>
            <p:cNvSpPr/>
            <p:nvPr/>
          </p:nvSpPr>
          <p:spPr>
            <a:xfrm>
              <a:off x="4330898" y="3313437"/>
              <a:ext cx="115928" cy="124494"/>
            </a:xfrm>
            <a:custGeom>
              <a:avLst/>
              <a:gdLst/>
              <a:ahLst/>
              <a:cxnLst/>
              <a:rect l="0" t="0" r="0" b="0"/>
              <a:pathLst>
                <a:path w="115928" h="124494">
                  <a:moveTo>
                    <a:pt x="0" y="79844"/>
                  </a:moveTo>
                  <a:lnTo>
                    <a:pt x="4741" y="79844"/>
                  </a:lnTo>
                  <a:lnTo>
                    <a:pt x="9714" y="77199"/>
                  </a:lnTo>
                  <a:lnTo>
                    <a:pt x="12429" y="75104"/>
                  </a:lnTo>
                  <a:lnTo>
                    <a:pt x="20738" y="72776"/>
                  </a:lnTo>
                  <a:lnTo>
                    <a:pt x="59700" y="71023"/>
                  </a:lnTo>
                  <a:lnTo>
                    <a:pt x="94084" y="61827"/>
                  </a:lnTo>
                  <a:lnTo>
                    <a:pt x="109979" y="49666"/>
                  </a:lnTo>
                  <a:lnTo>
                    <a:pt x="113372" y="43942"/>
                  </a:lnTo>
                  <a:lnTo>
                    <a:pt x="115550" y="32183"/>
                  </a:lnTo>
                  <a:lnTo>
                    <a:pt x="115927" y="23279"/>
                  </a:lnTo>
                  <a:lnTo>
                    <a:pt x="113370" y="17331"/>
                  </a:lnTo>
                  <a:lnTo>
                    <a:pt x="111299" y="14357"/>
                  </a:lnTo>
                  <a:lnTo>
                    <a:pt x="98903" y="5429"/>
                  </a:lnTo>
                  <a:lnTo>
                    <a:pt x="82662" y="1241"/>
                  </a:lnTo>
                  <a:lnTo>
                    <a:pt x="70023" y="0"/>
                  </a:lnTo>
                  <a:lnTo>
                    <a:pt x="38311" y="7211"/>
                  </a:lnTo>
                  <a:lnTo>
                    <a:pt x="33478" y="9594"/>
                  </a:lnTo>
                  <a:lnTo>
                    <a:pt x="15372" y="28419"/>
                  </a:lnTo>
                  <a:lnTo>
                    <a:pt x="11794" y="37476"/>
                  </a:lnTo>
                  <a:lnTo>
                    <a:pt x="9496" y="59459"/>
                  </a:lnTo>
                  <a:lnTo>
                    <a:pt x="13838" y="77001"/>
                  </a:lnTo>
                  <a:lnTo>
                    <a:pt x="21409" y="90026"/>
                  </a:lnTo>
                  <a:lnTo>
                    <a:pt x="34676" y="104909"/>
                  </a:lnTo>
                  <a:lnTo>
                    <a:pt x="71438" y="1244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39"/>
            <p:cNvSpPr/>
            <p:nvPr/>
          </p:nvSpPr>
          <p:spPr>
            <a:xfrm>
              <a:off x="4465303" y="3343488"/>
              <a:ext cx="187065" cy="112302"/>
            </a:xfrm>
            <a:custGeom>
              <a:avLst/>
              <a:gdLst/>
              <a:ahLst/>
              <a:cxnLst/>
              <a:rect l="0" t="0" r="0" b="0"/>
              <a:pathLst>
                <a:path w="187065" h="112302">
                  <a:moveTo>
                    <a:pt x="70978" y="5145"/>
                  </a:moveTo>
                  <a:lnTo>
                    <a:pt x="70978" y="404"/>
                  </a:lnTo>
                  <a:lnTo>
                    <a:pt x="68002" y="0"/>
                  </a:lnTo>
                  <a:lnTo>
                    <a:pt x="56757" y="2197"/>
                  </a:lnTo>
                  <a:lnTo>
                    <a:pt x="20435" y="25003"/>
                  </a:lnTo>
                  <a:lnTo>
                    <a:pt x="13788" y="31499"/>
                  </a:lnTo>
                  <a:lnTo>
                    <a:pt x="1093" y="55692"/>
                  </a:lnTo>
                  <a:lnTo>
                    <a:pt x="0" y="62565"/>
                  </a:lnTo>
                  <a:lnTo>
                    <a:pt x="2391" y="68037"/>
                  </a:lnTo>
                  <a:lnTo>
                    <a:pt x="4418" y="70886"/>
                  </a:lnTo>
                  <a:lnTo>
                    <a:pt x="9315" y="74051"/>
                  </a:lnTo>
                  <a:lnTo>
                    <a:pt x="20543" y="76082"/>
                  </a:lnTo>
                  <a:lnTo>
                    <a:pt x="34096" y="71693"/>
                  </a:lnTo>
                  <a:lnTo>
                    <a:pt x="72606" y="46767"/>
                  </a:lnTo>
                  <a:lnTo>
                    <a:pt x="76662" y="40841"/>
                  </a:lnTo>
                  <a:lnTo>
                    <a:pt x="77745" y="37872"/>
                  </a:lnTo>
                  <a:lnTo>
                    <a:pt x="79458" y="35893"/>
                  </a:lnTo>
                  <a:lnTo>
                    <a:pt x="85617" y="32114"/>
                  </a:lnTo>
                  <a:lnTo>
                    <a:pt x="88712" y="23417"/>
                  </a:lnTo>
                  <a:lnTo>
                    <a:pt x="88837" y="61455"/>
                  </a:lnTo>
                  <a:lnTo>
                    <a:pt x="91483" y="67544"/>
                  </a:lnTo>
                  <a:lnTo>
                    <a:pt x="94974" y="73558"/>
                  </a:lnTo>
                  <a:lnTo>
                    <a:pt x="97215" y="85502"/>
                  </a:lnTo>
                  <a:lnTo>
                    <a:pt x="97399" y="88482"/>
                  </a:lnTo>
                  <a:lnTo>
                    <a:pt x="98515" y="89476"/>
                  </a:lnTo>
                  <a:lnTo>
                    <a:pt x="100250" y="89147"/>
                  </a:lnTo>
                  <a:lnTo>
                    <a:pt x="104824" y="87127"/>
                  </a:lnTo>
                  <a:lnTo>
                    <a:pt x="112977" y="84998"/>
                  </a:lnTo>
                  <a:lnTo>
                    <a:pt x="145396" y="55706"/>
                  </a:lnTo>
                  <a:lnTo>
                    <a:pt x="178089" y="14123"/>
                  </a:lnTo>
                  <a:lnTo>
                    <a:pt x="179127" y="53976"/>
                  </a:lnTo>
                  <a:lnTo>
                    <a:pt x="186237" y="88594"/>
                  </a:lnTo>
                  <a:lnTo>
                    <a:pt x="187064" y="1123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40"/>
            <p:cNvSpPr/>
            <p:nvPr/>
          </p:nvSpPr>
          <p:spPr>
            <a:xfrm>
              <a:off x="4714875" y="3348633"/>
              <a:ext cx="17860" cy="62509"/>
            </a:xfrm>
            <a:custGeom>
              <a:avLst/>
              <a:gdLst/>
              <a:ahLst/>
              <a:cxnLst/>
              <a:rect l="0" t="0" r="0" b="0"/>
              <a:pathLst>
                <a:path w="17860" h="62509">
                  <a:moveTo>
                    <a:pt x="17859" y="0"/>
                  </a:moveTo>
                  <a:lnTo>
                    <a:pt x="10171" y="0"/>
                  </a:lnTo>
                  <a:lnTo>
                    <a:pt x="9757" y="992"/>
                  </a:lnTo>
                  <a:lnTo>
                    <a:pt x="6288" y="45452"/>
                  </a:lnTo>
                  <a:lnTo>
                    <a:pt x="0" y="62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41"/>
            <p:cNvSpPr/>
            <p:nvPr/>
          </p:nvSpPr>
          <p:spPr>
            <a:xfrm>
              <a:off x="4750594" y="3339703"/>
              <a:ext cx="107157" cy="125017"/>
            </a:xfrm>
            <a:custGeom>
              <a:avLst/>
              <a:gdLst/>
              <a:ahLst/>
              <a:cxnLst/>
              <a:rect l="0" t="0" r="0" b="0"/>
              <a:pathLst>
                <a:path w="107157" h="125017">
                  <a:moveTo>
                    <a:pt x="8929" y="0"/>
                  </a:moveTo>
                  <a:lnTo>
                    <a:pt x="8929" y="7689"/>
                  </a:lnTo>
                  <a:lnTo>
                    <a:pt x="2793" y="15814"/>
                  </a:lnTo>
                  <a:lnTo>
                    <a:pt x="0" y="26788"/>
                  </a:lnTo>
                  <a:lnTo>
                    <a:pt x="4741" y="26789"/>
                  </a:lnTo>
                  <a:lnTo>
                    <a:pt x="6137" y="25797"/>
                  </a:lnTo>
                  <a:lnTo>
                    <a:pt x="7068" y="24143"/>
                  </a:lnTo>
                  <a:lnTo>
                    <a:pt x="7688" y="22048"/>
                  </a:lnTo>
                  <a:lnTo>
                    <a:pt x="9094" y="20652"/>
                  </a:lnTo>
                  <a:lnTo>
                    <a:pt x="18480" y="15765"/>
                  </a:lnTo>
                  <a:lnTo>
                    <a:pt x="24088" y="11968"/>
                  </a:lnTo>
                  <a:lnTo>
                    <a:pt x="29888" y="10280"/>
                  </a:lnTo>
                  <a:lnTo>
                    <a:pt x="32824" y="10822"/>
                  </a:lnTo>
                  <a:lnTo>
                    <a:pt x="42688" y="15333"/>
                  </a:lnTo>
                  <a:lnTo>
                    <a:pt x="56746" y="18103"/>
                  </a:lnTo>
                  <a:lnTo>
                    <a:pt x="64246" y="22267"/>
                  </a:lnTo>
                  <a:lnTo>
                    <a:pt x="92241" y="56224"/>
                  </a:lnTo>
                  <a:lnTo>
                    <a:pt x="95566" y="65007"/>
                  </a:lnTo>
                  <a:lnTo>
                    <a:pt x="98036" y="74532"/>
                  </a:lnTo>
                  <a:lnTo>
                    <a:pt x="105061" y="88733"/>
                  </a:lnTo>
                  <a:lnTo>
                    <a:pt x="107156" y="125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42"/>
            <p:cNvSpPr/>
            <p:nvPr/>
          </p:nvSpPr>
          <p:spPr>
            <a:xfrm>
              <a:off x="4884539" y="3358049"/>
              <a:ext cx="71439" cy="160235"/>
            </a:xfrm>
            <a:custGeom>
              <a:avLst/>
              <a:gdLst/>
              <a:ahLst/>
              <a:cxnLst/>
              <a:rect l="0" t="0" r="0" b="0"/>
              <a:pathLst>
                <a:path w="71439" h="160235">
                  <a:moveTo>
                    <a:pt x="71438" y="26303"/>
                  </a:moveTo>
                  <a:lnTo>
                    <a:pt x="71438" y="18614"/>
                  </a:lnTo>
                  <a:lnTo>
                    <a:pt x="65301" y="10489"/>
                  </a:lnTo>
                  <a:lnTo>
                    <a:pt x="63749" y="5053"/>
                  </a:lnTo>
                  <a:lnTo>
                    <a:pt x="62344" y="3206"/>
                  </a:lnTo>
                  <a:lnTo>
                    <a:pt x="54928" y="0"/>
                  </a:lnTo>
                  <a:lnTo>
                    <a:pt x="54478" y="830"/>
                  </a:lnTo>
                  <a:lnTo>
                    <a:pt x="53978" y="4398"/>
                  </a:lnTo>
                  <a:lnTo>
                    <a:pt x="52853" y="5746"/>
                  </a:lnTo>
                  <a:lnTo>
                    <a:pt x="48956" y="7245"/>
                  </a:lnTo>
                  <a:lnTo>
                    <a:pt x="47520" y="8636"/>
                  </a:lnTo>
                  <a:lnTo>
                    <a:pt x="45925" y="12829"/>
                  </a:lnTo>
                  <a:lnTo>
                    <a:pt x="45027" y="25507"/>
                  </a:lnTo>
                  <a:lnTo>
                    <a:pt x="47462" y="33556"/>
                  </a:lnTo>
                  <a:lnTo>
                    <a:pt x="50860" y="41433"/>
                  </a:lnTo>
                  <a:lnTo>
                    <a:pt x="61609" y="85734"/>
                  </a:lnTo>
                  <a:lnTo>
                    <a:pt x="62497" y="127384"/>
                  </a:lnTo>
                  <a:lnTo>
                    <a:pt x="59858" y="133405"/>
                  </a:lnTo>
                  <a:lnTo>
                    <a:pt x="56369" y="139388"/>
                  </a:lnTo>
                  <a:lnTo>
                    <a:pt x="53413" y="148335"/>
                  </a:lnTo>
                  <a:lnTo>
                    <a:pt x="49205" y="154292"/>
                  </a:lnTo>
                  <a:lnTo>
                    <a:pt x="44028" y="157601"/>
                  </a:lnTo>
                  <a:lnTo>
                    <a:pt x="32620" y="159725"/>
                  </a:lnTo>
                  <a:lnTo>
                    <a:pt x="13638" y="160234"/>
                  </a:lnTo>
                  <a:lnTo>
                    <a:pt x="12069" y="159247"/>
                  </a:lnTo>
                  <a:lnTo>
                    <a:pt x="11023" y="157596"/>
                  </a:lnTo>
                  <a:lnTo>
                    <a:pt x="10325" y="155503"/>
                  </a:lnTo>
                  <a:lnTo>
                    <a:pt x="0" y="142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43"/>
            <p:cNvSpPr/>
            <p:nvPr/>
          </p:nvSpPr>
          <p:spPr>
            <a:xfrm>
              <a:off x="5009555" y="3411141"/>
              <a:ext cx="26790" cy="8930"/>
            </a:xfrm>
            <a:custGeom>
              <a:avLst/>
              <a:gdLst/>
              <a:ahLst/>
              <a:cxnLst/>
              <a:rect l="0" t="0" r="0" b="0"/>
              <a:pathLst>
                <a:path w="26790" h="8930">
                  <a:moveTo>
                    <a:pt x="0" y="0"/>
                  </a:moveTo>
                  <a:lnTo>
                    <a:pt x="4740" y="0"/>
                  </a:lnTo>
                  <a:lnTo>
                    <a:pt x="9713" y="2645"/>
                  </a:lnTo>
                  <a:lnTo>
                    <a:pt x="15231" y="6136"/>
                  </a:lnTo>
                  <a:lnTo>
                    <a:pt x="26789" y="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44"/>
            <p:cNvSpPr/>
            <p:nvPr/>
          </p:nvSpPr>
          <p:spPr>
            <a:xfrm>
              <a:off x="5197078" y="3214688"/>
              <a:ext cx="44650" cy="214313"/>
            </a:xfrm>
            <a:custGeom>
              <a:avLst/>
              <a:gdLst/>
              <a:ahLst/>
              <a:cxnLst/>
              <a:rect l="0" t="0" r="0" b="0"/>
              <a:pathLst>
                <a:path w="44650" h="214313">
                  <a:moveTo>
                    <a:pt x="44649" y="0"/>
                  </a:moveTo>
                  <a:lnTo>
                    <a:pt x="44649" y="4740"/>
                  </a:lnTo>
                  <a:lnTo>
                    <a:pt x="42003" y="9713"/>
                  </a:lnTo>
                  <a:lnTo>
                    <a:pt x="39908" y="12428"/>
                  </a:lnTo>
                  <a:lnTo>
                    <a:pt x="37580" y="20737"/>
                  </a:lnTo>
                  <a:lnTo>
                    <a:pt x="33625" y="36571"/>
                  </a:lnTo>
                  <a:lnTo>
                    <a:pt x="20321" y="71512"/>
                  </a:lnTo>
                  <a:lnTo>
                    <a:pt x="11008" y="114230"/>
                  </a:lnTo>
                  <a:lnTo>
                    <a:pt x="3066" y="152736"/>
                  </a:lnTo>
                  <a:lnTo>
                    <a:pt x="404" y="196575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45"/>
            <p:cNvSpPr/>
            <p:nvPr/>
          </p:nvSpPr>
          <p:spPr>
            <a:xfrm>
              <a:off x="5304235" y="3232547"/>
              <a:ext cx="107157" cy="169665"/>
            </a:xfrm>
            <a:custGeom>
              <a:avLst/>
              <a:gdLst/>
              <a:ahLst/>
              <a:cxnLst/>
              <a:rect l="0" t="0" r="0" b="0"/>
              <a:pathLst>
                <a:path w="107157" h="169665">
                  <a:moveTo>
                    <a:pt x="35718" y="0"/>
                  </a:moveTo>
                  <a:lnTo>
                    <a:pt x="30978" y="4740"/>
                  </a:lnTo>
                  <a:lnTo>
                    <a:pt x="28650" y="9714"/>
                  </a:lnTo>
                  <a:lnTo>
                    <a:pt x="26041" y="23915"/>
                  </a:lnTo>
                  <a:lnTo>
                    <a:pt x="20724" y="33765"/>
                  </a:lnTo>
                  <a:lnTo>
                    <a:pt x="17716" y="47817"/>
                  </a:lnTo>
                  <a:lnTo>
                    <a:pt x="1094" y="79283"/>
                  </a:lnTo>
                  <a:lnTo>
                    <a:pt x="3" y="89257"/>
                  </a:lnTo>
                  <a:lnTo>
                    <a:pt x="0" y="76864"/>
                  </a:lnTo>
                  <a:lnTo>
                    <a:pt x="2646" y="71203"/>
                  </a:lnTo>
                  <a:lnTo>
                    <a:pt x="29811" y="41668"/>
                  </a:lnTo>
                  <a:lnTo>
                    <a:pt x="35738" y="38363"/>
                  </a:lnTo>
                  <a:lnTo>
                    <a:pt x="53055" y="35764"/>
                  </a:lnTo>
                  <a:lnTo>
                    <a:pt x="58163" y="40473"/>
                  </a:lnTo>
                  <a:lnTo>
                    <a:pt x="60576" y="45438"/>
                  </a:lnTo>
                  <a:lnTo>
                    <a:pt x="62432" y="69484"/>
                  </a:lnTo>
                  <a:lnTo>
                    <a:pt x="62497" y="91036"/>
                  </a:lnTo>
                  <a:lnTo>
                    <a:pt x="59857" y="97676"/>
                  </a:lnTo>
                  <a:lnTo>
                    <a:pt x="56368" y="103935"/>
                  </a:lnTo>
                  <a:lnTo>
                    <a:pt x="54129" y="116037"/>
                  </a:lnTo>
                  <a:lnTo>
                    <a:pt x="53945" y="119030"/>
                  </a:lnTo>
                  <a:lnTo>
                    <a:pt x="54815" y="121025"/>
                  </a:lnTo>
                  <a:lnTo>
                    <a:pt x="56387" y="122355"/>
                  </a:lnTo>
                  <a:lnTo>
                    <a:pt x="62149" y="124860"/>
                  </a:lnTo>
                  <a:lnTo>
                    <a:pt x="78314" y="110192"/>
                  </a:lnTo>
                  <a:lnTo>
                    <a:pt x="86593" y="108055"/>
                  </a:lnTo>
                  <a:lnTo>
                    <a:pt x="92395" y="107556"/>
                  </a:lnTo>
                  <a:lnTo>
                    <a:pt x="94339" y="106431"/>
                  </a:lnTo>
                  <a:lnTo>
                    <a:pt x="95634" y="104688"/>
                  </a:lnTo>
                  <a:lnTo>
                    <a:pt x="96498" y="102534"/>
                  </a:lnTo>
                  <a:lnTo>
                    <a:pt x="98066" y="102091"/>
                  </a:lnTo>
                  <a:lnTo>
                    <a:pt x="100104" y="102787"/>
                  </a:lnTo>
                  <a:lnTo>
                    <a:pt x="102454" y="104243"/>
                  </a:lnTo>
                  <a:lnTo>
                    <a:pt x="104022" y="106207"/>
                  </a:lnTo>
                  <a:lnTo>
                    <a:pt x="106743" y="114589"/>
                  </a:lnTo>
                  <a:lnTo>
                    <a:pt x="107151" y="158761"/>
                  </a:lnTo>
                  <a:lnTo>
                    <a:pt x="107156" y="169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46"/>
            <p:cNvSpPr/>
            <p:nvPr/>
          </p:nvSpPr>
          <p:spPr>
            <a:xfrm>
              <a:off x="5473898" y="3375422"/>
              <a:ext cx="1" cy="35720"/>
            </a:xfrm>
            <a:custGeom>
              <a:avLst/>
              <a:gdLst/>
              <a:ahLst/>
              <a:cxnLst/>
              <a:rect l="0" t="0" r="0" b="0"/>
              <a:pathLst>
                <a:path w="1" h="35720">
                  <a:moveTo>
                    <a:pt x="0" y="0"/>
                  </a:moveTo>
                  <a:lnTo>
                    <a:pt x="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47"/>
            <p:cNvSpPr/>
            <p:nvPr/>
          </p:nvSpPr>
          <p:spPr>
            <a:xfrm>
              <a:off x="5536406" y="3357931"/>
              <a:ext cx="26780" cy="122838"/>
            </a:xfrm>
            <a:custGeom>
              <a:avLst/>
              <a:gdLst/>
              <a:ahLst/>
              <a:cxnLst/>
              <a:rect l="0" t="0" r="0" b="0"/>
              <a:pathLst>
                <a:path w="26780" h="122838">
                  <a:moveTo>
                    <a:pt x="17860" y="8561"/>
                  </a:moveTo>
                  <a:lnTo>
                    <a:pt x="17860" y="0"/>
                  </a:lnTo>
                  <a:lnTo>
                    <a:pt x="17860" y="38953"/>
                  </a:lnTo>
                  <a:lnTo>
                    <a:pt x="18852" y="56372"/>
                  </a:lnTo>
                  <a:lnTo>
                    <a:pt x="26237" y="95223"/>
                  </a:lnTo>
                  <a:lnTo>
                    <a:pt x="26779" y="122837"/>
                  </a:lnTo>
                  <a:lnTo>
                    <a:pt x="0" y="106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48"/>
            <p:cNvSpPr/>
            <p:nvPr/>
          </p:nvSpPr>
          <p:spPr>
            <a:xfrm>
              <a:off x="5598914" y="3303984"/>
              <a:ext cx="35720" cy="107143"/>
            </a:xfrm>
            <a:custGeom>
              <a:avLst/>
              <a:gdLst/>
              <a:ahLst/>
              <a:cxnLst/>
              <a:rect l="0" t="0" r="0" b="0"/>
              <a:pathLst>
                <a:path w="35720" h="107143">
                  <a:moveTo>
                    <a:pt x="35719" y="0"/>
                  </a:moveTo>
                  <a:lnTo>
                    <a:pt x="35719" y="7689"/>
                  </a:lnTo>
                  <a:lnTo>
                    <a:pt x="29582" y="15814"/>
                  </a:lnTo>
                  <a:lnTo>
                    <a:pt x="28030" y="21250"/>
                  </a:lnTo>
                  <a:lnTo>
                    <a:pt x="26898" y="46420"/>
                  </a:lnTo>
                  <a:lnTo>
                    <a:pt x="35354" y="90634"/>
                  </a:lnTo>
                  <a:lnTo>
                    <a:pt x="35716" y="106989"/>
                  </a:lnTo>
                  <a:lnTo>
                    <a:pt x="23290" y="107142"/>
                  </a:lnTo>
                  <a:lnTo>
                    <a:pt x="21479" y="106155"/>
                  </a:lnTo>
                  <a:lnTo>
                    <a:pt x="20273" y="104504"/>
                  </a:lnTo>
                  <a:lnTo>
                    <a:pt x="19469" y="102412"/>
                  </a:lnTo>
                  <a:lnTo>
                    <a:pt x="17940" y="101017"/>
                  </a:lnTo>
                  <a:lnTo>
                    <a:pt x="13596" y="99467"/>
                  </a:lnTo>
                  <a:lnTo>
                    <a:pt x="12040" y="98061"/>
                  </a:lnTo>
                  <a:lnTo>
                    <a:pt x="0" y="80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549"/>
            <p:cNvSpPr/>
            <p:nvPr/>
          </p:nvSpPr>
          <p:spPr>
            <a:xfrm>
              <a:off x="5715000" y="3259350"/>
              <a:ext cx="107157" cy="133932"/>
            </a:xfrm>
            <a:custGeom>
              <a:avLst/>
              <a:gdLst/>
              <a:ahLst/>
              <a:cxnLst/>
              <a:rect l="0" t="0" r="0" b="0"/>
              <a:pathLst>
                <a:path w="107157" h="133932">
                  <a:moveTo>
                    <a:pt x="0" y="35705"/>
                  </a:moveTo>
                  <a:lnTo>
                    <a:pt x="0" y="53445"/>
                  </a:lnTo>
                  <a:lnTo>
                    <a:pt x="0" y="48788"/>
                  </a:lnTo>
                  <a:lnTo>
                    <a:pt x="992" y="47404"/>
                  </a:lnTo>
                  <a:lnTo>
                    <a:pt x="4740" y="45865"/>
                  </a:lnTo>
                  <a:lnTo>
                    <a:pt x="6137" y="44463"/>
                  </a:lnTo>
                  <a:lnTo>
                    <a:pt x="11024" y="35083"/>
                  </a:lnTo>
                  <a:lnTo>
                    <a:pt x="38732" y="5928"/>
                  </a:lnTo>
                  <a:lnTo>
                    <a:pt x="44665" y="2627"/>
                  </a:lnTo>
                  <a:lnTo>
                    <a:pt x="53396" y="334"/>
                  </a:lnTo>
                  <a:lnTo>
                    <a:pt x="62094" y="0"/>
                  </a:lnTo>
                  <a:lnTo>
                    <a:pt x="62508" y="42264"/>
                  </a:lnTo>
                  <a:lnTo>
                    <a:pt x="62508" y="61978"/>
                  </a:lnTo>
                  <a:lnTo>
                    <a:pt x="87944" y="62494"/>
                  </a:lnTo>
                  <a:lnTo>
                    <a:pt x="88395" y="63486"/>
                  </a:lnTo>
                  <a:lnTo>
                    <a:pt x="90282" y="92719"/>
                  </a:lnTo>
                  <a:lnTo>
                    <a:pt x="100321" y="115925"/>
                  </a:lnTo>
                  <a:lnTo>
                    <a:pt x="104118" y="121960"/>
                  </a:lnTo>
                  <a:lnTo>
                    <a:pt x="107156" y="133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50"/>
            <p:cNvSpPr/>
            <p:nvPr/>
          </p:nvSpPr>
          <p:spPr>
            <a:xfrm>
              <a:off x="5884664" y="3286247"/>
              <a:ext cx="62389" cy="178473"/>
            </a:xfrm>
            <a:custGeom>
              <a:avLst/>
              <a:gdLst/>
              <a:ahLst/>
              <a:cxnLst/>
              <a:rect l="0" t="0" r="0" b="0"/>
              <a:pathLst>
                <a:path w="62389" h="178473">
                  <a:moveTo>
                    <a:pt x="0" y="26667"/>
                  </a:moveTo>
                  <a:lnTo>
                    <a:pt x="0" y="10081"/>
                  </a:lnTo>
                  <a:lnTo>
                    <a:pt x="0" y="30158"/>
                  </a:lnTo>
                  <a:lnTo>
                    <a:pt x="992" y="31971"/>
                  </a:lnTo>
                  <a:lnTo>
                    <a:pt x="2646" y="33179"/>
                  </a:lnTo>
                  <a:lnTo>
                    <a:pt x="4740" y="33985"/>
                  </a:lnTo>
                  <a:lnTo>
                    <a:pt x="6137" y="35515"/>
                  </a:lnTo>
                  <a:lnTo>
                    <a:pt x="7689" y="39860"/>
                  </a:lnTo>
                  <a:lnTo>
                    <a:pt x="9094" y="41415"/>
                  </a:lnTo>
                  <a:lnTo>
                    <a:pt x="13303" y="43144"/>
                  </a:lnTo>
                  <a:lnTo>
                    <a:pt x="15814" y="42613"/>
                  </a:lnTo>
                  <a:lnTo>
                    <a:pt x="24088" y="37124"/>
                  </a:lnTo>
                  <a:lnTo>
                    <a:pt x="38732" y="23499"/>
                  </a:lnTo>
                  <a:lnTo>
                    <a:pt x="42019" y="17652"/>
                  </a:lnTo>
                  <a:lnTo>
                    <a:pt x="42895" y="14704"/>
                  </a:lnTo>
                  <a:lnTo>
                    <a:pt x="44472" y="12739"/>
                  </a:lnTo>
                  <a:lnTo>
                    <a:pt x="50439" y="8980"/>
                  </a:lnTo>
                  <a:lnTo>
                    <a:pt x="52183" y="4585"/>
                  </a:lnTo>
                  <a:lnTo>
                    <a:pt x="53640" y="3016"/>
                  </a:lnTo>
                  <a:lnTo>
                    <a:pt x="62104" y="0"/>
                  </a:lnTo>
                  <a:lnTo>
                    <a:pt x="62388" y="4655"/>
                  </a:lnTo>
                  <a:lnTo>
                    <a:pt x="61436" y="6039"/>
                  </a:lnTo>
                  <a:lnTo>
                    <a:pt x="59809" y="6962"/>
                  </a:lnTo>
                  <a:lnTo>
                    <a:pt x="57732" y="7577"/>
                  </a:lnTo>
                  <a:lnTo>
                    <a:pt x="56347" y="9972"/>
                  </a:lnTo>
                  <a:lnTo>
                    <a:pt x="53407" y="21831"/>
                  </a:lnTo>
                  <a:lnTo>
                    <a:pt x="47684" y="33061"/>
                  </a:lnTo>
                  <a:lnTo>
                    <a:pt x="35113" y="74161"/>
                  </a:lnTo>
                  <a:lnTo>
                    <a:pt x="24874" y="118076"/>
                  </a:lnTo>
                  <a:lnTo>
                    <a:pt x="18475" y="157368"/>
                  </a:lnTo>
                  <a:lnTo>
                    <a:pt x="17859" y="1784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51"/>
            <p:cNvSpPr/>
            <p:nvPr/>
          </p:nvSpPr>
          <p:spPr>
            <a:xfrm>
              <a:off x="6063306" y="3259336"/>
              <a:ext cx="35667" cy="133799"/>
            </a:xfrm>
            <a:custGeom>
              <a:avLst/>
              <a:gdLst/>
              <a:ahLst/>
              <a:cxnLst/>
              <a:rect l="0" t="0" r="0" b="0"/>
              <a:pathLst>
                <a:path w="35667" h="133799">
                  <a:moveTo>
                    <a:pt x="8882" y="0"/>
                  </a:moveTo>
                  <a:lnTo>
                    <a:pt x="8882" y="4740"/>
                  </a:lnTo>
                  <a:lnTo>
                    <a:pt x="7889" y="6137"/>
                  </a:lnTo>
                  <a:lnTo>
                    <a:pt x="6236" y="7068"/>
                  </a:lnTo>
                  <a:lnTo>
                    <a:pt x="4141" y="7689"/>
                  </a:lnTo>
                  <a:lnTo>
                    <a:pt x="2745" y="9094"/>
                  </a:lnTo>
                  <a:lnTo>
                    <a:pt x="1193" y="13302"/>
                  </a:lnTo>
                  <a:lnTo>
                    <a:pt x="0" y="53865"/>
                  </a:lnTo>
                  <a:lnTo>
                    <a:pt x="4702" y="91668"/>
                  </a:lnTo>
                  <a:lnTo>
                    <a:pt x="17124" y="123073"/>
                  </a:lnTo>
                  <a:lnTo>
                    <a:pt x="21322" y="128681"/>
                  </a:lnTo>
                  <a:lnTo>
                    <a:pt x="25112" y="131428"/>
                  </a:lnTo>
                  <a:lnTo>
                    <a:pt x="35053" y="133798"/>
                  </a:lnTo>
                  <a:lnTo>
                    <a:pt x="35666" y="120383"/>
                  </a:lnTo>
                  <a:lnTo>
                    <a:pt x="34675" y="118951"/>
                  </a:lnTo>
                  <a:lnTo>
                    <a:pt x="33023" y="117996"/>
                  </a:lnTo>
                  <a:lnTo>
                    <a:pt x="25956" y="116652"/>
                  </a:lnTo>
                  <a:lnTo>
                    <a:pt x="23241" y="116463"/>
                  </a:lnTo>
                  <a:lnTo>
                    <a:pt x="21431" y="115345"/>
                  </a:lnTo>
                  <a:lnTo>
                    <a:pt x="20224" y="113608"/>
                  </a:lnTo>
                  <a:lnTo>
                    <a:pt x="19420" y="111457"/>
                  </a:lnTo>
                  <a:lnTo>
                    <a:pt x="17891" y="110023"/>
                  </a:lnTo>
                  <a:lnTo>
                    <a:pt x="8882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52"/>
            <p:cNvSpPr/>
            <p:nvPr/>
          </p:nvSpPr>
          <p:spPr>
            <a:xfrm>
              <a:off x="6125766" y="3348633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8929" y="0"/>
                  </a:moveTo>
                  <a:lnTo>
                    <a:pt x="8929" y="4740"/>
                  </a:lnTo>
                  <a:lnTo>
                    <a:pt x="7937" y="6137"/>
                  </a:lnTo>
                  <a:lnTo>
                    <a:pt x="6284" y="7068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53"/>
            <p:cNvSpPr/>
            <p:nvPr/>
          </p:nvSpPr>
          <p:spPr>
            <a:xfrm>
              <a:off x="6197203" y="3161109"/>
              <a:ext cx="115813" cy="196300"/>
            </a:xfrm>
            <a:custGeom>
              <a:avLst/>
              <a:gdLst/>
              <a:ahLst/>
              <a:cxnLst/>
              <a:rect l="0" t="0" r="0" b="0"/>
              <a:pathLst>
                <a:path w="115813" h="196300">
                  <a:moveTo>
                    <a:pt x="0" y="133946"/>
                  </a:moveTo>
                  <a:lnTo>
                    <a:pt x="0" y="142843"/>
                  </a:lnTo>
                  <a:lnTo>
                    <a:pt x="7689" y="135184"/>
                  </a:lnTo>
                  <a:lnTo>
                    <a:pt x="13303" y="134312"/>
                  </a:lnTo>
                  <a:lnTo>
                    <a:pt x="14821" y="133198"/>
                  </a:lnTo>
                  <a:lnTo>
                    <a:pt x="16510" y="129314"/>
                  </a:lnTo>
                  <a:lnTo>
                    <a:pt x="17952" y="127881"/>
                  </a:lnTo>
                  <a:lnTo>
                    <a:pt x="22200" y="126290"/>
                  </a:lnTo>
                  <a:lnTo>
                    <a:pt x="33011" y="124275"/>
                  </a:lnTo>
                  <a:lnTo>
                    <a:pt x="38815" y="120388"/>
                  </a:lnTo>
                  <a:lnTo>
                    <a:pt x="41752" y="119946"/>
                  </a:lnTo>
                  <a:lnTo>
                    <a:pt x="44702" y="120643"/>
                  </a:lnTo>
                  <a:lnTo>
                    <a:pt x="50626" y="123073"/>
                  </a:lnTo>
                  <a:lnTo>
                    <a:pt x="89261" y="125016"/>
                  </a:lnTo>
                  <a:lnTo>
                    <a:pt x="81605" y="132705"/>
                  </a:lnTo>
                  <a:lnTo>
                    <a:pt x="75994" y="133577"/>
                  </a:lnTo>
                  <a:lnTo>
                    <a:pt x="74475" y="134693"/>
                  </a:lnTo>
                  <a:lnTo>
                    <a:pt x="64547" y="152023"/>
                  </a:lnTo>
                  <a:lnTo>
                    <a:pt x="63868" y="154927"/>
                  </a:lnTo>
                  <a:lnTo>
                    <a:pt x="55619" y="169683"/>
                  </a:lnTo>
                  <a:lnTo>
                    <a:pt x="53698" y="190502"/>
                  </a:lnTo>
                  <a:lnTo>
                    <a:pt x="54650" y="192486"/>
                  </a:lnTo>
                  <a:lnTo>
                    <a:pt x="56277" y="193808"/>
                  </a:lnTo>
                  <a:lnTo>
                    <a:pt x="60731" y="195278"/>
                  </a:lnTo>
                  <a:lnTo>
                    <a:pt x="69832" y="196299"/>
                  </a:lnTo>
                  <a:lnTo>
                    <a:pt x="83726" y="184011"/>
                  </a:lnTo>
                  <a:lnTo>
                    <a:pt x="86821" y="175710"/>
                  </a:lnTo>
                  <a:lnTo>
                    <a:pt x="91209" y="159880"/>
                  </a:lnTo>
                  <a:lnTo>
                    <a:pt x="103439" y="129864"/>
                  </a:lnTo>
                  <a:lnTo>
                    <a:pt x="112967" y="86146"/>
                  </a:lnTo>
                  <a:lnTo>
                    <a:pt x="115812" y="43564"/>
                  </a:lnTo>
                  <a:lnTo>
                    <a:pt x="115013" y="30216"/>
                  </a:lnTo>
                  <a:lnTo>
                    <a:pt x="107704" y="7704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54"/>
            <p:cNvSpPr/>
            <p:nvPr/>
          </p:nvSpPr>
          <p:spPr>
            <a:xfrm>
              <a:off x="6313289" y="3232547"/>
              <a:ext cx="71439" cy="132537"/>
            </a:xfrm>
            <a:custGeom>
              <a:avLst/>
              <a:gdLst/>
              <a:ahLst/>
              <a:cxnLst/>
              <a:rect l="0" t="0" r="0" b="0"/>
              <a:pathLst>
                <a:path w="71439" h="132537">
                  <a:moveTo>
                    <a:pt x="71438" y="0"/>
                  </a:moveTo>
                  <a:lnTo>
                    <a:pt x="71438" y="7688"/>
                  </a:lnTo>
                  <a:lnTo>
                    <a:pt x="65301" y="15813"/>
                  </a:lnTo>
                  <a:lnTo>
                    <a:pt x="62344" y="24088"/>
                  </a:lnTo>
                  <a:lnTo>
                    <a:pt x="56616" y="33816"/>
                  </a:lnTo>
                  <a:lnTo>
                    <a:pt x="53697" y="77548"/>
                  </a:lnTo>
                  <a:lnTo>
                    <a:pt x="52610" y="100242"/>
                  </a:lnTo>
                  <a:lnTo>
                    <a:pt x="45017" y="123098"/>
                  </a:lnTo>
                  <a:lnTo>
                    <a:pt x="36992" y="132536"/>
                  </a:lnTo>
                  <a:lnTo>
                    <a:pt x="35576" y="132014"/>
                  </a:lnTo>
                  <a:lnTo>
                    <a:pt x="28841" y="127530"/>
                  </a:lnTo>
                  <a:lnTo>
                    <a:pt x="20562" y="124768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6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500" dirty="0"/>
              <a:t>Four types of sentences (Refresher)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231775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Simple (one subject and one verb)</a:t>
            </a:r>
          </a:p>
          <a:p>
            <a:endParaRPr lang="en" dirty="0" smtClean="0"/>
          </a:p>
          <a:p>
            <a:r>
              <a:rPr lang="en" dirty="0" smtClean="0"/>
              <a:t>Compound </a:t>
            </a:r>
            <a:endParaRPr lang="en" dirty="0"/>
          </a:p>
          <a:p>
            <a:endParaRPr lang="en" dirty="0" smtClean="0"/>
          </a:p>
          <a:p>
            <a:r>
              <a:rPr lang="en" dirty="0" smtClean="0"/>
              <a:t>Complex</a:t>
            </a:r>
            <a:endParaRPr lang="en" dirty="0"/>
          </a:p>
          <a:p>
            <a:endParaRPr lang="en" dirty="0" smtClean="0"/>
          </a:p>
          <a:p>
            <a:r>
              <a:rPr lang="en" dirty="0" smtClean="0"/>
              <a:t>Compound-Complex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205288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500" dirty="0"/>
              <a:t>Dependent and Independent Clauses</a:t>
            </a:r>
          </a:p>
        </p:txBody>
      </p:sp>
      <p:pic>
        <p:nvPicPr>
          <p:cNvPr id="1028" name="Picture 4" descr="Image result for dependent clause independent cla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2" y="2667001"/>
            <a:ext cx="6472668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877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Conjunctions </a:t>
            </a:r>
            <a:r>
              <a:rPr lang="en" sz="1200" dirty="0"/>
              <a:t>(for more help w</a:t>
            </a:r>
            <a:r>
              <a:rPr lang="en-US" sz="1200" dirty="0"/>
              <a:t>it</a:t>
            </a:r>
            <a:r>
              <a:rPr lang="en" sz="1200" dirty="0"/>
              <a:t>h conjunctions: </a:t>
            </a:r>
            <a:r>
              <a:rPr lang="en-US" sz="1200" dirty="0">
                <a:solidFill>
                  <a:schemeClr val="tx1"/>
                </a:solidFill>
                <a:hlinkClick r:id="rId3"/>
              </a:rPr>
              <a:t>conjunctions! 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231775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500" dirty="0"/>
              <a:t>Coordinating - these join equals (FANBOYS)</a:t>
            </a:r>
          </a:p>
          <a:p>
            <a:r>
              <a:rPr lang="en" sz="2500" dirty="0"/>
              <a:t>Subordinating - these create COMPLEX sentences and destroy independent clauses. </a:t>
            </a:r>
            <a:endParaRPr lang="en" sz="2500" dirty="0"/>
          </a:p>
          <a:p>
            <a:endParaRPr lang="e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3400" y="3657601"/>
          <a:ext cx="3581400" cy="2148741"/>
        </p:xfrm>
        <a:graphic>
          <a:graphicData uri="http://schemas.openxmlformats.org/drawingml/2006/table">
            <a:tbl>
              <a:tblPr firstRow="1" bandRow="1"/>
              <a:tblGrid>
                <a:gridCol w="1193800"/>
                <a:gridCol w="1193800"/>
                <a:gridCol w="1193800"/>
              </a:tblGrid>
              <a:tr h="301792">
                <a:tc>
                  <a:txBody>
                    <a:bodyPr/>
                    <a:lstStyle/>
                    <a:p>
                      <a:r>
                        <a:rPr lang="en-US" b="1" dirty="0"/>
                        <a:t>after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since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when</a:t>
                      </a:r>
                      <a:endParaRPr lang="en-US"/>
                    </a:p>
                  </a:txBody>
                  <a:tcPr anchor="ctr"/>
                </a:tc>
              </a:tr>
              <a:tr h="513047">
                <a:tc>
                  <a:txBody>
                    <a:bodyPr/>
                    <a:lstStyle/>
                    <a:p>
                      <a:r>
                        <a:rPr lang="en-US" b="1"/>
                        <a:t>although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so that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whenever</a:t>
                      </a:r>
                      <a:endParaRPr lang="en-US"/>
                    </a:p>
                  </a:txBody>
                  <a:tcPr anchor="ctr"/>
                </a:tc>
              </a:tr>
              <a:tr h="513047">
                <a:tc>
                  <a:txBody>
                    <a:bodyPr/>
                    <a:lstStyle/>
                    <a:p>
                      <a:r>
                        <a:rPr lang="en-US" b="1"/>
                        <a:t>as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supposing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where</a:t>
                      </a:r>
                      <a:endParaRPr lang="en-US"/>
                    </a:p>
                  </a:txBody>
                  <a:tcPr anchor="ctr"/>
                </a:tc>
              </a:tr>
              <a:tr h="301792">
                <a:tc>
                  <a:txBody>
                    <a:bodyPr/>
                    <a:lstStyle/>
                    <a:p>
                      <a:r>
                        <a:rPr lang="en-US" b="1"/>
                        <a:t>because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than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whereas</a:t>
                      </a:r>
                      <a:endParaRPr lang="en-US" dirty="0"/>
                    </a:p>
                  </a:txBody>
                  <a:tcPr anchor="ctr"/>
                </a:tc>
              </a:tr>
              <a:tr h="513047">
                <a:tc>
                  <a:txBody>
                    <a:bodyPr/>
                    <a:lstStyle/>
                    <a:p>
                      <a:r>
                        <a:rPr lang="en-US" b="1"/>
                        <a:t>before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wherever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48200" y="3657600"/>
          <a:ext cx="3657600" cy="2169160"/>
        </p:xfrm>
        <a:graphic>
          <a:graphicData uri="http://schemas.openxmlformats.org/drawingml/2006/table">
            <a:tbl>
              <a:tblPr firstRow="1" bandRow="1"/>
              <a:tblGrid>
                <a:gridCol w="1219200"/>
                <a:gridCol w="1219200"/>
                <a:gridCol w="1219200"/>
              </a:tblGrid>
              <a:tr h="330200">
                <a:tc>
                  <a:txBody>
                    <a:bodyPr/>
                    <a:lstStyle/>
                    <a:p>
                      <a:r>
                        <a:rPr lang="en-US" b="1" dirty="0"/>
                        <a:t>but that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though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whether</a:t>
                      </a:r>
                      <a:endParaRPr lang="en-US"/>
                    </a:p>
                  </a:txBody>
                  <a:tcPr anchor="ctr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b="1" dirty="0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though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which</a:t>
                      </a:r>
                      <a:endParaRPr lang="en-US" dirty="0"/>
                    </a:p>
                  </a:txBody>
                  <a:tcPr anchor="ctr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b="1"/>
                        <a:t>in order that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till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while</a:t>
                      </a:r>
                      <a:endParaRPr lang="en-US" dirty="0"/>
                    </a:p>
                  </a:txBody>
                  <a:tcPr anchor="ctr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b="1"/>
                        <a:t>lest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unless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who</a:t>
                      </a:r>
                      <a:endParaRPr lang="en-US" dirty="0"/>
                    </a:p>
                  </a:txBody>
                  <a:tcPr anchor="ctr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b="1"/>
                        <a:t>no matter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until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why</a:t>
                      </a:r>
                      <a:endParaRPr lang="en-US" dirty="0"/>
                    </a:p>
                  </a:txBody>
                  <a:tcPr anchor="ctr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what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even though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4724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your drafts.</a:t>
            </a:r>
          </a:p>
          <a:p>
            <a:r>
              <a:rPr lang="en-US" dirty="0" smtClean="0"/>
              <a:t>Do you have a variety of sentence types?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600" dirty="0"/>
              <a:t>Showing your reader engages them!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231775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en" sz="1800" b="1" dirty="0">
                <a:solidFill>
                  <a:srgbClr val="38761D"/>
                </a:solidFill>
              </a:rPr>
              <a:t>Convey the message of who you are. 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endParaRPr sz="18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en" sz="1800" b="1" dirty="0">
                <a:solidFill>
                  <a:srgbClr val="38761D"/>
                </a:solidFill>
              </a:rPr>
              <a:t>If you have only 100 words to give that message, every word counts.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endParaRPr sz="18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en" sz="1800" b="1" dirty="0">
                <a:solidFill>
                  <a:srgbClr val="38761D"/>
                </a:solidFill>
              </a:rPr>
              <a:t>Be </a:t>
            </a:r>
            <a:r>
              <a:rPr lang="en" sz="1800" b="1" dirty="0">
                <a:solidFill>
                  <a:srgbClr val="FF0000"/>
                </a:solidFill>
              </a:rPr>
              <a:t>specific </a:t>
            </a:r>
            <a:r>
              <a:rPr lang="en" sz="1800" b="1" dirty="0">
                <a:solidFill>
                  <a:srgbClr val="38761D"/>
                </a:solidFill>
              </a:rPr>
              <a:t>and appeal to the reader’s senses using </a:t>
            </a:r>
            <a:r>
              <a:rPr lang="en" sz="1800" b="1" dirty="0">
                <a:solidFill>
                  <a:srgbClr val="FF0000"/>
                </a:solidFill>
              </a:rPr>
              <a:t>imagery</a:t>
            </a:r>
            <a:r>
              <a:rPr lang="en" sz="1800" b="1" dirty="0">
                <a:solidFill>
                  <a:srgbClr val="38761D"/>
                </a:solidFill>
              </a:rPr>
              <a:t>.</a:t>
            </a:r>
          </a:p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999926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revise your vignette rough draft.</a:t>
            </a:r>
          </a:p>
          <a:p>
            <a:r>
              <a:rPr lang="en-US" dirty="0" smtClean="0"/>
              <a:t>You will turn in the following in this order:</a:t>
            </a:r>
          </a:p>
          <a:p>
            <a:r>
              <a:rPr lang="en-US" dirty="0"/>
              <a:t>	</a:t>
            </a:r>
            <a:r>
              <a:rPr lang="en-US" dirty="0" smtClean="0"/>
              <a:t>1. Final “good” copy</a:t>
            </a:r>
          </a:p>
          <a:p>
            <a:r>
              <a:rPr lang="en-US" dirty="0"/>
              <a:t>	</a:t>
            </a:r>
            <a:r>
              <a:rPr lang="en-US" dirty="0" smtClean="0"/>
              <a:t>2. rough draft with revisions</a:t>
            </a:r>
          </a:p>
          <a:p>
            <a:r>
              <a:rPr lang="en-US" dirty="0"/>
              <a:t>	</a:t>
            </a:r>
            <a:r>
              <a:rPr lang="en-US" dirty="0" smtClean="0"/>
              <a:t>3. Direction page. </a:t>
            </a:r>
          </a:p>
        </p:txBody>
      </p:sp>
    </p:spTree>
    <p:extLst>
      <p:ext uri="{BB962C8B-B14F-4D97-AF65-F5344CB8AC3E}">
        <p14:creationId xmlns:p14="http://schemas.microsoft.com/office/powerpoint/2010/main" val="33366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13850" y="2158001"/>
            <a:ext cx="84525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Unit 1: </a:t>
            </a:r>
          </a:p>
          <a:p>
            <a:r>
              <a:rPr lang="en"/>
              <a:t>Knowing Yourself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3950608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Moving towards Maturity</a:t>
            </a:r>
          </a:p>
        </p:txBody>
      </p:sp>
    </p:spTree>
    <p:extLst>
      <p:ext uri="{BB962C8B-B14F-4D97-AF65-F5344CB8AC3E}">
        <p14:creationId xmlns:p14="http://schemas.microsoft.com/office/powerpoint/2010/main" val="26225759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29904" y="544538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/>
              <a:t>Vignette assignment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231775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Write a 100 words or less story about a specific moment in your life where you learned something about life or yourself. </a:t>
            </a:r>
          </a:p>
          <a:p>
            <a:r>
              <a:rPr lang="en" dirty="0"/>
              <a:t>It must have a short plot.</a:t>
            </a:r>
          </a:p>
          <a:p>
            <a:r>
              <a:rPr lang="en" dirty="0"/>
              <a:t>It must use imagery.</a:t>
            </a:r>
          </a:p>
          <a:p>
            <a:r>
              <a:rPr lang="en" dirty="0"/>
              <a:t>It must have specific and descriptive words. </a:t>
            </a:r>
          </a:p>
          <a:p>
            <a:endParaRPr dirty="0"/>
          </a:p>
        </p:txBody>
      </p:sp>
      <p:grpSp>
        <p:nvGrpSpPr>
          <p:cNvPr id="26" name="SMARTInkShape-Group70"/>
          <p:cNvGrpSpPr/>
          <p:nvPr/>
        </p:nvGrpSpPr>
        <p:grpSpPr>
          <a:xfrm>
            <a:off x="5009556" y="2089547"/>
            <a:ext cx="839391" cy="696462"/>
            <a:chOff x="5009555" y="1232297"/>
            <a:chExt cx="839391" cy="696462"/>
          </a:xfrm>
        </p:grpSpPr>
        <p:sp>
          <p:nvSpPr>
            <p:cNvPr id="19" name="SMARTInkShape-373"/>
            <p:cNvSpPr/>
            <p:nvPr/>
          </p:nvSpPr>
          <p:spPr>
            <a:xfrm>
              <a:off x="5143500" y="1296207"/>
              <a:ext cx="195917" cy="132544"/>
            </a:xfrm>
            <a:custGeom>
              <a:avLst/>
              <a:gdLst/>
              <a:ahLst/>
              <a:cxnLst/>
              <a:rect l="0" t="0" r="0" b="0"/>
              <a:pathLst>
                <a:path w="195917" h="132544">
                  <a:moveTo>
                    <a:pt x="0" y="61106"/>
                  </a:moveTo>
                  <a:lnTo>
                    <a:pt x="0" y="44855"/>
                  </a:lnTo>
                  <a:lnTo>
                    <a:pt x="11024" y="16839"/>
                  </a:lnTo>
                  <a:lnTo>
                    <a:pt x="13303" y="13735"/>
                  </a:lnTo>
                  <a:lnTo>
                    <a:pt x="18480" y="10286"/>
                  </a:lnTo>
                  <a:lnTo>
                    <a:pt x="51161" y="0"/>
                  </a:lnTo>
                  <a:lnTo>
                    <a:pt x="80661" y="6004"/>
                  </a:lnTo>
                  <a:lnTo>
                    <a:pt x="109272" y="14098"/>
                  </a:lnTo>
                  <a:lnTo>
                    <a:pt x="131927" y="18404"/>
                  </a:lnTo>
                  <a:lnTo>
                    <a:pt x="144955" y="24268"/>
                  </a:lnTo>
                  <a:lnTo>
                    <a:pt x="187275" y="60957"/>
                  </a:lnTo>
                  <a:lnTo>
                    <a:pt x="192374" y="66993"/>
                  </a:lnTo>
                  <a:lnTo>
                    <a:pt x="194640" y="72982"/>
                  </a:lnTo>
                  <a:lnTo>
                    <a:pt x="195916" y="86673"/>
                  </a:lnTo>
                  <a:lnTo>
                    <a:pt x="195103" y="90057"/>
                  </a:lnTo>
                  <a:lnTo>
                    <a:pt x="193568" y="92313"/>
                  </a:lnTo>
                  <a:lnTo>
                    <a:pt x="191553" y="93817"/>
                  </a:lnTo>
                  <a:lnTo>
                    <a:pt x="190210" y="95811"/>
                  </a:lnTo>
                  <a:lnTo>
                    <a:pt x="188718" y="100673"/>
                  </a:lnTo>
                  <a:lnTo>
                    <a:pt x="182762" y="106142"/>
                  </a:lnTo>
                  <a:lnTo>
                    <a:pt x="163268" y="119696"/>
                  </a:lnTo>
                  <a:lnTo>
                    <a:pt x="119157" y="131614"/>
                  </a:lnTo>
                  <a:lnTo>
                    <a:pt x="75487" y="132536"/>
                  </a:lnTo>
                  <a:lnTo>
                    <a:pt x="71438" y="1325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74"/>
            <p:cNvSpPr/>
            <p:nvPr/>
          </p:nvSpPr>
          <p:spPr>
            <a:xfrm>
              <a:off x="5009555" y="1893094"/>
              <a:ext cx="669727" cy="35665"/>
            </a:xfrm>
            <a:custGeom>
              <a:avLst/>
              <a:gdLst/>
              <a:ahLst/>
              <a:cxnLst/>
              <a:rect l="0" t="0" r="0" b="0"/>
              <a:pathLst>
                <a:path w="669727" h="35665">
                  <a:moveTo>
                    <a:pt x="0" y="17859"/>
                  </a:moveTo>
                  <a:lnTo>
                    <a:pt x="7688" y="10171"/>
                  </a:lnTo>
                  <a:lnTo>
                    <a:pt x="16509" y="9038"/>
                  </a:lnTo>
                  <a:lnTo>
                    <a:pt x="22199" y="8962"/>
                  </a:lnTo>
                  <a:lnTo>
                    <a:pt x="27395" y="6298"/>
                  </a:lnTo>
                  <a:lnTo>
                    <a:pt x="33011" y="2799"/>
                  </a:lnTo>
                  <a:lnTo>
                    <a:pt x="42744" y="829"/>
                  </a:lnTo>
                  <a:lnTo>
                    <a:pt x="83250" y="48"/>
                  </a:lnTo>
                  <a:lnTo>
                    <a:pt x="125395" y="6"/>
                  </a:lnTo>
                  <a:lnTo>
                    <a:pt x="163455" y="1"/>
                  </a:lnTo>
                  <a:lnTo>
                    <a:pt x="197259" y="0"/>
                  </a:lnTo>
                  <a:lnTo>
                    <a:pt x="232410" y="2646"/>
                  </a:lnTo>
                  <a:lnTo>
                    <a:pt x="267961" y="7068"/>
                  </a:lnTo>
                  <a:lnTo>
                    <a:pt x="303630" y="8378"/>
                  </a:lnTo>
                  <a:lnTo>
                    <a:pt x="341980" y="11412"/>
                  </a:lnTo>
                  <a:lnTo>
                    <a:pt x="382117" y="18595"/>
                  </a:lnTo>
                  <a:lnTo>
                    <a:pt x="419144" y="24361"/>
                  </a:lnTo>
                  <a:lnTo>
                    <a:pt x="457896" y="28715"/>
                  </a:lnTo>
                  <a:lnTo>
                    <a:pt x="498152" y="33643"/>
                  </a:lnTo>
                  <a:lnTo>
                    <a:pt x="542570" y="35309"/>
                  </a:lnTo>
                  <a:lnTo>
                    <a:pt x="586431" y="35664"/>
                  </a:lnTo>
                  <a:lnTo>
                    <a:pt x="599964" y="34702"/>
                  </a:lnTo>
                  <a:lnTo>
                    <a:pt x="644099" y="27156"/>
                  </a:lnTo>
                  <a:lnTo>
                    <a:pt x="646688" y="26041"/>
                  </a:lnTo>
                  <a:lnTo>
                    <a:pt x="648415" y="24306"/>
                  </a:lnTo>
                  <a:lnTo>
                    <a:pt x="649565" y="22157"/>
                  </a:lnTo>
                  <a:lnTo>
                    <a:pt x="651324" y="20724"/>
                  </a:lnTo>
                  <a:lnTo>
                    <a:pt x="659353" y="18237"/>
                  </a:lnTo>
                  <a:lnTo>
                    <a:pt x="669726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75"/>
            <p:cNvSpPr/>
            <p:nvPr/>
          </p:nvSpPr>
          <p:spPr>
            <a:xfrm>
              <a:off x="5206008" y="1366242"/>
              <a:ext cx="17828" cy="141589"/>
            </a:xfrm>
            <a:custGeom>
              <a:avLst/>
              <a:gdLst/>
              <a:ahLst/>
              <a:cxnLst/>
              <a:rect l="0" t="0" r="0" b="0"/>
              <a:pathLst>
                <a:path w="17828" h="141589">
                  <a:moveTo>
                    <a:pt x="0" y="0"/>
                  </a:moveTo>
                  <a:lnTo>
                    <a:pt x="992" y="26073"/>
                  </a:lnTo>
                  <a:lnTo>
                    <a:pt x="8378" y="64066"/>
                  </a:lnTo>
                  <a:lnTo>
                    <a:pt x="8925" y="107100"/>
                  </a:lnTo>
                  <a:lnTo>
                    <a:pt x="8930" y="132181"/>
                  </a:lnTo>
                  <a:lnTo>
                    <a:pt x="9922" y="132769"/>
                  </a:lnTo>
                  <a:lnTo>
                    <a:pt x="13670" y="133423"/>
                  </a:lnTo>
                  <a:lnTo>
                    <a:pt x="15066" y="134589"/>
                  </a:lnTo>
                  <a:lnTo>
                    <a:pt x="17491" y="141588"/>
                  </a:lnTo>
                  <a:lnTo>
                    <a:pt x="17827" y="135074"/>
                  </a:lnTo>
                  <a:lnTo>
                    <a:pt x="8930" y="125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76"/>
            <p:cNvSpPr/>
            <p:nvPr/>
          </p:nvSpPr>
          <p:spPr>
            <a:xfrm>
              <a:off x="5393564" y="1294805"/>
              <a:ext cx="17828" cy="187524"/>
            </a:xfrm>
            <a:custGeom>
              <a:avLst/>
              <a:gdLst/>
              <a:ahLst/>
              <a:cxnLst/>
              <a:rect l="0" t="0" r="0" b="0"/>
              <a:pathLst>
                <a:path w="17828" h="187524">
                  <a:moveTo>
                    <a:pt x="17827" y="0"/>
                  </a:moveTo>
                  <a:lnTo>
                    <a:pt x="17827" y="38731"/>
                  </a:lnTo>
                  <a:lnTo>
                    <a:pt x="9449" y="80601"/>
                  </a:lnTo>
                  <a:lnTo>
                    <a:pt x="7977" y="104026"/>
                  </a:lnTo>
                  <a:lnTo>
                    <a:pt x="1218" y="126600"/>
                  </a:lnTo>
                  <a:lnTo>
                    <a:pt x="0" y="163307"/>
                  </a:lnTo>
                  <a:lnTo>
                    <a:pt x="2628" y="169484"/>
                  </a:lnTo>
                  <a:lnTo>
                    <a:pt x="7659" y="176794"/>
                  </a:lnTo>
                  <a:lnTo>
                    <a:pt x="8897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7"/>
            <p:cNvSpPr/>
            <p:nvPr/>
          </p:nvSpPr>
          <p:spPr>
            <a:xfrm>
              <a:off x="5475281" y="1375172"/>
              <a:ext cx="141325" cy="84705"/>
            </a:xfrm>
            <a:custGeom>
              <a:avLst/>
              <a:gdLst/>
              <a:ahLst/>
              <a:cxnLst/>
              <a:rect l="0" t="0" r="0" b="0"/>
              <a:pathLst>
                <a:path w="141325" h="84705">
                  <a:moveTo>
                    <a:pt x="34336" y="44648"/>
                  </a:moveTo>
                  <a:lnTo>
                    <a:pt x="20775" y="44648"/>
                  </a:lnTo>
                  <a:lnTo>
                    <a:pt x="15741" y="47294"/>
                  </a:lnTo>
                  <a:lnTo>
                    <a:pt x="13010" y="49389"/>
                  </a:lnTo>
                  <a:lnTo>
                    <a:pt x="9976" y="54362"/>
                  </a:lnTo>
                  <a:lnTo>
                    <a:pt x="9166" y="57077"/>
                  </a:lnTo>
                  <a:lnTo>
                    <a:pt x="7634" y="58887"/>
                  </a:lnTo>
                  <a:lnTo>
                    <a:pt x="3286" y="60899"/>
                  </a:lnTo>
                  <a:lnTo>
                    <a:pt x="1730" y="62427"/>
                  </a:lnTo>
                  <a:lnTo>
                    <a:pt x="0" y="66771"/>
                  </a:lnTo>
                  <a:lnTo>
                    <a:pt x="532" y="68327"/>
                  </a:lnTo>
                  <a:lnTo>
                    <a:pt x="1878" y="69364"/>
                  </a:lnTo>
                  <a:lnTo>
                    <a:pt x="6020" y="71508"/>
                  </a:lnTo>
                  <a:lnTo>
                    <a:pt x="13930" y="77301"/>
                  </a:lnTo>
                  <a:lnTo>
                    <a:pt x="33180" y="84704"/>
                  </a:lnTo>
                  <a:lnTo>
                    <a:pt x="46720" y="84610"/>
                  </a:lnTo>
                  <a:lnTo>
                    <a:pt x="87434" y="78094"/>
                  </a:lnTo>
                  <a:lnTo>
                    <a:pt x="105631" y="73410"/>
                  </a:lnTo>
                  <a:lnTo>
                    <a:pt x="111632" y="72752"/>
                  </a:lnTo>
                  <a:lnTo>
                    <a:pt x="116624" y="70330"/>
                  </a:lnTo>
                  <a:lnTo>
                    <a:pt x="139572" y="46659"/>
                  </a:lnTo>
                  <a:lnTo>
                    <a:pt x="141324" y="29448"/>
                  </a:lnTo>
                  <a:lnTo>
                    <a:pt x="138772" y="25325"/>
                  </a:lnTo>
                  <a:lnTo>
                    <a:pt x="129049" y="14593"/>
                  </a:lnTo>
                  <a:lnTo>
                    <a:pt x="120748" y="11447"/>
                  </a:lnTo>
                  <a:lnTo>
                    <a:pt x="115757" y="10608"/>
                  </a:lnTo>
                  <a:lnTo>
                    <a:pt x="112429" y="9056"/>
                  </a:lnTo>
                  <a:lnTo>
                    <a:pt x="10577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78"/>
            <p:cNvSpPr/>
            <p:nvPr/>
          </p:nvSpPr>
          <p:spPr>
            <a:xfrm>
              <a:off x="5697519" y="1232297"/>
              <a:ext cx="106779" cy="227205"/>
            </a:xfrm>
            <a:custGeom>
              <a:avLst/>
              <a:gdLst/>
              <a:ahLst/>
              <a:cxnLst/>
              <a:rect l="0" t="0" r="0" b="0"/>
              <a:pathLst>
                <a:path w="106779" h="227205">
                  <a:moveTo>
                    <a:pt x="26411" y="0"/>
                  </a:moveTo>
                  <a:lnTo>
                    <a:pt x="26411" y="43449"/>
                  </a:lnTo>
                  <a:lnTo>
                    <a:pt x="25419" y="59699"/>
                  </a:lnTo>
                  <a:lnTo>
                    <a:pt x="13108" y="104302"/>
                  </a:lnTo>
                  <a:lnTo>
                    <a:pt x="9451" y="121879"/>
                  </a:lnTo>
                  <a:lnTo>
                    <a:pt x="7826" y="137756"/>
                  </a:lnTo>
                  <a:lnTo>
                    <a:pt x="473" y="166577"/>
                  </a:lnTo>
                  <a:lnTo>
                    <a:pt x="0" y="176891"/>
                  </a:lnTo>
                  <a:lnTo>
                    <a:pt x="2435" y="185444"/>
                  </a:lnTo>
                  <a:lnTo>
                    <a:pt x="5833" y="192552"/>
                  </a:lnTo>
                  <a:lnTo>
                    <a:pt x="8193" y="208237"/>
                  </a:lnTo>
                  <a:lnTo>
                    <a:pt x="18975" y="214258"/>
                  </a:lnTo>
                  <a:lnTo>
                    <a:pt x="56189" y="227204"/>
                  </a:lnTo>
                  <a:lnTo>
                    <a:pt x="99896" y="223455"/>
                  </a:lnTo>
                  <a:lnTo>
                    <a:pt x="106778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79"/>
            <p:cNvSpPr/>
            <p:nvPr/>
          </p:nvSpPr>
          <p:spPr>
            <a:xfrm>
              <a:off x="5647348" y="1276978"/>
              <a:ext cx="201598" cy="17828"/>
            </a:xfrm>
            <a:custGeom>
              <a:avLst/>
              <a:gdLst/>
              <a:ahLst/>
              <a:cxnLst/>
              <a:rect l="0" t="0" r="0" b="0"/>
              <a:pathLst>
                <a:path w="201598" h="17828">
                  <a:moveTo>
                    <a:pt x="5144" y="8897"/>
                  </a:moveTo>
                  <a:lnTo>
                    <a:pt x="404" y="4156"/>
                  </a:lnTo>
                  <a:lnTo>
                    <a:pt x="0" y="2760"/>
                  </a:lnTo>
                  <a:lnTo>
                    <a:pt x="722" y="1829"/>
                  </a:lnTo>
                  <a:lnTo>
                    <a:pt x="4271" y="335"/>
                  </a:lnTo>
                  <a:lnTo>
                    <a:pt x="22237" y="0"/>
                  </a:lnTo>
                  <a:lnTo>
                    <a:pt x="30269" y="2627"/>
                  </a:lnTo>
                  <a:lnTo>
                    <a:pt x="38139" y="6111"/>
                  </a:lnTo>
                  <a:lnTo>
                    <a:pt x="77049" y="8652"/>
                  </a:lnTo>
                  <a:lnTo>
                    <a:pt x="121084" y="8883"/>
                  </a:lnTo>
                  <a:lnTo>
                    <a:pt x="162893" y="8896"/>
                  </a:lnTo>
                  <a:lnTo>
                    <a:pt x="180576" y="9889"/>
                  </a:lnTo>
                  <a:lnTo>
                    <a:pt x="201597" y="17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1"/>
          <p:cNvGrpSpPr/>
          <p:nvPr/>
        </p:nvGrpSpPr>
        <p:grpSpPr>
          <a:xfrm>
            <a:off x="2047204" y="2216568"/>
            <a:ext cx="545971" cy="373043"/>
            <a:chOff x="2047203" y="1359317"/>
            <a:chExt cx="545971" cy="373043"/>
          </a:xfrm>
        </p:grpSpPr>
        <p:sp>
          <p:nvSpPr>
            <p:cNvPr id="27" name="SMARTInkShape-380"/>
            <p:cNvSpPr/>
            <p:nvPr/>
          </p:nvSpPr>
          <p:spPr>
            <a:xfrm>
              <a:off x="2294966" y="1455539"/>
              <a:ext cx="53543" cy="160735"/>
            </a:xfrm>
            <a:custGeom>
              <a:avLst/>
              <a:gdLst/>
              <a:ahLst/>
              <a:cxnLst/>
              <a:rect l="0" t="0" r="0" b="0"/>
              <a:pathLst>
                <a:path w="53543" h="160735">
                  <a:moveTo>
                    <a:pt x="53542" y="0"/>
                  </a:moveTo>
                  <a:lnTo>
                    <a:pt x="48801" y="0"/>
                  </a:lnTo>
                  <a:lnTo>
                    <a:pt x="47405" y="992"/>
                  </a:lnTo>
                  <a:lnTo>
                    <a:pt x="46474" y="2646"/>
                  </a:lnTo>
                  <a:lnTo>
                    <a:pt x="43865" y="15231"/>
                  </a:lnTo>
                  <a:lnTo>
                    <a:pt x="30395" y="38910"/>
                  </a:lnTo>
                  <a:lnTo>
                    <a:pt x="19943" y="65426"/>
                  </a:lnTo>
                  <a:lnTo>
                    <a:pt x="12608" y="77484"/>
                  </a:lnTo>
                  <a:lnTo>
                    <a:pt x="6981" y="96187"/>
                  </a:lnTo>
                  <a:lnTo>
                    <a:pt x="4642" y="99843"/>
                  </a:lnTo>
                  <a:lnTo>
                    <a:pt x="1350" y="114470"/>
                  </a:lnTo>
                  <a:lnTo>
                    <a:pt x="0" y="148680"/>
                  </a:lnTo>
                  <a:lnTo>
                    <a:pt x="2626" y="153062"/>
                  </a:lnTo>
                  <a:lnTo>
                    <a:pt x="8893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81"/>
            <p:cNvSpPr/>
            <p:nvPr/>
          </p:nvSpPr>
          <p:spPr>
            <a:xfrm>
              <a:off x="2047203" y="1359317"/>
              <a:ext cx="545971" cy="373043"/>
            </a:xfrm>
            <a:custGeom>
              <a:avLst/>
              <a:gdLst/>
              <a:ahLst/>
              <a:cxnLst/>
              <a:rect l="0" t="0" r="0" b="0"/>
              <a:pathLst>
                <a:path w="545971" h="373043">
                  <a:moveTo>
                    <a:pt x="51274" y="212308"/>
                  </a:moveTo>
                  <a:lnTo>
                    <a:pt x="46533" y="212308"/>
                  </a:lnTo>
                  <a:lnTo>
                    <a:pt x="45137" y="213300"/>
                  </a:lnTo>
                  <a:lnTo>
                    <a:pt x="44206" y="214954"/>
                  </a:lnTo>
                  <a:lnTo>
                    <a:pt x="43585" y="217049"/>
                  </a:lnTo>
                  <a:lnTo>
                    <a:pt x="42179" y="218445"/>
                  </a:lnTo>
                  <a:lnTo>
                    <a:pt x="37971" y="219996"/>
                  </a:lnTo>
                  <a:lnTo>
                    <a:pt x="32794" y="225978"/>
                  </a:lnTo>
                  <a:lnTo>
                    <a:pt x="28178" y="234258"/>
                  </a:lnTo>
                  <a:lnTo>
                    <a:pt x="26126" y="241246"/>
                  </a:lnTo>
                  <a:lnTo>
                    <a:pt x="26571" y="244498"/>
                  </a:lnTo>
                  <a:lnTo>
                    <a:pt x="37058" y="264601"/>
                  </a:lnTo>
                  <a:lnTo>
                    <a:pt x="45286" y="272922"/>
                  </a:lnTo>
                  <a:lnTo>
                    <a:pt x="88928" y="303229"/>
                  </a:lnTo>
                  <a:lnTo>
                    <a:pt x="129230" y="310084"/>
                  </a:lnTo>
                  <a:lnTo>
                    <a:pt x="169529" y="317317"/>
                  </a:lnTo>
                  <a:lnTo>
                    <a:pt x="203721" y="318828"/>
                  </a:lnTo>
                  <a:lnTo>
                    <a:pt x="238987" y="319276"/>
                  </a:lnTo>
                  <a:lnTo>
                    <a:pt x="274572" y="319408"/>
                  </a:lnTo>
                  <a:lnTo>
                    <a:pt x="310251" y="316802"/>
                  </a:lnTo>
                  <a:lnTo>
                    <a:pt x="345958" y="309746"/>
                  </a:lnTo>
                  <a:lnTo>
                    <a:pt x="379028" y="298725"/>
                  </a:lnTo>
                  <a:lnTo>
                    <a:pt x="416868" y="281964"/>
                  </a:lnTo>
                  <a:lnTo>
                    <a:pt x="453006" y="261970"/>
                  </a:lnTo>
                  <a:lnTo>
                    <a:pt x="493004" y="233020"/>
                  </a:lnTo>
                  <a:lnTo>
                    <a:pt x="517251" y="208315"/>
                  </a:lnTo>
                  <a:lnTo>
                    <a:pt x="539050" y="164516"/>
                  </a:lnTo>
                  <a:lnTo>
                    <a:pt x="545214" y="148403"/>
                  </a:lnTo>
                  <a:lnTo>
                    <a:pt x="545970" y="133966"/>
                  </a:lnTo>
                  <a:lnTo>
                    <a:pt x="540073" y="89332"/>
                  </a:lnTo>
                  <a:lnTo>
                    <a:pt x="534424" y="76293"/>
                  </a:lnTo>
                  <a:lnTo>
                    <a:pt x="509005" y="45740"/>
                  </a:lnTo>
                  <a:lnTo>
                    <a:pt x="467452" y="22938"/>
                  </a:lnTo>
                  <a:lnTo>
                    <a:pt x="445593" y="14042"/>
                  </a:lnTo>
                  <a:lnTo>
                    <a:pt x="410974" y="8042"/>
                  </a:lnTo>
                  <a:lnTo>
                    <a:pt x="375582" y="1413"/>
                  </a:lnTo>
                  <a:lnTo>
                    <a:pt x="338967" y="0"/>
                  </a:lnTo>
                  <a:lnTo>
                    <a:pt x="297140" y="4433"/>
                  </a:lnTo>
                  <a:lnTo>
                    <a:pt x="253328" y="8171"/>
                  </a:lnTo>
                  <a:lnTo>
                    <a:pt x="209919" y="20964"/>
                  </a:lnTo>
                  <a:lnTo>
                    <a:pt x="171481" y="37323"/>
                  </a:lnTo>
                  <a:lnTo>
                    <a:pt x="134956" y="55730"/>
                  </a:lnTo>
                  <a:lnTo>
                    <a:pt x="99991" y="78602"/>
                  </a:lnTo>
                  <a:lnTo>
                    <a:pt x="61007" y="109903"/>
                  </a:lnTo>
                  <a:lnTo>
                    <a:pt x="29384" y="148975"/>
                  </a:lnTo>
                  <a:lnTo>
                    <a:pt x="11157" y="185356"/>
                  </a:lnTo>
                  <a:lnTo>
                    <a:pt x="648" y="221205"/>
                  </a:lnTo>
                  <a:lnTo>
                    <a:pt x="0" y="239083"/>
                  </a:lnTo>
                  <a:lnTo>
                    <a:pt x="6206" y="265882"/>
                  </a:lnTo>
                  <a:lnTo>
                    <a:pt x="15038" y="283744"/>
                  </a:lnTo>
                  <a:lnTo>
                    <a:pt x="44998" y="313327"/>
                  </a:lnTo>
                  <a:lnTo>
                    <a:pt x="85459" y="344159"/>
                  </a:lnTo>
                  <a:lnTo>
                    <a:pt x="131641" y="3730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72"/>
          <p:cNvGrpSpPr/>
          <p:nvPr/>
        </p:nvGrpSpPr>
        <p:grpSpPr>
          <a:xfrm>
            <a:off x="2520518" y="4136259"/>
            <a:ext cx="514626" cy="363120"/>
            <a:chOff x="2520518" y="3279009"/>
            <a:chExt cx="514626" cy="363120"/>
          </a:xfrm>
        </p:grpSpPr>
        <p:sp>
          <p:nvSpPr>
            <p:cNvPr id="30" name="SMARTInkShape-382"/>
            <p:cNvSpPr/>
            <p:nvPr/>
          </p:nvSpPr>
          <p:spPr>
            <a:xfrm>
              <a:off x="2669977" y="3357931"/>
              <a:ext cx="177185" cy="249664"/>
            </a:xfrm>
            <a:custGeom>
              <a:avLst/>
              <a:gdLst/>
              <a:ahLst/>
              <a:cxnLst/>
              <a:rect l="0" t="0" r="0" b="0"/>
              <a:pathLst>
                <a:path w="177185" h="249664">
                  <a:moveTo>
                    <a:pt x="0" y="8561"/>
                  </a:moveTo>
                  <a:lnTo>
                    <a:pt x="0" y="3821"/>
                  </a:lnTo>
                  <a:lnTo>
                    <a:pt x="992" y="2424"/>
                  </a:lnTo>
                  <a:lnTo>
                    <a:pt x="2645" y="1493"/>
                  </a:lnTo>
                  <a:lnTo>
                    <a:pt x="12428" y="0"/>
                  </a:lnTo>
                  <a:lnTo>
                    <a:pt x="31044" y="696"/>
                  </a:lnTo>
                  <a:lnTo>
                    <a:pt x="68866" y="10660"/>
                  </a:lnTo>
                  <a:lnTo>
                    <a:pt x="112346" y="32455"/>
                  </a:lnTo>
                  <a:lnTo>
                    <a:pt x="145053" y="51232"/>
                  </a:lnTo>
                  <a:lnTo>
                    <a:pt x="163213" y="72805"/>
                  </a:lnTo>
                  <a:lnTo>
                    <a:pt x="166797" y="82094"/>
                  </a:lnTo>
                  <a:lnTo>
                    <a:pt x="177184" y="121793"/>
                  </a:lnTo>
                  <a:lnTo>
                    <a:pt x="169417" y="157213"/>
                  </a:lnTo>
                  <a:lnTo>
                    <a:pt x="161763" y="173102"/>
                  </a:lnTo>
                  <a:lnTo>
                    <a:pt x="126559" y="212241"/>
                  </a:lnTo>
                  <a:lnTo>
                    <a:pt x="118094" y="218148"/>
                  </a:lnTo>
                  <a:lnTo>
                    <a:pt x="87679" y="230286"/>
                  </a:lnTo>
                  <a:lnTo>
                    <a:pt x="60892" y="231670"/>
                  </a:lnTo>
                  <a:lnTo>
                    <a:pt x="54182" y="229098"/>
                  </a:lnTo>
                  <a:lnTo>
                    <a:pt x="51004" y="227023"/>
                  </a:lnTo>
                  <a:lnTo>
                    <a:pt x="26804" y="193920"/>
                  </a:lnTo>
                  <a:lnTo>
                    <a:pt x="12900" y="172171"/>
                  </a:lnTo>
                  <a:lnTo>
                    <a:pt x="9278" y="146389"/>
                  </a:lnTo>
                  <a:lnTo>
                    <a:pt x="9084" y="139932"/>
                  </a:lnTo>
                  <a:lnTo>
                    <a:pt x="11644" y="133755"/>
                  </a:lnTo>
                  <a:lnTo>
                    <a:pt x="13716" y="130720"/>
                  </a:lnTo>
                  <a:lnTo>
                    <a:pt x="18664" y="127346"/>
                  </a:lnTo>
                  <a:lnTo>
                    <a:pt x="25162" y="125847"/>
                  </a:lnTo>
                  <a:lnTo>
                    <a:pt x="63889" y="124694"/>
                  </a:lnTo>
                  <a:lnTo>
                    <a:pt x="78681" y="129401"/>
                  </a:lnTo>
                  <a:lnTo>
                    <a:pt x="105534" y="145639"/>
                  </a:lnTo>
                  <a:lnTo>
                    <a:pt x="114042" y="154151"/>
                  </a:lnTo>
                  <a:lnTo>
                    <a:pt x="136802" y="193267"/>
                  </a:lnTo>
                  <a:lnTo>
                    <a:pt x="160729" y="233671"/>
                  </a:lnTo>
                  <a:lnTo>
                    <a:pt x="169664" y="2496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83"/>
            <p:cNvSpPr/>
            <p:nvPr/>
          </p:nvSpPr>
          <p:spPr>
            <a:xfrm>
              <a:off x="2520518" y="3279009"/>
              <a:ext cx="514626" cy="363120"/>
            </a:xfrm>
            <a:custGeom>
              <a:avLst/>
              <a:gdLst/>
              <a:ahLst/>
              <a:cxnLst/>
              <a:rect l="0" t="0" r="0" b="0"/>
              <a:pathLst>
                <a:path w="514626" h="363120">
                  <a:moveTo>
                    <a:pt x="24443" y="203569"/>
                  </a:moveTo>
                  <a:lnTo>
                    <a:pt x="25435" y="225929"/>
                  </a:lnTo>
                  <a:lnTo>
                    <a:pt x="36872" y="254371"/>
                  </a:lnTo>
                  <a:lnTo>
                    <a:pt x="50174" y="272089"/>
                  </a:lnTo>
                  <a:lnTo>
                    <a:pt x="91032" y="305603"/>
                  </a:lnTo>
                  <a:lnTo>
                    <a:pt x="123476" y="326103"/>
                  </a:lnTo>
                  <a:lnTo>
                    <a:pt x="163288" y="340001"/>
                  </a:lnTo>
                  <a:lnTo>
                    <a:pt x="197654" y="349275"/>
                  </a:lnTo>
                  <a:lnTo>
                    <a:pt x="238684" y="360306"/>
                  </a:lnTo>
                  <a:lnTo>
                    <a:pt x="272358" y="363119"/>
                  </a:lnTo>
                  <a:lnTo>
                    <a:pt x="307471" y="362960"/>
                  </a:lnTo>
                  <a:lnTo>
                    <a:pt x="343011" y="357071"/>
                  </a:lnTo>
                  <a:lnTo>
                    <a:pt x="377684" y="349042"/>
                  </a:lnTo>
                  <a:lnTo>
                    <a:pt x="407250" y="338394"/>
                  </a:lnTo>
                  <a:lnTo>
                    <a:pt x="443907" y="311781"/>
                  </a:lnTo>
                  <a:lnTo>
                    <a:pt x="475071" y="287121"/>
                  </a:lnTo>
                  <a:lnTo>
                    <a:pt x="499340" y="247461"/>
                  </a:lnTo>
                  <a:lnTo>
                    <a:pt x="508360" y="230022"/>
                  </a:lnTo>
                  <a:lnTo>
                    <a:pt x="514625" y="185666"/>
                  </a:lnTo>
                  <a:lnTo>
                    <a:pt x="505737" y="141055"/>
                  </a:lnTo>
                  <a:lnTo>
                    <a:pt x="489820" y="105341"/>
                  </a:lnTo>
                  <a:lnTo>
                    <a:pt x="466575" y="70616"/>
                  </a:lnTo>
                  <a:lnTo>
                    <a:pt x="431703" y="43619"/>
                  </a:lnTo>
                  <a:lnTo>
                    <a:pt x="391632" y="23918"/>
                  </a:lnTo>
                  <a:lnTo>
                    <a:pt x="359348" y="13638"/>
                  </a:lnTo>
                  <a:lnTo>
                    <a:pt x="319907" y="4308"/>
                  </a:lnTo>
                  <a:lnTo>
                    <a:pt x="281542" y="0"/>
                  </a:lnTo>
                  <a:lnTo>
                    <a:pt x="240298" y="3464"/>
                  </a:lnTo>
                  <a:lnTo>
                    <a:pt x="201399" y="10775"/>
                  </a:lnTo>
                  <a:lnTo>
                    <a:pt x="164738" y="19224"/>
                  </a:lnTo>
                  <a:lnTo>
                    <a:pt x="128740" y="32752"/>
                  </a:lnTo>
                  <a:lnTo>
                    <a:pt x="92939" y="49328"/>
                  </a:lnTo>
                  <a:lnTo>
                    <a:pt x="53407" y="78844"/>
                  </a:lnTo>
                  <a:lnTo>
                    <a:pt x="19168" y="115682"/>
                  </a:lnTo>
                  <a:lnTo>
                    <a:pt x="5572" y="136739"/>
                  </a:lnTo>
                  <a:lnTo>
                    <a:pt x="0" y="160286"/>
                  </a:lnTo>
                  <a:lnTo>
                    <a:pt x="5246" y="194909"/>
                  </a:lnTo>
                  <a:lnTo>
                    <a:pt x="15007" y="221508"/>
                  </a:lnTo>
                  <a:lnTo>
                    <a:pt x="47601" y="266088"/>
                  </a:lnTo>
                  <a:lnTo>
                    <a:pt x="87189" y="302790"/>
                  </a:lnTo>
                  <a:lnTo>
                    <a:pt x="140529" y="346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3"/>
          <p:cNvGrpSpPr/>
          <p:nvPr/>
        </p:nvGrpSpPr>
        <p:grpSpPr>
          <a:xfrm>
            <a:off x="2447976" y="4590664"/>
            <a:ext cx="470110" cy="324880"/>
            <a:chOff x="2447976" y="3733414"/>
            <a:chExt cx="470110" cy="324880"/>
          </a:xfrm>
        </p:grpSpPr>
        <p:sp>
          <p:nvSpPr>
            <p:cNvPr id="33" name="SMARTInkShape-384"/>
            <p:cNvSpPr/>
            <p:nvPr/>
          </p:nvSpPr>
          <p:spPr>
            <a:xfrm>
              <a:off x="2652117" y="3805299"/>
              <a:ext cx="159220" cy="203718"/>
            </a:xfrm>
            <a:custGeom>
              <a:avLst/>
              <a:gdLst/>
              <a:ahLst/>
              <a:cxnLst/>
              <a:rect l="0" t="0" r="0" b="0"/>
              <a:pathLst>
                <a:path w="159220" h="203718">
                  <a:moveTo>
                    <a:pt x="8930" y="25537"/>
                  </a:moveTo>
                  <a:lnTo>
                    <a:pt x="8930" y="12235"/>
                  </a:lnTo>
                  <a:lnTo>
                    <a:pt x="9922" y="10715"/>
                  </a:lnTo>
                  <a:lnTo>
                    <a:pt x="11576" y="9703"/>
                  </a:lnTo>
                  <a:lnTo>
                    <a:pt x="18644" y="8278"/>
                  </a:lnTo>
                  <a:lnTo>
                    <a:pt x="29921" y="7796"/>
                  </a:lnTo>
                  <a:lnTo>
                    <a:pt x="35788" y="5084"/>
                  </a:lnTo>
                  <a:lnTo>
                    <a:pt x="38741" y="2972"/>
                  </a:lnTo>
                  <a:lnTo>
                    <a:pt x="52379" y="0"/>
                  </a:lnTo>
                  <a:lnTo>
                    <a:pt x="81736" y="6546"/>
                  </a:lnTo>
                  <a:lnTo>
                    <a:pt x="88583" y="9820"/>
                  </a:lnTo>
                  <a:lnTo>
                    <a:pt x="91797" y="12083"/>
                  </a:lnTo>
                  <a:lnTo>
                    <a:pt x="117780" y="20950"/>
                  </a:lnTo>
                  <a:lnTo>
                    <a:pt x="127612" y="28919"/>
                  </a:lnTo>
                  <a:lnTo>
                    <a:pt x="147814" y="57475"/>
                  </a:lnTo>
                  <a:lnTo>
                    <a:pt x="150622" y="66971"/>
                  </a:lnTo>
                  <a:lnTo>
                    <a:pt x="151649" y="82060"/>
                  </a:lnTo>
                  <a:lnTo>
                    <a:pt x="147018" y="95753"/>
                  </a:lnTo>
                  <a:lnTo>
                    <a:pt x="144645" y="99136"/>
                  </a:lnTo>
                  <a:lnTo>
                    <a:pt x="119031" y="119967"/>
                  </a:lnTo>
                  <a:lnTo>
                    <a:pt x="110124" y="122639"/>
                  </a:lnTo>
                  <a:lnTo>
                    <a:pt x="67329" y="123760"/>
                  </a:lnTo>
                  <a:lnTo>
                    <a:pt x="62005" y="121116"/>
                  </a:lnTo>
                  <a:lnTo>
                    <a:pt x="53724" y="114942"/>
                  </a:lnTo>
                  <a:lnTo>
                    <a:pt x="58362" y="114866"/>
                  </a:lnTo>
                  <a:lnTo>
                    <a:pt x="63311" y="117494"/>
                  </a:lnTo>
                  <a:lnTo>
                    <a:pt x="68818" y="120977"/>
                  </a:lnTo>
                  <a:lnTo>
                    <a:pt x="92489" y="130648"/>
                  </a:lnTo>
                  <a:lnTo>
                    <a:pt x="135992" y="159498"/>
                  </a:lnTo>
                  <a:lnTo>
                    <a:pt x="144777" y="165442"/>
                  </a:lnTo>
                  <a:lnTo>
                    <a:pt x="157325" y="183296"/>
                  </a:lnTo>
                  <a:lnTo>
                    <a:pt x="159219" y="189248"/>
                  </a:lnTo>
                  <a:lnTo>
                    <a:pt x="158732" y="191232"/>
                  </a:lnTo>
                  <a:lnTo>
                    <a:pt x="157415" y="192555"/>
                  </a:lnTo>
                  <a:lnTo>
                    <a:pt x="153306" y="195017"/>
                  </a:lnTo>
                  <a:lnTo>
                    <a:pt x="145415" y="200989"/>
                  </a:lnTo>
                  <a:lnTo>
                    <a:pt x="139704" y="202735"/>
                  </a:lnTo>
                  <a:lnTo>
                    <a:pt x="126171" y="203717"/>
                  </a:lnTo>
                  <a:lnTo>
                    <a:pt x="117923" y="201301"/>
                  </a:lnTo>
                  <a:lnTo>
                    <a:pt x="109957" y="197912"/>
                  </a:lnTo>
                  <a:lnTo>
                    <a:pt x="68607" y="195360"/>
                  </a:lnTo>
                  <a:lnTo>
                    <a:pt x="25933" y="195210"/>
                  </a:lnTo>
                  <a:lnTo>
                    <a:pt x="0" y="195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85"/>
            <p:cNvSpPr/>
            <p:nvPr/>
          </p:nvSpPr>
          <p:spPr>
            <a:xfrm>
              <a:off x="2447976" y="3733414"/>
              <a:ext cx="470110" cy="324880"/>
            </a:xfrm>
            <a:custGeom>
              <a:avLst/>
              <a:gdLst/>
              <a:ahLst/>
              <a:cxnLst/>
              <a:rect l="0" t="0" r="0" b="0"/>
              <a:pathLst>
                <a:path w="470110" h="324880">
                  <a:moveTo>
                    <a:pt x="7688" y="142070"/>
                  </a:moveTo>
                  <a:lnTo>
                    <a:pt x="2948" y="142070"/>
                  </a:lnTo>
                  <a:lnTo>
                    <a:pt x="1551" y="143063"/>
                  </a:lnTo>
                  <a:lnTo>
                    <a:pt x="620" y="144716"/>
                  </a:lnTo>
                  <a:lnTo>
                    <a:pt x="0" y="146811"/>
                  </a:lnTo>
                  <a:lnTo>
                    <a:pt x="578" y="148207"/>
                  </a:lnTo>
                  <a:lnTo>
                    <a:pt x="1956" y="149138"/>
                  </a:lnTo>
                  <a:lnTo>
                    <a:pt x="3867" y="149759"/>
                  </a:lnTo>
                  <a:lnTo>
                    <a:pt x="11296" y="160113"/>
                  </a:lnTo>
                  <a:lnTo>
                    <a:pt x="37148" y="204702"/>
                  </a:lnTo>
                  <a:lnTo>
                    <a:pt x="76305" y="246258"/>
                  </a:lnTo>
                  <a:lnTo>
                    <a:pt x="116622" y="274281"/>
                  </a:lnTo>
                  <a:lnTo>
                    <a:pt x="160890" y="296438"/>
                  </a:lnTo>
                  <a:lnTo>
                    <a:pt x="204325" y="311680"/>
                  </a:lnTo>
                  <a:lnTo>
                    <a:pt x="230985" y="318002"/>
                  </a:lnTo>
                  <a:lnTo>
                    <a:pt x="271400" y="324879"/>
                  </a:lnTo>
                  <a:lnTo>
                    <a:pt x="310472" y="322526"/>
                  </a:lnTo>
                  <a:lnTo>
                    <a:pt x="346853" y="318386"/>
                  </a:lnTo>
                  <a:lnTo>
                    <a:pt x="390651" y="304489"/>
                  </a:lnTo>
                  <a:lnTo>
                    <a:pt x="430010" y="278801"/>
                  </a:lnTo>
                  <a:lnTo>
                    <a:pt x="442110" y="268655"/>
                  </a:lnTo>
                  <a:lnTo>
                    <a:pt x="465542" y="226531"/>
                  </a:lnTo>
                  <a:lnTo>
                    <a:pt x="470109" y="207886"/>
                  </a:lnTo>
                  <a:lnTo>
                    <a:pt x="464175" y="164177"/>
                  </a:lnTo>
                  <a:lnTo>
                    <a:pt x="458680" y="140683"/>
                  </a:lnTo>
                  <a:lnTo>
                    <a:pt x="429710" y="96059"/>
                  </a:lnTo>
                  <a:lnTo>
                    <a:pt x="405427" y="68563"/>
                  </a:lnTo>
                  <a:lnTo>
                    <a:pt x="370350" y="44023"/>
                  </a:lnTo>
                  <a:lnTo>
                    <a:pt x="330238" y="24807"/>
                  </a:lnTo>
                  <a:lnTo>
                    <a:pt x="292659" y="11457"/>
                  </a:lnTo>
                  <a:lnTo>
                    <a:pt x="248048" y="1911"/>
                  </a:lnTo>
                  <a:lnTo>
                    <a:pt x="212851" y="0"/>
                  </a:lnTo>
                  <a:lnTo>
                    <a:pt x="179933" y="2080"/>
                  </a:lnTo>
                  <a:lnTo>
                    <a:pt x="142143" y="11671"/>
                  </a:lnTo>
                  <a:lnTo>
                    <a:pt x="107008" y="30250"/>
                  </a:lnTo>
                  <a:lnTo>
                    <a:pt x="67577" y="65785"/>
                  </a:lnTo>
                  <a:lnTo>
                    <a:pt x="46123" y="98228"/>
                  </a:lnTo>
                  <a:lnTo>
                    <a:pt x="39653" y="115640"/>
                  </a:lnTo>
                  <a:lnTo>
                    <a:pt x="37003" y="142177"/>
                  </a:lnTo>
                  <a:lnTo>
                    <a:pt x="44494" y="180456"/>
                  </a:lnTo>
                  <a:lnTo>
                    <a:pt x="55304" y="211653"/>
                  </a:lnTo>
                  <a:lnTo>
                    <a:pt x="81476" y="253601"/>
                  </a:lnTo>
                  <a:lnTo>
                    <a:pt x="114370" y="292491"/>
                  </a:lnTo>
                  <a:lnTo>
                    <a:pt x="132704" y="311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35744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04800" y="581460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/>
              <a:t>Modes of Discourse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231775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/>
              <a:t>What is that?</a:t>
            </a:r>
          </a:p>
          <a:p>
            <a:r>
              <a:rPr lang="en"/>
              <a:t>	A Mode of Discourse is a fancy way to describe how an argument is organized. You might remember this as pattern of organization. </a:t>
            </a:r>
          </a:p>
          <a:p>
            <a:endParaRPr/>
          </a:p>
          <a:p>
            <a:r>
              <a:rPr lang="en"/>
              <a:t>A Vignette is a Narrative Mode of Discourse</a:t>
            </a:r>
          </a:p>
          <a:p>
            <a:r>
              <a:rPr lang="en"/>
              <a:t>A Comparison/Contrast is a different MOD. </a:t>
            </a:r>
          </a:p>
        </p:txBody>
      </p:sp>
      <p:sp>
        <p:nvSpPr>
          <p:cNvPr id="10" name="SMARTInkShape-386"/>
          <p:cNvSpPr/>
          <p:nvPr/>
        </p:nvSpPr>
        <p:spPr>
          <a:xfrm>
            <a:off x="1312664" y="4179096"/>
            <a:ext cx="1562696" cy="580429"/>
          </a:xfrm>
          <a:custGeom>
            <a:avLst/>
            <a:gdLst/>
            <a:ahLst/>
            <a:cxnLst/>
            <a:rect l="0" t="0" r="0" b="0"/>
            <a:pathLst>
              <a:path w="1562696" h="580429">
                <a:moveTo>
                  <a:pt x="0" y="464343"/>
                </a:moveTo>
                <a:lnTo>
                  <a:pt x="4740" y="464343"/>
                </a:lnTo>
                <a:lnTo>
                  <a:pt x="6137" y="463350"/>
                </a:lnTo>
                <a:lnTo>
                  <a:pt x="7068" y="461697"/>
                </a:lnTo>
                <a:lnTo>
                  <a:pt x="7688" y="459602"/>
                </a:lnTo>
                <a:lnTo>
                  <a:pt x="9094" y="458206"/>
                </a:lnTo>
                <a:lnTo>
                  <a:pt x="13302" y="456654"/>
                </a:lnTo>
                <a:lnTo>
                  <a:pt x="38732" y="455445"/>
                </a:lnTo>
                <a:lnTo>
                  <a:pt x="44665" y="458073"/>
                </a:lnTo>
                <a:lnTo>
                  <a:pt x="50609" y="461556"/>
                </a:lnTo>
                <a:lnTo>
                  <a:pt x="60526" y="463517"/>
                </a:lnTo>
                <a:lnTo>
                  <a:pt x="102134" y="464321"/>
                </a:lnTo>
                <a:lnTo>
                  <a:pt x="119338" y="465328"/>
                </a:lnTo>
                <a:lnTo>
                  <a:pt x="160942" y="472444"/>
                </a:lnTo>
                <a:lnTo>
                  <a:pt x="197853" y="477904"/>
                </a:lnTo>
                <a:lnTo>
                  <a:pt x="233441" y="482345"/>
                </a:lnTo>
                <a:lnTo>
                  <a:pt x="275013" y="489102"/>
                </a:lnTo>
                <a:lnTo>
                  <a:pt x="316923" y="495471"/>
                </a:lnTo>
                <a:lnTo>
                  <a:pt x="357282" y="500147"/>
                </a:lnTo>
                <a:lnTo>
                  <a:pt x="399797" y="506950"/>
                </a:lnTo>
                <a:lnTo>
                  <a:pt x="437152" y="508588"/>
                </a:lnTo>
                <a:lnTo>
                  <a:pt x="479331" y="515048"/>
                </a:lnTo>
                <a:lnTo>
                  <a:pt x="517355" y="517353"/>
                </a:lnTo>
                <a:lnTo>
                  <a:pt x="561503" y="518838"/>
                </a:lnTo>
                <a:lnTo>
                  <a:pt x="600911" y="526016"/>
                </a:lnTo>
                <a:lnTo>
                  <a:pt x="642917" y="526801"/>
                </a:lnTo>
                <a:lnTo>
                  <a:pt x="687549" y="526850"/>
                </a:lnTo>
                <a:lnTo>
                  <a:pt x="696147" y="526850"/>
                </a:lnTo>
                <a:lnTo>
                  <a:pt x="687944" y="526850"/>
                </a:lnTo>
                <a:lnTo>
                  <a:pt x="687692" y="522110"/>
                </a:lnTo>
                <a:lnTo>
                  <a:pt x="688649" y="520713"/>
                </a:lnTo>
                <a:lnTo>
                  <a:pt x="690279" y="519783"/>
                </a:lnTo>
                <a:lnTo>
                  <a:pt x="692358" y="519162"/>
                </a:lnTo>
                <a:lnTo>
                  <a:pt x="693744" y="517756"/>
                </a:lnTo>
                <a:lnTo>
                  <a:pt x="698614" y="508370"/>
                </a:lnTo>
                <a:lnTo>
                  <a:pt x="700891" y="505601"/>
                </a:lnTo>
                <a:lnTo>
                  <a:pt x="706067" y="502523"/>
                </a:lnTo>
                <a:lnTo>
                  <a:pt x="708836" y="501703"/>
                </a:lnTo>
                <a:lnTo>
                  <a:pt x="714559" y="495499"/>
                </a:lnTo>
                <a:lnTo>
                  <a:pt x="720410" y="488112"/>
                </a:lnTo>
                <a:lnTo>
                  <a:pt x="729282" y="481969"/>
                </a:lnTo>
                <a:lnTo>
                  <a:pt x="759024" y="439540"/>
                </a:lnTo>
                <a:lnTo>
                  <a:pt x="797075" y="398587"/>
                </a:lnTo>
                <a:lnTo>
                  <a:pt x="825366" y="356979"/>
                </a:lnTo>
                <a:lnTo>
                  <a:pt x="859162" y="312700"/>
                </a:lnTo>
                <a:lnTo>
                  <a:pt x="869014" y="299711"/>
                </a:lnTo>
                <a:lnTo>
                  <a:pt x="890711" y="255825"/>
                </a:lnTo>
                <a:lnTo>
                  <a:pt x="915930" y="212235"/>
                </a:lnTo>
                <a:lnTo>
                  <a:pt x="934566" y="169558"/>
                </a:lnTo>
                <a:lnTo>
                  <a:pt x="955472" y="125183"/>
                </a:lnTo>
                <a:lnTo>
                  <a:pt x="979289" y="83533"/>
                </a:lnTo>
                <a:lnTo>
                  <a:pt x="988549" y="64602"/>
                </a:lnTo>
                <a:lnTo>
                  <a:pt x="1000186" y="30674"/>
                </a:lnTo>
                <a:lnTo>
                  <a:pt x="1007009" y="18038"/>
                </a:lnTo>
                <a:lnTo>
                  <a:pt x="1008935" y="1773"/>
                </a:lnTo>
                <a:lnTo>
                  <a:pt x="1009967" y="1182"/>
                </a:lnTo>
                <a:lnTo>
                  <a:pt x="1017975" y="0"/>
                </a:lnTo>
                <a:lnTo>
                  <a:pt x="1017982" y="4740"/>
                </a:lnTo>
                <a:lnTo>
                  <a:pt x="1015337" y="9713"/>
                </a:lnTo>
                <a:lnTo>
                  <a:pt x="1010296" y="16249"/>
                </a:lnTo>
                <a:lnTo>
                  <a:pt x="1009300" y="24669"/>
                </a:lnTo>
                <a:lnTo>
                  <a:pt x="1009056" y="65157"/>
                </a:lnTo>
                <a:lnTo>
                  <a:pt x="1009055" y="107776"/>
                </a:lnTo>
                <a:lnTo>
                  <a:pt x="1010047" y="119337"/>
                </a:lnTo>
                <a:lnTo>
                  <a:pt x="1017157" y="154804"/>
                </a:lnTo>
                <a:lnTo>
                  <a:pt x="1018731" y="172646"/>
                </a:lnTo>
                <a:lnTo>
                  <a:pt x="1026065" y="208359"/>
                </a:lnTo>
                <a:lnTo>
                  <a:pt x="1027655" y="226218"/>
                </a:lnTo>
                <a:lnTo>
                  <a:pt x="1035986" y="268073"/>
                </a:lnTo>
                <a:lnTo>
                  <a:pt x="1044864" y="312477"/>
                </a:lnTo>
                <a:lnTo>
                  <a:pt x="1060166" y="357008"/>
                </a:lnTo>
                <a:lnTo>
                  <a:pt x="1065062" y="397311"/>
                </a:lnTo>
                <a:lnTo>
                  <a:pt x="1068674" y="406770"/>
                </a:lnTo>
                <a:lnTo>
                  <a:pt x="1075923" y="434835"/>
                </a:lnTo>
                <a:lnTo>
                  <a:pt x="1087779" y="465578"/>
                </a:lnTo>
                <a:lnTo>
                  <a:pt x="1091852" y="484618"/>
                </a:lnTo>
                <a:lnTo>
                  <a:pt x="1100427" y="508419"/>
                </a:lnTo>
                <a:lnTo>
                  <a:pt x="1104235" y="514690"/>
                </a:lnTo>
                <a:lnTo>
                  <a:pt x="1106680" y="526800"/>
                </a:lnTo>
                <a:lnTo>
                  <a:pt x="1107162" y="534006"/>
                </a:lnTo>
                <a:lnTo>
                  <a:pt x="1116211" y="544710"/>
                </a:lnTo>
                <a:lnTo>
                  <a:pt x="1128640" y="544710"/>
                </a:lnTo>
                <a:lnTo>
                  <a:pt x="1130450" y="545702"/>
                </a:lnTo>
                <a:lnTo>
                  <a:pt x="1131657" y="547355"/>
                </a:lnTo>
                <a:lnTo>
                  <a:pt x="1132461" y="549450"/>
                </a:lnTo>
                <a:lnTo>
                  <a:pt x="1134982" y="550847"/>
                </a:lnTo>
                <a:lnTo>
                  <a:pt x="1154046" y="553271"/>
                </a:lnTo>
                <a:lnTo>
                  <a:pt x="1180379" y="545919"/>
                </a:lnTo>
                <a:lnTo>
                  <a:pt x="1223822" y="552882"/>
                </a:lnTo>
                <a:lnTo>
                  <a:pt x="1267978" y="554565"/>
                </a:lnTo>
                <a:lnTo>
                  <a:pt x="1305101" y="561319"/>
                </a:lnTo>
                <a:lnTo>
                  <a:pt x="1345917" y="562404"/>
                </a:lnTo>
                <a:lnTo>
                  <a:pt x="1383961" y="563540"/>
                </a:lnTo>
                <a:lnTo>
                  <a:pt x="1421174" y="570255"/>
                </a:lnTo>
                <a:lnTo>
                  <a:pt x="1461088" y="571389"/>
                </a:lnTo>
                <a:lnTo>
                  <a:pt x="1500723" y="571494"/>
                </a:lnTo>
                <a:lnTo>
                  <a:pt x="1544624" y="571499"/>
                </a:lnTo>
                <a:lnTo>
                  <a:pt x="1562695" y="571499"/>
                </a:lnTo>
                <a:lnTo>
                  <a:pt x="1562695" y="58042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75"/>
          <p:cNvGrpSpPr/>
          <p:nvPr/>
        </p:nvGrpSpPr>
        <p:grpSpPr>
          <a:xfrm>
            <a:off x="1089791" y="4027408"/>
            <a:ext cx="2383859" cy="687468"/>
            <a:chOff x="1089790" y="3170158"/>
            <a:chExt cx="2383859" cy="687468"/>
          </a:xfrm>
        </p:grpSpPr>
        <p:sp>
          <p:nvSpPr>
            <p:cNvPr id="11" name="SMARTInkShape-387"/>
            <p:cNvSpPr/>
            <p:nvPr/>
          </p:nvSpPr>
          <p:spPr>
            <a:xfrm>
              <a:off x="2357438" y="3473648"/>
              <a:ext cx="89297" cy="62509"/>
            </a:xfrm>
            <a:custGeom>
              <a:avLst/>
              <a:gdLst/>
              <a:ahLst/>
              <a:cxnLst/>
              <a:rect l="0" t="0" r="0" b="0"/>
              <a:pathLst>
                <a:path w="89297" h="62509">
                  <a:moveTo>
                    <a:pt x="0" y="0"/>
                  </a:moveTo>
                  <a:lnTo>
                    <a:pt x="0" y="7689"/>
                  </a:lnTo>
                  <a:lnTo>
                    <a:pt x="41981" y="29889"/>
                  </a:lnTo>
                  <a:lnTo>
                    <a:pt x="72677" y="47636"/>
                  </a:lnTo>
                  <a:lnTo>
                    <a:pt x="89296" y="62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8"/>
            <p:cNvSpPr/>
            <p:nvPr/>
          </p:nvSpPr>
          <p:spPr>
            <a:xfrm>
              <a:off x="2455664" y="3545086"/>
              <a:ext cx="98228" cy="53579"/>
            </a:xfrm>
            <a:custGeom>
              <a:avLst/>
              <a:gdLst/>
              <a:ahLst/>
              <a:cxnLst/>
              <a:rect l="0" t="0" r="0" b="0"/>
              <a:pathLst>
                <a:path w="98228" h="53579">
                  <a:moveTo>
                    <a:pt x="0" y="0"/>
                  </a:moveTo>
                  <a:lnTo>
                    <a:pt x="9481" y="0"/>
                  </a:lnTo>
                  <a:lnTo>
                    <a:pt x="16782" y="2646"/>
                  </a:lnTo>
                  <a:lnTo>
                    <a:pt x="56861" y="30052"/>
                  </a:lnTo>
                  <a:lnTo>
                    <a:pt x="73513" y="39883"/>
                  </a:lnTo>
                  <a:lnTo>
                    <a:pt x="88531" y="46353"/>
                  </a:lnTo>
                  <a:lnTo>
                    <a:pt x="98227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9"/>
            <p:cNvSpPr/>
            <p:nvPr/>
          </p:nvSpPr>
          <p:spPr>
            <a:xfrm>
              <a:off x="2447115" y="3518675"/>
              <a:ext cx="142484" cy="124639"/>
            </a:xfrm>
            <a:custGeom>
              <a:avLst/>
              <a:gdLst/>
              <a:ahLst/>
              <a:cxnLst/>
              <a:rect l="0" t="0" r="0" b="0"/>
              <a:pathLst>
                <a:path w="142484" h="124639">
                  <a:moveTo>
                    <a:pt x="71057" y="26411"/>
                  </a:moveTo>
                  <a:lnTo>
                    <a:pt x="71057" y="31151"/>
                  </a:lnTo>
                  <a:lnTo>
                    <a:pt x="70065" y="32548"/>
                  </a:lnTo>
                  <a:lnTo>
                    <a:pt x="68411" y="33479"/>
                  </a:lnTo>
                  <a:lnTo>
                    <a:pt x="66316" y="34100"/>
                  </a:lnTo>
                  <a:lnTo>
                    <a:pt x="64920" y="35505"/>
                  </a:lnTo>
                  <a:lnTo>
                    <a:pt x="63368" y="39713"/>
                  </a:lnTo>
                  <a:lnTo>
                    <a:pt x="61962" y="41233"/>
                  </a:lnTo>
                  <a:lnTo>
                    <a:pt x="49807" y="48611"/>
                  </a:lnTo>
                  <a:lnTo>
                    <a:pt x="38233" y="58430"/>
                  </a:lnTo>
                  <a:lnTo>
                    <a:pt x="32325" y="60485"/>
                  </a:lnTo>
                  <a:lnTo>
                    <a:pt x="30353" y="62026"/>
                  </a:lnTo>
                  <a:lnTo>
                    <a:pt x="22187" y="74414"/>
                  </a:lnTo>
                  <a:lnTo>
                    <a:pt x="16926" y="77512"/>
                  </a:lnTo>
                  <a:lnTo>
                    <a:pt x="10204" y="79500"/>
                  </a:lnTo>
                  <a:lnTo>
                    <a:pt x="9652" y="80655"/>
                  </a:lnTo>
                  <a:lnTo>
                    <a:pt x="9039" y="84585"/>
                  </a:lnTo>
                  <a:lnTo>
                    <a:pt x="7884" y="86029"/>
                  </a:lnTo>
                  <a:lnTo>
                    <a:pt x="904" y="88538"/>
                  </a:lnTo>
                  <a:lnTo>
                    <a:pt x="476" y="87673"/>
                  </a:lnTo>
                  <a:lnTo>
                    <a:pt x="0" y="84066"/>
                  </a:lnTo>
                  <a:lnTo>
                    <a:pt x="865" y="82707"/>
                  </a:lnTo>
                  <a:lnTo>
                    <a:pt x="2434" y="81801"/>
                  </a:lnTo>
                  <a:lnTo>
                    <a:pt x="4473" y="81197"/>
                  </a:lnTo>
                  <a:lnTo>
                    <a:pt x="17726" y="73081"/>
                  </a:lnTo>
                  <a:lnTo>
                    <a:pt x="20620" y="72407"/>
                  </a:lnTo>
                  <a:lnTo>
                    <a:pt x="29434" y="66719"/>
                  </a:lnTo>
                  <a:lnTo>
                    <a:pt x="46920" y="45952"/>
                  </a:lnTo>
                  <a:lnTo>
                    <a:pt x="78406" y="23533"/>
                  </a:lnTo>
                  <a:lnTo>
                    <a:pt x="122936" y="9950"/>
                  </a:lnTo>
                  <a:lnTo>
                    <a:pt x="130415" y="8966"/>
                  </a:lnTo>
                  <a:lnTo>
                    <a:pt x="142045" y="0"/>
                  </a:lnTo>
                  <a:lnTo>
                    <a:pt x="142483" y="12934"/>
                  </a:lnTo>
                  <a:lnTo>
                    <a:pt x="139843" y="18106"/>
                  </a:lnTo>
                  <a:lnTo>
                    <a:pt x="137750" y="20874"/>
                  </a:lnTo>
                  <a:lnTo>
                    <a:pt x="135425" y="29242"/>
                  </a:lnTo>
                  <a:lnTo>
                    <a:pt x="133399" y="38583"/>
                  </a:lnTo>
                  <a:lnTo>
                    <a:pt x="126681" y="49420"/>
                  </a:lnTo>
                  <a:lnTo>
                    <a:pt x="121245" y="55820"/>
                  </a:lnTo>
                  <a:lnTo>
                    <a:pt x="118167" y="64617"/>
                  </a:lnTo>
                  <a:lnTo>
                    <a:pt x="115807" y="74149"/>
                  </a:lnTo>
                  <a:lnTo>
                    <a:pt x="108854" y="88353"/>
                  </a:lnTo>
                  <a:lnTo>
                    <a:pt x="106707" y="94621"/>
                  </a:lnTo>
                  <a:lnTo>
                    <a:pt x="100912" y="104719"/>
                  </a:lnTo>
                  <a:lnTo>
                    <a:pt x="97846" y="124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90"/>
            <p:cNvSpPr/>
            <p:nvPr/>
          </p:nvSpPr>
          <p:spPr>
            <a:xfrm>
              <a:off x="2334516" y="3421468"/>
              <a:ext cx="201516" cy="132503"/>
            </a:xfrm>
            <a:custGeom>
              <a:avLst/>
              <a:gdLst/>
              <a:ahLst/>
              <a:cxnLst/>
              <a:rect l="0" t="0" r="0" b="0"/>
              <a:pathLst>
                <a:path w="201516" h="132503">
                  <a:moveTo>
                    <a:pt x="85429" y="16462"/>
                  </a:moveTo>
                  <a:lnTo>
                    <a:pt x="85429" y="21202"/>
                  </a:lnTo>
                  <a:lnTo>
                    <a:pt x="82783" y="26175"/>
                  </a:lnTo>
                  <a:lnTo>
                    <a:pt x="64438" y="51014"/>
                  </a:lnTo>
                  <a:lnTo>
                    <a:pt x="54409" y="77393"/>
                  </a:lnTo>
                  <a:lnTo>
                    <a:pt x="46507" y="85875"/>
                  </a:lnTo>
                  <a:lnTo>
                    <a:pt x="20280" y="108617"/>
                  </a:lnTo>
                  <a:lnTo>
                    <a:pt x="16786" y="114636"/>
                  </a:lnTo>
                  <a:lnTo>
                    <a:pt x="14242" y="120618"/>
                  </a:lnTo>
                  <a:lnTo>
                    <a:pt x="5478" y="132024"/>
                  </a:lnTo>
                  <a:lnTo>
                    <a:pt x="0" y="132444"/>
                  </a:lnTo>
                  <a:lnTo>
                    <a:pt x="2151" y="132502"/>
                  </a:lnTo>
                  <a:lnTo>
                    <a:pt x="3121" y="131525"/>
                  </a:lnTo>
                  <a:lnTo>
                    <a:pt x="4199" y="127794"/>
                  </a:lnTo>
                  <a:lnTo>
                    <a:pt x="4807" y="120115"/>
                  </a:lnTo>
                  <a:lnTo>
                    <a:pt x="5884" y="118306"/>
                  </a:lnTo>
                  <a:lnTo>
                    <a:pt x="7594" y="117100"/>
                  </a:lnTo>
                  <a:lnTo>
                    <a:pt x="9727" y="116296"/>
                  </a:lnTo>
                  <a:lnTo>
                    <a:pt x="31917" y="85635"/>
                  </a:lnTo>
                  <a:lnTo>
                    <a:pt x="45751" y="63972"/>
                  </a:lnTo>
                  <a:lnTo>
                    <a:pt x="51574" y="45286"/>
                  </a:lnTo>
                  <a:lnTo>
                    <a:pt x="79508" y="13520"/>
                  </a:lnTo>
                  <a:lnTo>
                    <a:pt x="85444" y="10194"/>
                  </a:lnTo>
                  <a:lnTo>
                    <a:pt x="91389" y="7723"/>
                  </a:lnTo>
                  <a:lnTo>
                    <a:pt x="101526" y="0"/>
                  </a:lnTo>
                  <a:lnTo>
                    <a:pt x="103105" y="526"/>
                  </a:lnTo>
                  <a:lnTo>
                    <a:pt x="107507" y="3757"/>
                  </a:lnTo>
                  <a:lnTo>
                    <a:pt x="115416" y="5854"/>
                  </a:lnTo>
                  <a:lnTo>
                    <a:pt x="124554" y="7778"/>
                  </a:lnTo>
                  <a:lnTo>
                    <a:pt x="135276" y="14440"/>
                  </a:lnTo>
                  <a:lnTo>
                    <a:pt x="177039" y="40299"/>
                  </a:lnTo>
                  <a:lnTo>
                    <a:pt x="195083" y="55160"/>
                  </a:lnTo>
                  <a:lnTo>
                    <a:pt x="198657" y="61112"/>
                  </a:lnTo>
                  <a:lnTo>
                    <a:pt x="201515" y="7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91"/>
            <p:cNvSpPr/>
            <p:nvPr/>
          </p:nvSpPr>
          <p:spPr>
            <a:xfrm>
              <a:off x="2288174" y="3170158"/>
              <a:ext cx="131772" cy="142757"/>
            </a:xfrm>
            <a:custGeom>
              <a:avLst/>
              <a:gdLst/>
              <a:ahLst/>
              <a:cxnLst/>
              <a:rect l="0" t="0" r="0" b="0"/>
              <a:pathLst>
                <a:path w="131772" h="142757">
                  <a:moveTo>
                    <a:pt x="131771" y="17740"/>
                  </a:moveTo>
                  <a:lnTo>
                    <a:pt x="127031" y="13000"/>
                  </a:lnTo>
                  <a:lnTo>
                    <a:pt x="122058" y="10673"/>
                  </a:lnTo>
                  <a:lnTo>
                    <a:pt x="119342" y="10052"/>
                  </a:lnTo>
                  <a:lnTo>
                    <a:pt x="104913" y="1907"/>
                  </a:lnTo>
                  <a:lnTo>
                    <a:pt x="76454" y="0"/>
                  </a:lnTo>
                  <a:lnTo>
                    <a:pt x="36007" y="10909"/>
                  </a:lnTo>
                  <a:lnTo>
                    <a:pt x="5165" y="29770"/>
                  </a:lnTo>
                  <a:lnTo>
                    <a:pt x="1088" y="35654"/>
                  </a:lnTo>
                  <a:lnTo>
                    <a:pt x="0" y="38613"/>
                  </a:lnTo>
                  <a:lnTo>
                    <a:pt x="3211" y="61738"/>
                  </a:lnTo>
                  <a:lnTo>
                    <a:pt x="10446" y="79504"/>
                  </a:lnTo>
                  <a:lnTo>
                    <a:pt x="18648" y="87525"/>
                  </a:lnTo>
                  <a:lnTo>
                    <a:pt x="62434" y="120036"/>
                  </a:lnTo>
                  <a:lnTo>
                    <a:pt x="100086" y="133864"/>
                  </a:lnTo>
                  <a:lnTo>
                    <a:pt x="101718" y="135836"/>
                  </a:lnTo>
                  <a:lnTo>
                    <a:pt x="104982" y="142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92"/>
            <p:cNvSpPr/>
            <p:nvPr/>
          </p:nvSpPr>
          <p:spPr>
            <a:xfrm>
              <a:off x="1893094" y="3527227"/>
              <a:ext cx="116087" cy="35719"/>
            </a:xfrm>
            <a:custGeom>
              <a:avLst/>
              <a:gdLst/>
              <a:ahLst/>
              <a:cxnLst/>
              <a:rect l="0" t="0" r="0" b="0"/>
              <a:pathLst>
                <a:path w="116087" h="35719">
                  <a:moveTo>
                    <a:pt x="0" y="0"/>
                  </a:moveTo>
                  <a:lnTo>
                    <a:pt x="4740" y="4740"/>
                  </a:lnTo>
                  <a:lnTo>
                    <a:pt x="9713" y="7067"/>
                  </a:lnTo>
                  <a:lnTo>
                    <a:pt x="53831" y="19905"/>
                  </a:lnTo>
                  <a:lnTo>
                    <a:pt x="71512" y="24749"/>
                  </a:lnTo>
                  <a:lnTo>
                    <a:pt x="82385" y="26874"/>
                  </a:lnTo>
                  <a:lnTo>
                    <a:pt x="100685" y="34358"/>
                  </a:lnTo>
                  <a:lnTo>
                    <a:pt x="116086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93"/>
            <p:cNvSpPr/>
            <p:nvPr/>
          </p:nvSpPr>
          <p:spPr>
            <a:xfrm>
              <a:off x="1777118" y="3456207"/>
              <a:ext cx="205274" cy="169247"/>
            </a:xfrm>
            <a:custGeom>
              <a:avLst/>
              <a:gdLst/>
              <a:ahLst/>
              <a:cxnLst/>
              <a:rect l="0" t="0" r="0" b="0"/>
              <a:pathLst>
                <a:path w="205274" h="169247">
                  <a:moveTo>
                    <a:pt x="53468" y="17441"/>
                  </a:moveTo>
                  <a:lnTo>
                    <a:pt x="31127" y="57972"/>
                  </a:lnTo>
                  <a:lnTo>
                    <a:pt x="19164" y="99093"/>
                  </a:lnTo>
                  <a:lnTo>
                    <a:pt x="15732" y="105986"/>
                  </a:lnTo>
                  <a:lnTo>
                    <a:pt x="11892" y="112357"/>
                  </a:lnTo>
                  <a:lnTo>
                    <a:pt x="9426" y="124532"/>
                  </a:lnTo>
                  <a:lnTo>
                    <a:pt x="8939" y="131750"/>
                  </a:lnTo>
                  <a:lnTo>
                    <a:pt x="7907" y="132343"/>
                  </a:lnTo>
                  <a:lnTo>
                    <a:pt x="1142" y="133371"/>
                  </a:lnTo>
                  <a:lnTo>
                    <a:pt x="724" y="132431"/>
                  </a:lnTo>
                  <a:lnTo>
                    <a:pt x="0" y="121085"/>
                  </a:lnTo>
                  <a:lnTo>
                    <a:pt x="2585" y="115430"/>
                  </a:lnTo>
                  <a:lnTo>
                    <a:pt x="4663" y="112533"/>
                  </a:lnTo>
                  <a:lnTo>
                    <a:pt x="7588" y="98974"/>
                  </a:lnTo>
                  <a:lnTo>
                    <a:pt x="9568" y="82752"/>
                  </a:lnTo>
                  <a:lnTo>
                    <a:pt x="15839" y="61468"/>
                  </a:lnTo>
                  <a:lnTo>
                    <a:pt x="19829" y="44046"/>
                  </a:lnTo>
                  <a:lnTo>
                    <a:pt x="27295" y="28962"/>
                  </a:lnTo>
                  <a:lnTo>
                    <a:pt x="38707" y="14977"/>
                  </a:lnTo>
                  <a:lnTo>
                    <a:pt x="44592" y="11385"/>
                  </a:lnTo>
                  <a:lnTo>
                    <a:pt x="50515" y="8797"/>
                  </a:lnTo>
                  <a:lnTo>
                    <a:pt x="56455" y="4339"/>
                  </a:lnTo>
                  <a:lnTo>
                    <a:pt x="65048" y="1696"/>
                  </a:lnTo>
                  <a:lnTo>
                    <a:pt x="81993" y="0"/>
                  </a:lnTo>
                  <a:lnTo>
                    <a:pt x="88636" y="2413"/>
                  </a:lnTo>
                  <a:lnTo>
                    <a:pt x="94895" y="5801"/>
                  </a:lnTo>
                  <a:lnTo>
                    <a:pt x="103997" y="8701"/>
                  </a:lnTo>
                  <a:lnTo>
                    <a:pt x="132071" y="33574"/>
                  </a:lnTo>
                  <a:lnTo>
                    <a:pt x="133051" y="37179"/>
                  </a:lnTo>
                  <a:lnTo>
                    <a:pt x="133312" y="39530"/>
                  </a:lnTo>
                  <a:lnTo>
                    <a:pt x="132494" y="41097"/>
                  </a:lnTo>
                  <a:lnTo>
                    <a:pt x="130957" y="42141"/>
                  </a:lnTo>
                  <a:lnTo>
                    <a:pt x="128940" y="42838"/>
                  </a:lnTo>
                  <a:lnTo>
                    <a:pt x="127595" y="44294"/>
                  </a:lnTo>
                  <a:lnTo>
                    <a:pt x="126101" y="48558"/>
                  </a:lnTo>
                  <a:lnTo>
                    <a:pt x="124710" y="50092"/>
                  </a:lnTo>
                  <a:lnTo>
                    <a:pt x="120519" y="51797"/>
                  </a:lnTo>
                  <a:lnTo>
                    <a:pt x="78146" y="53144"/>
                  </a:lnTo>
                  <a:lnTo>
                    <a:pt x="60768" y="53157"/>
                  </a:lnTo>
                  <a:lnTo>
                    <a:pt x="54067" y="55805"/>
                  </a:lnTo>
                  <a:lnTo>
                    <a:pt x="47781" y="59296"/>
                  </a:lnTo>
                  <a:lnTo>
                    <a:pt x="37407" y="61722"/>
                  </a:lnTo>
                  <a:lnTo>
                    <a:pt x="31401" y="66721"/>
                  </a:lnTo>
                  <a:lnTo>
                    <a:pt x="28778" y="71755"/>
                  </a:lnTo>
                  <a:lnTo>
                    <a:pt x="28078" y="74486"/>
                  </a:lnTo>
                  <a:lnTo>
                    <a:pt x="28604" y="76307"/>
                  </a:lnTo>
                  <a:lnTo>
                    <a:pt x="29947" y="77521"/>
                  </a:lnTo>
                  <a:lnTo>
                    <a:pt x="31834" y="78330"/>
                  </a:lnTo>
                  <a:lnTo>
                    <a:pt x="50619" y="102196"/>
                  </a:lnTo>
                  <a:lnTo>
                    <a:pt x="65391" y="110881"/>
                  </a:lnTo>
                  <a:lnTo>
                    <a:pt x="95140" y="138508"/>
                  </a:lnTo>
                  <a:lnTo>
                    <a:pt x="101093" y="140702"/>
                  </a:lnTo>
                  <a:lnTo>
                    <a:pt x="103077" y="142280"/>
                  </a:lnTo>
                  <a:lnTo>
                    <a:pt x="106862" y="148247"/>
                  </a:lnTo>
                  <a:lnTo>
                    <a:pt x="111264" y="149991"/>
                  </a:lnTo>
                  <a:lnTo>
                    <a:pt x="112834" y="149464"/>
                  </a:lnTo>
                  <a:lnTo>
                    <a:pt x="113882" y="148121"/>
                  </a:lnTo>
                  <a:lnTo>
                    <a:pt x="116037" y="143982"/>
                  </a:lnTo>
                  <a:lnTo>
                    <a:pt x="130773" y="126709"/>
                  </a:lnTo>
                  <a:lnTo>
                    <a:pt x="133920" y="118388"/>
                  </a:lnTo>
                  <a:lnTo>
                    <a:pt x="139703" y="108647"/>
                  </a:lnTo>
                  <a:lnTo>
                    <a:pt x="142850" y="94626"/>
                  </a:lnTo>
                  <a:lnTo>
                    <a:pt x="149654" y="80497"/>
                  </a:lnTo>
                  <a:lnTo>
                    <a:pt x="156032" y="63410"/>
                  </a:lnTo>
                  <a:lnTo>
                    <a:pt x="158555" y="59994"/>
                  </a:lnTo>
                  <a:lnTo>
                    <a:pt x="185660" y="36989"/>
                  </a:lnTo>
                  <a:lnTo>
                    <a:pt x="189280" y="36051"/>
                  </a:lnTo>
                  <a:lnTo>
                    <a:pt x="194948" y="35449"/>
                  </a:lnTo>
                  <a:lnTo>
                    <a:pt x="195413" y="36392"/>
                  </a:lnTo>
                  <a:lnTo>
                    <a:pt x="196342" y="77989"/>
                  </a:lnTo>
                  <a:lnTo>
                    <a:pt x="196343" y="118151"/>
                  </a:lnTo>
                  <a:lnTo>
                    <a:pt x="196343" y="154252"/>
                  </a:lnTo>
                  <a:lnTo>
                    <a:pt x="198989" y="160266"/>
                  </a:lnTo>
                  <a:lnTo>
                    <a:pt x="205273" y="169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94"/>
            <p:cNvSpPr/>
            <p:nvPr/>
          </p:nvSpPr>
          <p:spPr>
            <a:xfrm>
              <a:off x="1464469" y="3714750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0" y="0"/>
                  </a:moveTo>
                  <a:lnTo>
                    <a:pt x="8929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95"/>
            <p:cNvSpPr/>
            <p:nvPr/>
          </p:nvSpPr>
          <p:spPr>
            <a:xfrm>
              <a:off x="1339453" y="3652398"/>
              <a:ext cx="124978" cy="124844"/>
            </a:xfrm>
            <a:custGeom>
              <a:avLst/>
              <a:gdLst/>
              <a:ahLst/>
              <a:cxnLst/>
              <a:rect l="0" t="0" r="0" b="0"/>
              <a:pathLst>
                <a:path w="124978" h="124844">
                  <a:moveTo>
                    <a:pt x="0" y="26633"/>
                  </a:moveTo>
                  <a:lnTo>
                    <a:pt x="0" y="56445"/>
                  </a:lnTo>
                  <a:lnTo>
                    <a:pt x="8685" y="95842"/>
                  </a:lnTo>
                  <a:lnTo>
                    <a:pt x="8930" y="124843"/>
                  </a:lnTo>
                  <a:lnTo>
                    <a:pt x="9922" y="82993"/>
                  </a:lnTo>
                  <a:lnTo>
                    <a:pt x="24743" y="41598"/>
                  </a:lnTo>
                  <a:lnTo>
                    <a:pt x="47661" y="14846"/>
                  </a:lnTo>
                  <a:lnTo>
                    <a:pt x="65675" y="3836"/>
                  </a:lnTo>
                  <a:lnTo>
                    <a:pt x="79817" y="633"/>
                  </a:lnTo>
                  <a:lnTo>
                    <a:pt x="92165" y="0"/>
                  </a:lnTo>
                  <a:lnTo>
                    <a:pt x="113071" y="7546"/>
                  </a:lnTo>
                  <a:lnTo>
                    <a:pt x="124570" y="17304"/>
                  </a:lnTo>
                  <a:lnTo>
                    <a:pt x="124977" y="30097"/>
                  </a:lnTo>
                  <a:lnTo>
                    <a:pt x="123997" y="31919"/>
                  </a:lnTo>
                  <a:lnTo>
                    <a:pt x="122353" y="33134"/>
                  </a:lnTo>
                  <a:lnTo>
                    <a:pt x="117879" y="34483"/>
                  </a:lnTo>
                  <a:lnTo>
                    <a:pt x="77198" y="36547"/>
                  </a:lnTo>
                  <a:lnTo>
                    <a:pt x="62508" y="444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6"/>
            <p:cNvSpPr/>
            <p:nvPr/>
          </p:nvSpPr>
          <p:spPr>
            <a:xfrm>
              <a:off x="1223367" y="3643313"/>
              <a:ext cx="133947" cy="44649"/>
            </a:xfrm>
            <a:custGeom>
              <a:avLst/>
              <a:gdLst/>
              <a:ahLst/>
              <a:cxnLst/>
              <a:rect l="0" t="0" r="0" b="0"/>
              <a:pathLst>
                <a:path w="133947" h="44649">
                  <a:moveTo>
                    <a:pt x="133946" y="0"/>
                  </a:moveTo>
                  <a:lnTo>
                    <a:pt x="94044" y="0"/>
                  </a:lnTo>
                  <a:lnTo>
                    <a:pt x="65562" y="992"/>
                  </a:lnTo>
                  <a:lnTo>
                    <a:pt x="50735" y="7129"/>
                  </a:lnTo>
                  <a:lnTo>
                    <a:pt x="36333" y="15445"/>
                  </a:lnTo>
                  <a:lnTo>
                    <a:pt x="30039" y="17778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7"/>
            <p:cNvSpPr/>
            <p:nvPr/>
          </p:nvSpPr>
          <p:spPr>
            <a:xfrm>
              <a:off x="1242468" y="3598664"/>
              <a:ext cx="96986" cy="107157"/>
            </a:xfrm>
            <a:custGeom>
              <a:avLst/>
              <a:gdLst/>
              <a:ahLst/>
              <a:cxnLst/>
              <a:rect l="0" t="0" r="0" b="0"/>
              <a:pathLst>
                <a:path w="96986" h="107157">
                  <a:moveTo>
                    <a:pt x="7688" y="0"/>
                  </a:moveTo>
                  <a:lnTo>
                    <a:pt x="7688" y="4740"/>
                  </a:lnTo>
                  <a:lnTo>
                    <a:pt x="6696" y="6137"/>
                  </a:lnTo>
                  <a:lnTo>
                    <a:pt x="5042" y="7068"/>
                  </a:lnTo>
                  <a:lnTo>
                    <a:pt x="2948" y="7689"/>
                  </a:lnTo>
                  <a:lnTo>
                    <a:pt x="1551" y="9094"/>
                  </a:lnTo>
                  <a:lnTo>
                    <a:pt x="0" y="13302"/>
                  </a:lnTo>
                  <a:lnTo>
                    <a:pt x="578" y="15814"/>
                  </a:lnTo>
                  <a:lnTo>
                    <a:pt x="5990" y="26973"/>
                  </a:lnTo>
                  <a:lnTo>
                    <a:pt x="6556" y="29888"/>
                  </a:lnTo>
                  <a:lnTo>
                    <a:pt x="25736" y="60651"/>
                  </a:lnTo>
                  <a:lnTo>
                    <a:pt x="32577" y="67636"/>
                  </a:lnTo>
                  <a:lnTo>
                    <a:pt x="70034" y="95566"/>
                  </a:lnTo>
                  <a:lnTo>
                    <a:pt x="85058" y="98868"/>
                  </a:lnTo>
                  <a:lnTo>
                    <a:pt x="96985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98"/>
            <p:cNvSpPr/>
            <p:nvPr/>
          </p:nvSpPr>
          <p:spPr>
            <a:xfrm>
              <a:off x="1089790" y="3589745"/>
              <a:ext cx="106373" cy="107147"/>
            </a:xfrm>
            <a:custGeom>
              <a:avLst/>
              <a:gdLst/>
              <a:ahLst/>
              <a:cxnLst/>
              <a:rect l="0" t="0" r="0" b="0"/>
              <a:pathLst>
                <a:path w="106373" h="107147">
                  <a:moveTo>
                    <a:pt x="8562" y="71427"/>
                  </a:moveTo>
                  <a:lnTo>
                    <a:pt x="0" y="71427"/>
                  </a:lnTo>
                  <a:lnTo>
                    <a:pt x="29446" y="71427"/>
                  </a:lnTo>
                  <a:lnTo>
                    <a:pt x="35372" y="68781"/>
                  </a:lnTo>
                  <a:lnTo>
                    <a:pt x="41313" y="65290"/>
                  </a:lnTo>
                  <a:lnTo>
                    <a:pt x="53212" y="63049"/>
                  </a:lnTo>
                  <a:lnTo>
                    <a:pt x="60156" y="61750"/>
                  </a:lnTo>
                  <a:lnTo>
                    <a:pt x="74230" y="55441"/>
                  </a:lnTo>
                  <a:lnTo>
                    <a:pt x="85125" y="48280"/>
                  </a:lnTo>
                  <a:lnTo>
                    <a:pt x="91538" y="46257"/>
                  </a:lnTo>
                  <a:lnTo>
                    <a:pt x="93645" y="44725"/>
                  </a:lnTo>
                  <a:lnTo>
                    <a:pt x="95049" y="42712"/>
                  </a:lnTo>
                  <a:lnTo>
                    <a:pt x="97602" y="37829"/>
                  </a:lnTo>
                  <a:lnTo>
                    <a:pt x="103625" y="29501"/>
                  </a:lnTo>
                  <a:lnTo>
                    <a:pt x="105851" y="20750"/>
                  </a:lnTo>
                  <a:lnTo>
                    <a:pt x="106372" y="14839"/>
                  </a:lnTo>
                  <a:lnTo>
                    <a:pt x="105518" y="12866"/>
                  </a:lnTo>
                  <a:lnTo>
                    <a:pt x="103957" y="11550"/>
                  </a:lnTo>
                  <a:lnTo>
                    <a:pt x="99577" y="9097"/>
                  </a:lnTo>
                  <a:lnTo>
                    <a:pt x="91532" y="3129"/>
                  </a:lnTo>
                  <a:lnTo>
                    <a:pt x="82865" y="920"/>
                  </a:lnTo>
                  <a:lnTo>
                    <a:pt x="45492" y="0"/>
                  </a:lnTo>
                  <a:lnTo>
                    <a:pt x="37212" y="2640"/>
                  </a:lnTo>
                  <a:lnTo>
                    <a:pt x="23812" y="12419"/>
                  </a:lnTo>
                  <a:lnTo>
                    <a:pt x="20300" y="18081"/>
                  </a:lnTo>
                  <a:lnTo>
                    <a:pt x="17748" y="23905"/>
                  </a:lnTo>
                  <a:lnTo>
                    <a:pt x="11724" y="32762"/>
                  </a:lnTo>
                  <a:lnTo>
                    <a:pt x="9499" y="41670"/>
                  </a:lnTo>
                  <a:lnTo>
                    <a:pt x="8685" y="61286"/>
                  </a:lnTo>
                  <a:lnTo>
                    <a:pt x="11262" y="69566"/>
                  </a:lnTo>
                  <a:lnTo>
                    <a:pt x="14723" y="76553"/>
                  </a:lnTo>
                  <a:lnTo>
                    <a:pt x="17663" y="86065"/>
                  </a:lnTo>
                  <a:lnTo>
                    <a:pt x="21867" y="92154"/>
                  </a:lnTo>
                  <a:lnTo>
                    <a:pt x="39293" y="101160"/>
                  </a:lnTo>
                  <a:lnTo>
                    <a:pt x="64719" y="105964"/>
                  </a:lnTo>
                  <a:lnTo>
                    <a:pt x="88929" y="1071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99"/>
            <p:cNvSpPr/>
            <p:nvPr/>
          </p:nvSpPr>
          <p:spPr>
            <a:xfrm>
              <a:off x="2634259" y="3696891"/>
              <a:ext cx="187523" cy="142446"/>
            </a:xfrm>
            <a:custGeom>
              <a:avLst/>
              <a:gdLst/>
              <a:ahLst/>
              <a:cxnLst/>
              <a:rect l="0" t="0" r="0" b="0"/>
              <a:pathLst>
                <a:path w="187523" h="142446">
                  <a:moveTo>
                    <a:pt x="17858" y="0"/>
                  </a:moveTo>
                  <a:lnTo>
                    <a:pt x="17858" y="43190"/>
                  </a:lnTo>
                  <a:lnTo>
                    <a:pt x="17858" y="84934"/>
                  </a:lnTo>
                  <a:lnTo>
                    <a:pt x="16866" y="99264"/>
                  </a:lnTo>
                  <a:lnTo>
                    <a:pt x="9296" y="131583"/>
                  </a:lnTo>
                  <a:lnTo>
                    <a:pt x="376" y="142445"/>
                  </a:lnTo>
                  <a:lnTo>
                    <a:pt x="0" y="105297"/>
                  </a:lnTo>
                  <a:lnTo>
                    <a:pt x="13301" y="64117"/>
                  </a:lnTo>
                  <a:lnTo>
                    <a:pt x="26972" y="45252"/>
                  </a:lnTo>
                  <a:lnTo>
                    <a:pt x="38731" y="32861"/>
                  </a:lnTo>
                  <a:lnTo>
                    <a:pt x="44664" y="29488"/>
                  </a:lnTo>
                  <a:lnTo>
                    <a:pt x="50608" y="26996"/>
                  </a:lnTo>
                  <a:lnTo>
                    <a:pt x="71437" y="11413"/>
                  </a:lnTo>
                  <a:lnTo>
                    <a:pt x="86319" y="9256"/>
                  </a:lnTo>
                  <a:lnTo>
                    <a:pt x="105391" y="8942"/>
                  </a:lnTo>
                  <a:lnTo>
                    <a:pt x="114689" y="16619"/>
                  </a:lnTo>
                  <a:lnTo>
                    <a:pt x="115464" y="19954"/>
                  </a:lnTo>
                  <a:lnTo>
                    <a:pt x="116048" y="31129"/>
                  </a:lnTo>
                  <a:lnTo>
                    <a:pt x="115068" y="32659"/>
                  </a:lnTo>
                  <a:lnTo>
                    <a:pt x="113423" y="33679"/>
                  </a:lnTo>
                  <a:lnTo>
                    <a:pt x="111333" y="34359"/>
                  </a:lnTo>
                  <a:lnTo>
                    <a:pt x="89227" y="51111"/>
                  </a:lnTo>
                  <a:lnTo>
                    <a:pt x="74404" y="53253"/>
                  </a:lnTo>
                  <a:lnTo>
                    <a:pt x="50600" y="53565"/>
                  </a:lnTo>
                  <a:lnTo>
                    <a:pt x="44647" y="56218"/>
                  </a:lnTo>
                  <a:lnTo>
                    <a:pt x="41670" y="58315"/>
                  </a:lnTo>
                  <a:lnTo>
                    <a:pt x="32741" y="75486"/>
                  </a:lnTo>
                  <a:lnTo>
                    <a:pt x="31749" y="81082"/>
                  </a:lnTo>
                  <a:lnTo>
                    <a:pt x="33292" y="89945"/>
                  </a:lnTo>
                  <a:lnTo>
                    <a:pt x="35093" y="92705"/>
                  </a:lnTo>
                  <a:lnTo>
                    <a:pt x="37285" y="94546"/>
                  </a:lnTo>
                  <a:lnTo>
                    <a:pt x="78813" y="119153"/>
                  </a:lnTo>
                  <a:lnTo>
                    <a:pt x="90930" y="123278"/>
                  </a:lnTo>
                  <a:lnTo>
                    <a:pt x="127588" y="124970"/>
                  </a:lnTo>
                  <a:lnTo>
                    <a:pt x="158244" y="112582"/>
                  </a:lnTo>
                  <a:lnTo>
                    <a:pt x="164588" y="106922"/>
                  </a:lnTo>
                  <a:lnTo>
                    <a:pt x="176285" y="89276"/>
                  </a:lnTo>
                  <a:lnTo>
                    <a:pt x="179281" y="74411"/>
                  </a:lnTo>
                  <a:lnTo>
                    <a:pt x="183198" y="68459"/>
                  </a:lnTo>
                  <a:lnTo>
                    <a:pt x="183647" y="65483"/>
                  </a:lnTo>
                  <a:lnTo>
                    <a:pt x="182955" y="62507"/>
                  </a:lnTo>
                  <a:lnTo>
                    <a:pt x="178848" y="54100"/>
                  </a:lnTo>
                  <a:lnTo>
                    <a:pt x="156471" y="53582"/>
                  </a:lnTo>
                  <a:lnTo>
                    <a:pt x="151232" y="56225"/>
                  </a:lnTo>
                  <a:lnTo>
                    <a:pt x="144525" y="61266"/>
                  </a:lnTo>
                  <a:lnTo>
                    <a:pt x="143607" y="64602"/>
                  </a:lnTo>
                  <a:lnTo>
                    <a:pt x="142887" y="92309"/>
                  </a:lnTo>
                  <a:lnTo>
                    <a:pt x="145525" y="98242"/>
                  </a:lnTo>
                  <a:lnTo>
                    <a:pt x="149013" y="104186"/>
                  </a:lnTo>
                  <a:lnTo>
                    <a:pt x="150563" y="110136"/>
                  </a:lnTo>
                  <a:lnTo>
                    <a:pt x="151969" y="112119"/>
                  </a:lnTo>
                  <a:lnTo>
                    <a:pt x="153898" y="113441"/>
                  </a:lnTo>
                  <a:lnTo>
                    <a:pt x="158688" y="115903"/>
                  </a:lnTo>
                  <a:lnTo>
                    <a:pt x="166962" y="121874"/>
                  </a:lnTo>
                  <a:lnTo>
                    <a:pt x="175698" y="125077"/>
                  </a:lnTo>
                  <a:lnTo>
                    <a:pt x="187522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0"/>
            <p:cNvSpPr/>
            <p:nvPr/>
          </p:nvSpPr>
          <p:spPr>
            <a:xfrm>
              <a:off x="2848570" y="3723681"/>
              <a:ext cx="62509" cy="89297"/>
            </a:xfrm>
            <a:custGeom>
              <a:avLst/>
              <a:gdLst/>
              <a:ahLst/>
              <a:cxnLst/>
              <a:rect l="0" t="0" r="0" b="0"/>
              <a:pathLst>
                <a:path w="62509" h="89297">
                  <a:moveTo>
                    <a:pt x="62508" y="26788"/>
                  </a:moveTo>
                  <a:lnTo>
                    <a:pt x="62508" y="13485"/>
                  </a:lnTo>
                  <a:lnTo>
                    <a:pt x="59862" y="8308"/>
                  </a:lnTo>
                  <a:lnTo>
                    <a:pt x="57768" y="5538"/>
                  </a:lnTo>
                  <a:lnTo>
                    <a:pt x="52794" y="2461"/>
                  </a:lnTo>
                  <a:lnTo>
                    <a:pt x="44729" y="323"/>
                  </a:lnTo>
                  <a:lnTo>
                    <a:pt x="14506" y="0"/>
                  </a:lnTo>
                  <a:lnTo>
                    <a:pt x="12647" y="992"/>
                  </a:lnTo>
                  <a:lnTo>
                    <a:pt x="11408" y="2645"/>
                  </a:lnTo>
                  <a:lnTo>
                    <a:pt x="10582" y="4739"/>
                  </a:lnTo>
                  <a:lnTo>
                    <a:pt x="11023" y="7128"/>
                  </a:lnTo>
                  <a:lnTo>
                    <a:pt x="16215" y="18091"/>
                  </a:lnTo>
                  <a:lnTo>
                    <a:pt x="16764" y="20990"/>
                  </a:lnTo>
                  <a:lnTo>
                    <a:pt x="31134" y="47628"/>
                  </a:lnTo>
                  <a:lnTo>
                    <a:pt x="36327" y="50932"/>
                  </a:lnTo>
                  <a:lnTo>
                    <a:pt x="39101" y="51814"/>
                  </a:lnTo>
                  <a:lnTo>
                    <a:pt x="40950" y="53394"/>
                  </a:lnTo>
                  <a:lnTo>
                    <a:pt x="52193" y="69781"/>
                  </a:lnTo>
                  <a:lnTo>
                    <a:pt x="53542" y="79955"/>
                  </a:lnTo>
                  <a:lnTo>
                    <a:pt x="53568" y="84985"/>
                  </a:lnTo>
                  <a:lnTo>
                    <a:pt x="52579" y="86422"/>
                  </a:lnTo>
                  <a:lnTo>
                    <a:pt x="50928" y="87379"/>
                  </a:lnTo>
                  <a:lnTo>
                    <a:pt x="43863" y="88728"/>
                  </a:lnTo>
                  <a:lnTo>
                    <a:pt x="4600" y="89296"/>
                  </a:lnTo>
                  <a:lnTo>
                    <a:pt x="3067" y="88303"/>
                  </a:lnTo>
                  <a:lnTo>
                    <a:pt x="2045" y="86650"/>
                  </a:lnTo>
                  <a:lnTo>
                    <a:pt x="0" y="80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1"/>
            <p:cNvSpPr/>
            <p:nvPr/>
          </p:nvSpPr>
          <p:spPr>
            <a:xfrm>
              <a:off x="2928941" y="3723680"/>
              <a:ext cx="62505" cy="71296"/>
            </a:xfrm>
            <a:custGeom>
              <a:avLst/>
              <a:gdLst/>
              <a:ahLst/>
              <a:cxnLst/>
              <a:rect l="0" t="0" r="0" b="0"/>
              <a:pathLst>
                <a:path w="62505" h="71296">
                  <a:moveTo>
                    <a:pt x="35715" y="26789"/>
                  </a:moveTo>
                  <a:lnTo>
                    <a:pt x="22154" y="26789"/>
                  </a:lnTo>
                  <a:lnTo>
                    <a:pt x="20721" y="27781"/>
                  </a:lnTo>
                  <a:lnTo>
                    <a:pt x="19766" y="29434"/>
                  </a:lnTo>
                  <a:lnTo>
                    <a:pt x="19129" y="31529"/>
                  </a:lnTo>
                  <a:lnTo>
                    <a:pt x="17712" y="32926"/>
                  </a:lnTo>
                  <a:lnTo>
                    <a:pt x="13493" y="34477"/>
                  </a:lnTo>
                  <a:lnTo>
                    <a:pt x="5539" y="35350"/>
                  </a:lnTo>
                  <a:lnTo>
                    <a:pt x="3691" y="36466"/>
                  </a:lnTo>
                  <a:lnTo>
                    <a:pt x="2460" y="38201"/>
                  </a:lnTo>
                  <a:lnTo>
                    <a:pt x="483" y="43375"/>
                  </a:lnTo>
                  <a:lnTo>
                    <a:pt x="0" y="58200"/>
                  </a:lnTo>
                  <a:lnTo>
                    <a:pt x="2644" y="63238"/>
                  </a:lnTo>
                  <a:lnTo>
                    <a:pt x="4738" y="65972"/>
                  </a:lnTo>
                  <a:lnTo>
                    <a:pt x="9710" y="69008"/>
                  </a:lnTo>
                  <a:lnTo>
                    <a:pt x="20987" y="70957"/>
                  </a:lnTo>
                  <a:lnTo>
                    <a:pt x="29808" y="71295"/>
                  </a:lnTo>
                  <a:lnTo>
                    <a:pt x="35736" y="68728"/>
                  </a:lnTo>
                  <a:lnTo>
                    <a:pt x="42885" y="63736"/>
                  </a:lnTo>
                  <a:lnTo>
                    <a:pt x="51427" y="61758"/>
                  </a:lnTo>
                  <a:lnTo>
                    <a:pt x="60849" y="54851"/>
                  </a:lnTo>
                  <a:lnTo>
                    <a:pt x="61769" y="51498"/>
                  </a:lnTo>
                  <a:lnTo>
                    <a:pt x="62503" y="8924"/>
                  </a:lnTo>
                  <a:lnTo>
                    <a:pt x="625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2"/>
            <p:cNvSpPr/>
            <p:nvPr/>
          </p:nvSpPr>
          <p:spPr>
            <a:xfrm>
              <a:off x="3027532" y="3652242"/>
              <a:ext cx="17492" cy="142876"/>
            </a:xfrm>
            <a:custGeom>
              <a:avLst/>
              <a:gdLst/>
              <a:ahLst/>
              <a:cxnLst/>
              <a:rect l="0" t="0" r="0" b="0"/>
              <a:pathLst>
                <a:path w="17492" h="142876">
                  <a:moveTo>
                    <a:pt x="17491" y="0"/>
                  </a:moveTo>
                  <a:lnTo>
                    <a:pt x="17491" y="4741"/>
                  </a:lnTo>
                  <a:lnTo>
                    <a:pt x="16499" y="6137"/>
                  </a:lnTo>
                  <a:lnTo>
                    <a:pt x="14846" y="7068"/>
                  </a:lnTo>
                  <a:lnTo>
                    <a:pt x="12751" y="7689"/>
                  </a:lnTo>
                  <a:lnTo>
                    <a:pt x="12347" y="9095"/>
                  </a:lnTo>
                  <a:lnTo>
                    <a:pt x="14543" y="13302"/>
                  </a:lnTo>
                  <a:lnTo>
                    <a:pt x="14534" y="15814"/>
                  </a:lnTo>
                  <a:lnTo>
                    <a:pt x="9544" y="29888"/>
                  </a:lnTo>
                  <a:lnTo>
                    <a:pt x="7587" y="69620"/>
                  </a:lnTo>
                  <a:lnTo>
                    <a:pt x="876" y="112834"/>
                  </a:lnTo>
                  <a:lnTo>
                    <a:pt x="0" y="132430"/>
                  </a:lnTo>
                  <a:lnTo>
                    <a:pt x="870" y="135912"/>
                  </a:lnTo>
                  <a:lnTo>
                    <a:pt x="2442" y="138233"/>
                  </a:lnTo>
                  <a:lnTo>
                    <a:pt x="8562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03"/>
            <p:cNvSpPr/>
            <p:nvPr/>
          </p:nvSpPr>
          <p:spPr>
            <a:xfrm>
              <a:off x="3080851" y="3741539"/>
              <a:ext cx="53470" cy="35719"/>
            </a:xfrm>
            <a:custGeom>
              <a:avLst/>
              <a:gdLst/>
              <a:ahLst/>
              <a:cxnLst/>
              <a:rect l="0" t="0" r="0" b="0"/>
              <a:pathLst>
                <a:path w="53470" h="35719">
                  <a:moveTo>
                    <a:pt x="8821" y="17859"/>
                  </a:moveTo>
                  <a:lnTo>
                    <a:pt x="1132" y="17859"/>
                  </a:lnTo>
                  <a:lnTo>
                    <a:pt x="719" y="18852"/>
                  </a:lnTo>
                  <a:lnTo>
                    <a:pt x="0" y="25548"/>
                  </a:lnTo>
                  <a:lnTo>
                    <a:pt x="8713" y="35600"/>
                  </a:lnTo>
                  <a:lnTo>
                    <a:pt x="30070" y="35718"/>
                  </a:lnTo>
                  <a:lnTo>
                    <a:pt x="35793" y="33073"/>
                  </a:lnTo>
                  <a:lnTo>
                    <a:pt x="48768" y="22417"/>
                  </a:lnTo>
                  <a:lnTo>
                    <a:pt x="51380" y="17239"/>
                  </a:lnTo>
                  <a:lnTo>
                    <a:pt x="534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4"/>
            <p:cNvSpPr/>
            <p:nvPr/>
          </p:nvSpPr>
          <p:spPr>
            <a:xfrm>
              <a:off x="3187898" y="3643313"/>
              <a:ext cx="17826" cy="178594"/>
            </a:xfrm>
            <a:custGeom>
              <a:avLst/>
              <a:gdLst/>
              <a:ahLst/>
              <a:cxnLst/>
              <a:rect l="0" t="0" r="0" b="0"/>
              <a:pathLst>
                <a:path w="17826" h="178594">
                  <a:moveTo>
                    <a:pt x="0" y="0"/>
                  </a:moveTo>
                  <a:lnTo>
                    <a:pt x="0" y="13302"/>
                  </a:lnTo>
                  <a:lnTo>
                    <a:pt x="2646" y="18479"/>
                  </a:lnTo>
                  <a:lnTo>
                    <a:pt x="6137" y="24088"/>
                  </a:lnTo>
                  <a:lnTo>
                    <a:pt x="9095" y="32823"/>
                  </a:lnTo>
                  <a:lnTo>
                    <a:pt x="14822" y="41696"/>
                  </a:lnTo>
                  <a:lnTo>
                    <a:pt x="16959" y="51600"/>
                  </a:lnTo>
                  <a:lnTo>
                    <a:pt x="17825" y="87716"/>
                  </a:lnTo>
                  <a:lnTo>
                    <a:pt x="15198" y="96201"/>
                  </a:lnTo>
                  <a:lnTo>
                    <a:pt x="11716" y="104271"/>
                  </a:lnTo>
                  <a:lnTo>
                    <a:pt x="9003" y="145766"/>
                  </a:lnTo>
                  <a:lnTo>
                    <a:pt x="8930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05"/>
            <p:cNvSpPr/>
            <p:nvPr/>
          </p:nvSpPr>
          <p:spPr>
            <a:xfrm>
              <a:off x="3116461" y="3696891"/>
              <a:ext cx="160732" cy="125016"/>
            </a:xfrm>
            <a:custGeom>
              <a:avLst/>
              <a:gdLst/>
              <a:ahLst/>
              <a:cxnLst/>
              <a:rect l="0" t="0" r="0" b="0"/>
              <a:pathLst>
                <a:path w="160732" h="125016">
                  <a:moveTo>
                    <a:pt x="0" y="0"/>
                  </a:moveTo>
                  <a:lnTo>
                    <a:pt x="22942" y="992"/>
                  </a:lnTo>
                  <a:lnTo>
                    <a:pt x="66366" y="14821"/>
                  </a:lnTo>
                  <a:lnTo>
                    <a:pt x="82613" y="17951"/>
                  </a:lnTo>
                  <a:lnTo>
                    <a:pt x="95144" y="23729"/>
                  </a:lnTo>
                  <a:lnTo>
                    <a:pt x="121115" y="27513"/>
                  </a:lnTo>
                  <a:lnTo>
                    <a:pt x="133763" y="33803"/>
                  </a:lnTo>
                  <a:lnTo>
                    <a:pt x="145815" y="35340"/>
                  </a:lnTo>
                  <a:lnTo>
                    <a:pt x="147812" y="36459"/>
                  </a:lnTo>
                  <a:lnTo>
                    <a:pt x="149143" y="38196"/>
                  </a:lnTo>
                  <a:lnTo>
                    <a:pt x="150030" y="40347"/>
                  </a:lnTo>
                  <a:lnTo>
                    <a:pt x="151614" y="41780"/>
                  </a:lnTo>
                  <a:lnTo>
                    <a:pt x="159337" y="44271"/>
                  </a:lnTo>
                  <a:lnTo>
                    <a:pt x="160113" y="47126"/>
                  </a:lnTo>
                  <a:lnTo>
                    <a:pt x="160731" y="83356"/>
                  </a:lnTo>
                  <a:lnTo>
                    <a:pt x="158087" y="89302"/>
                  </a:lnTo>
                  <a:lnTo>
                    <a:pt x="154597" y="95252"/>
                  </a:lnTo>
                  <a:lnTo>
                    <a:pt x="152357" y="107157"/>
                  </a:lnTo>
                  <a:lnTo>
                    <a:pt x="151805" y="125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06"/>
            <p:cNvSpPr/>
            <p:nvPr/>
          </p:nvSpPr>
          <p:spPr>
            <a:xfrm>
              <a:off x="3295090" y="3741539"/>
              <a:ext cx="53531" cy="89284"/>
            </a:xfrm>
            <a:custGeom>
              <a:avLst/>
              <a:gdLst/>
              <a:ahLst/>
              <a:cxnLst/>
              <a:rect l="0" t="0" r="0" b="0"/>
              <a:pathLst>
                <a:path w="53531" h="89284">
                  <a:moveTo>
                    <a:pt x="26754" y="0"/>
                  </a:moveTo>
                  <a:lnTo>
                    <a:pt x="19065" y="0"/>
                  </a:lnTo>
                  <a:lnTo>
                    <a:pt x="18652" y="992"/>
                  </a:lnTo>
                  <a:lnTo>
                    <a:pt x="18192" y="4740"/>
                  </a:lnTo>
                  <a:lnTo>
                    <a:pt x="15342" y="9714"/>
                  </a:lnTo>
                  <a:lnTo>
                    <a:pt x="11760" y="15231"/>
                  </a:lnTo>
                  <a:lnTo>
                    <a:pt x="8751" y="23916"/>
                  </a:lnTo>
                  <a:lnTo>
                    <a:pt x="3009" y="33765"/>
                  </a:lnTo>
                  <a:lnTo>
                    <a:pt x="0" y="74306"/>
                  </a:lnTo>
                  <a:lnTo>
                    <a:pt x="2626" y="80319"/>
                  </a:lnTo>
                  <a:lnTo>
                    <a:pt x="4716" y="83312"/>
                  </a:lnTo>
                  <a:lnTo>
                    <a:pt x="9683" y="86637"/>
                  </a:lnTo>
                  <a:lnTo>
                    <a:pt x="18057" y="88509"/>
                  </a:lnTo>
                  <a:lnTo>
                    <a:pt x="39905" y="89283"/>
                  </a:lnTo>
                  <a:lnTo>
                    <a:pt x="45167" y="86645"/>
                  </a:lnTo>
                  <a:lnTo>
                    <a:pt x="47959" y="84552"/>
                  </a:lnTo>
                  <a:lnTo>
                    <a:pt x="51061" y="79582"/>
                  </a:lnTo>
                  <a:lnTo>
                    <a:pt x="53053" y="68306"/>
                  </a:lnTo>
                  <a:lnTo>
                    <a:pt x="53530" y="41668"/>
                  </a:lnTo>
                  <a:lnTo>
                    <a:pt x="45853" y="16124"/>
                  </a:lnTo>
                  <a:lnTo>
                    <a:pt x="44448" y="13726"/>
                  </a:lnTo>
                  <a:lnTo>
                    <a:pt x="42519" y="12127"/>
                  </a:lnTo>
                  <a:lnTo>
                    <a:pt x="35683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7"/>
            <p:cNvSpPr/>
            <p:nvPr/>
          </p:nvSpPr>
          <p:spPr>
            <a:xfrm>
              <a:off x="3366492" y="3759780"/>
              <a:ext cx="107157" cy="97846"/>
            </a:xfrm>
            <a:custGeom>
              <a:avLst/>
              <a:gdLst/>
              <a:ahLst/>
              <a:cxnLst/>
              <a:rect l="0" t="0" r="0" b="0"/>
              <a:pathLst>
                <a:path w="107157" h="97846">
                  <a:moveTo>
                    <a:pt x="0" y="62126"/>
                  </a:moveTo>
                  <a:lnTo>
                    <a:pt x="8562" y="70688"/>
                  </a:lnTo>
                  <a:lnTo>
                    <a:pt x="8929" y="48856"/>
                  </a:lnTo>
                  <a:lnTo>
                    <a:pt x="11575" y="43660"/>
                  </a:lnTo>
                  <a:lnTo>
                    <a:pt x="15066" y="38044"/>
                  </a:lnTo>
                  <a:lnTo>
                    <a:pt x="18024" y="29304"/>
                  </a:lnTo>
                  <a:lnTo>
                    <a:pt x="23751" y="20431"/>
                  </a:lnTo>
                  <a:lnTo>
                    <a:pt x="25439" y="14490"/>
                  </a:lnTo>
                  <a:lnTo>
                    <a:pt x="26881" y="12510"/>
                  </a:lnTo>
                  <a:lnTo>
                    <a:pt x="28835" y="11189"/>
                  </a:lnTo>
                  <a:lnTo>
                    <a:pt x="36325" y="9331"/>
                  </a:lnTo>
                  <a:lnTo>
                    <a:pt x="39099" y="9070"/>
                  </a:lnTo>
                  <a:lnTo>
                    <a:pt x="40949" y="7904"/>
                  </a:lnTo>
                  <a:lnTo>
                    <a:pt x="42182" y="6134"/>
                  </a:lnTo>
                  <a:lnTo>
                    <a:pt x="43005" y="3962"/>
                  </a:lnTo>
                  <a:lnTo>
                    <a:pt x="44545" y="2514"/>
                  </a:lnTo>
                  <a:lnTo>
                    <a:pt x="48902" y="906"/>
                  </a:lnTo>
                  <a:lnTo>
                    <a:pt x="56933" y="0"/>
                  </a:lnTo>
                  <a:lnTo>
                    <a:pt x="62676" y="2434"/>
                  </a:lnTo>
                  <a:lnTo>
                    <a:pt x="84695" y="21819"/>
                  </a:lnTo>
                  <a:lnTo>
                    <a:pt x="87251" y="27014"/>
                  </a:lnTo>
                  <a:lnTo>
                    <a:pt x="87934" y="29788"/>
                  </a:lnTo>
                  <a:lnTo>
                    <a:pt x="96185" y="44320"/>
                  </a:lnTo>
                  <a:lnTo>
                    <a:pt x="99139" y="76184"/>
                  </a:lnTo>
                  <a:lnTo>
                    <a:pt x="105279" y="88752"/>
                  </a:lnTo>
                  <a:lnTo>
                    <a:pt x="107156" y="978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0560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8458200" cy="1222773"/>
          </a:xfrm>
        </p:spPr>
        <p:txBody>
          <a:bodyPr/>
          <a:lstStyle/>
          <a:p>
            <a:r>
              <a:rPr lang="en-US" sz="4400" dirty="0"/>
              <a:t>Imagery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 and watch the following video:</a:t>
            </a:r>
          </a:p>
          <a:p>
            <a:r>
              <a:rPr lang="en-US" dirty="0" smtClean="0">
                <a:hlinkClick r:id="rId2"/>
              </a:rPr>
              <a:t>Imagery Song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Partner 1: Summarize the main point to the song</a:t>
            </a:r>
          </a:p>
          <a:p>
            <a:r>
              <a:rPr lang="en-US" dirty="0" smtClean="0"/>
              <a:t>Partner 2: Be prepared to share what your partner said. </a:t>
            </a:r>
          </a:p>
          <a:p>
            <a:r>
              <a:rPr lang="en-US" sz="1500" dirty="0"/>
              <a:t>Still confused? </a:t>
            </a:r>
            <a:r>
              <a:rPr lang="en-US" sz="1500" dirty="0"/>
              <a:t>Try this video at </a:t>
            </a:r>
            <a:r>
              <a:rPr lang="en-US" sz="1500" dirty="0"/>
              <a:t>home: More</a:t>
            </a:r>
            <a:r>
              <a:rPr lang="en-US" sz="1500" dirty="0">
                <a:hlinkClick r:id="rId3"/>
              </a:rPr>
              <a:t> on Imagery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826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Word Choice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the video: </a:t>
            </a:r>
            <a:r>
              <a:rPr lang="en-US" dirty="0" smtClean="0">
                <a:hlinkClick r:id="rId2"/>
              </a:rPr>
              <a:t>Improving Word Choice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Partner 2: what are TWO recommendations for improving word choice</a:t>
            </a:r>
          </a:p>
          <a:p>
            <a:endParaRPr lang="en-US" sz="1000" dirty="0"/>
          </a:p>
          <a:p>
            <a:r>
              <a:rPr lang="en-US" dirty="0" smtClean="0"/>
              <a:t>Partner 1: Be prepared to share out the two recommendations. </a:t>
            </a:r>
          </a:p>
          <a:p>
            <a:endParaRPr lang="en-US" dirty="0"/>
          </a:p>
          <a:p>
            <a:r>
              <a:rPr lang="en-US" sz="1500" dirty="0"/>
              <a:t>Do you need more help? Try this video at home:</a:t>
            </a:r>
            <a:r>
              <a:rPr lang="en-US" sz="1500" dirty="0">
                <a:hlinkClick r:id="rId3"/>
              </a:rPr>
              <a:t>11 year old on specific word choice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76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3600"/>
              <a:t>Revising for imagery and word choice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231775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Try it out:</a:t>
            </a:r>
          </a:p>
          <a:p>
            <a:r>
              <a:rPr lang="en" dirty="0" smtClean="0"/>
              <a:t>1. change “got to”</a:t>
            </a:r>
            <a:endParaRPr lang="en" dirty="0"/>
          </a:p>
          <a:p>
            <a:r>
              <a:rPr lang="en" dirty="0" smtClean="0"/>
              <a:t>2. change </a:t>
            </a:r>
            <a:r>
              <a:rPr lang="en" dirty="0"/>
              <a:t>“car</a:t>
            </a:r>
            <a:r>
              <a:rPr lang="en" dirty="0" smtClean="0"/>
              <a:t>”</a:t>
            </a:r>
          </a:p>
          <a:p>
            <a:endParaRPr lang="en" dirty="0"/>
          </a:p>
          <a:p>
            <a:r>
              <a:rPr lang="en" dirty="0" smtClean="0"/>
              <a:t>1. change “food”</a:t>
            </a:r>
            <a:endParaRPr lang="en" dirty="0"/>
          </a:p>
          <a:p>
            <a:r>
              <a:rPr lang="en" dirty="0" smtClean="0"/>
              <a:t>2. change </a:t>
            </a:r>
            <a:r>
              <a:rPr lang="en" dirty="0"/>
              <a:t>“play</a:t>
            </a:r>
            <a:r>
              <a:rPr lang="en" dirty="0" smtClean="0"/>
              <a:t>” (verb)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226619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5070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000" dirty="0"/>
              <a:t>Write a couple sentences describing the scene in the picture. </a:t>
            </a:r>
            <a:endParaRPr lang="en" sz="30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231775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Remember to use</a:t>
            </a:r>
          </a:p>
          <a:p>
            <a:r>
              <a:rPr lang="en-US" dirty="0" smtClean="0"/>
              <a:t>     IMAGERY! 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3989388" cy="310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450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74260" y="457200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4000" dirty="0"/>
              <a:t>Try it</a:t>
            </a:r>
            <a:r>
              <a:rPr lang="en" sz="4000" dirty="0"/>
              <a:t>! Replace the vague words</a:t>
            </a:r>
            <a:endParaRPr lang="en" sz="4000"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231775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 smtClean="0"/>
              <a:t>1. “We </a:t>
            </a:r>
            <a:r>
              <a:rPr lang="en" dirty="0"/>
              <a:t>got to the border”</a:t>
            </a:r>
          </a:p>
          <a:p>
            <a:r>
              <a:rPr lang="en" dirty="0" smtClean="0"/>
              <a:t>2. “I </a:t>
            </a:r>
            <a:r>
              <a:rPr lang="en" dirty="0"/>
              <a:t>was happy when I landed in New York”</a:t>
            </a:r>
          </a:p>
          <a:p>
            <a:r>
              <a:rPr lang="en" dirty="0" smtClean="0"/>
              <a:t>1. “He </a:t>
            </a:r>
            <a:r>
              <a:rPr lang="en" dirty="0"/>
              <a:t>helped me with my homework”</a:t>
            </a:r>
          </a:p>
          <a:p>
            <a:r>
              <a:rPr lang="en" dirty="0" smtClean="0"/>
              <a:t>2. “We </a:t>
            </a:r>
            <a:r>
              <a:rPr lang="en" dirty="0"/>
              <a:t>were there doing crazy things”</a:t>
            </a:r>
          </a:p>
        </p:txBody>
      </p:sp>
    </p:spTree>
    <p:extLst>
      <p:ext uri="{BB962C8B-B14F-4D97-AF65-F5344CB8AC3E}">
        <p14:creationId xmlns:p14="http://schemas.microsoft.com/office/powerpoint/2010/main" val="4209725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726</Words>
  <Application>Microsoft Office PowerPoint</Application>
  <PresentationFormat>On-screen Show (4:3)</PresentationFormat>
  <Paragraphs>157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Franklin Gothic Book</vt:lpstr>
      <vt:lpstr>modern</vt:lpstr>
      <vt:lpstr>BELLRINGER</vt:lpstr>
      <vt:lpstr>Unit 1:  Knowing Yourself</vt:lpstr>
      <vt:lpstr>Vignette assignment</vt:lpstr>
      <vt:lpstr>Modes of Discourse</vt:lpstr>
      <vt:lpstr>Imagery</vt:lpstr>
      <vt:lpstr>Specific Word Choice</vt:lpstr>
      <vt:lpstr>Revising for imagery and word choice</vt:lpstr>
      <vt:lpstr>Write a couple sentences describing the scene in the picture. </vt:lpstr>
      <vt:lpstr>Try it! Replace the vague words</vt:lpstr>
      <vt:lpstr>Revising Your Writing</vt:lpstr>
      <vt:lpstr>STOP!</vt:lpstr>
      <vt:lpstr>Take a look at the sample vignettes. </vt:lpstr>
      <vt:lpstr>Mrs. Bowe’s Draft</vt:lpstr>
      <vt:lpstr>Four types of sentences (Refresher)</vt:lpstr>
      <vt:lpstr>Dependent and Independent Clauses</vt:lpstr>
      <vt:lpstr>Conjunctions (for more help with conjunctions: conjunctions!  )</vt:lpstr>
      <vt:lpstr>Stop!</vt:lpstr>
      <vt:lpstr>Showing your reader engages them! </vt:lpstr>
      <vt:lpstr>DUE 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</dc:title>
  <dc:creator>Windows User</dc:creator>
  <cp:lastModifiedBy>Christy</cp:lastModifiedBy>
  <cp:revision>4</cp:revision>
  <dcterms:created xsi:type="dcterms:W3CDTF">2015-08-27T18:20:54Z</dcterms:created>
  <dcterms:modified xsi:type="dcterms:W3CDTF">2015-08-30T22:32:06Z</dcterms:modified>
</cp:coreProperties>
</file>