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4" r:id="rId2"/>
    <p:sldId id="260" r:id="rId3"/>
    <p:sldId id="275" r:id="rId4"/>
    <p:sldId id="265" r:id="rId5"/>
    <p:sldId id="266" r:id="rId6"/>
    <p:sldId id="278" r:id="rId7"/>
    <p:sldId id="27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A5629D-5C75-402A-8CE6-C5AE23FB4C51}" type="datetimeFigureOut">
              <a:rPr lang="en-US" smtClean="0"/>
              <a:t>2/23/2016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F0ACCC-2779-466F-B579-396EC49D32A6}" type="slidenum">
              <a:rPr lang="en-US" smtClean="0"/>
              <a:t>‹#›</a:t>
            </a:fld>
            <a:endParaRPr lang="en-US"/>
          </a:p>
        </p:txBody>
      </p:sp>
    </p:spTree>
    <p:extLst>
      <p:ext uri="{BB962C8B-B14F-4D97-AF65-F5344CB8AC3E}">
        <p14:creationId xmlns:p14="http://schemas.microsoft.com/office/powerpoint/2010/main" val="387170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Break up class and have each look for one.  Bandwagon and stack</a:t>
            </a:r>
            <a:r>
              <a:rPr lang="en-US" baseline="0" dirty="0" smtClean="0"/>
              <a:t> the cards are the easier ones. </a:t>
            </a:r>
            <a:endParaRPr lang="en-US" dirty="0"/>
          </a:p>
        </p:txBody>
      </p:sp>
      <p:sp>
        <p:nvSpPr>
          <p:cNvPr id="4" name="Slide Number Placeholder 3"/>
          <p:cNvSpPr>
            <a:spLocks noGrp="1"/>
          </p:cNvSpPr>
          <p:nvPr>
            <p:ph type="sldNum" sz="quarter" idx="10"/>
          </p:nvPr>
        </p:nvSpPr>
        <p:spPr/>
        <p:txBody>
          <a:bodyPr/>
          <a:lstStyle/>
          <a:p>
            <a:fld id="{D8F0ACCC-2779-466F-B579-396EC49D32A6}" type="slidenum">
              <a:rPr lang="en-US" smtClean="0"/>
              <a:t>5</a:t>
            </a:fld>
            <a:endParaRPr lang="en-US"/>
          </a:p>
        </p:txBody>
      </p:sp>
    </p:spTree>
    <p:extLst>
      <p:ext uri="{BB962C8B-B14F-4D97-AF65-F5344CB8AC3E}">
        <p14:creationId xmlns:p14="http://schemas.microsoft.com/office/powerpoint/2010/main" val="2330478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13A419-9C58-4CDC-B482-1D19EA11010F}"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DCFA4-67DA-4D41-93E0-18B2851AF5B7}" type="slidenum">
              <a:rPr lang="en-US" smtClean="0"/>
              <a:t>‹#›</a:t>
            </a:fld>
            <a:endParaRPr lang="en-US"/>
          </a:p>
        </p:txBody>
      </p:sp>
    </p:spTree>
    <p:extLst>
      <p:ext uri="{BB962C8B-B14F-4D97-AF65-F5344CB8AC3E}">
        <p14:creationId xmlns:p14="http://schemas.microsoft.com/office/powerpoint/2010/main" val="3736057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13A419-9C58-4CDC-B482-1D19EA11010F}"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DCFA4-67DA-4D41-93E0-18B2851AF5B7}" type="slidenum">
              <a:rPr lang="en-US" smtClean="0"/>
              <a:t>‹#›</a:t>
            </a:fld>
            <a:endParaRPr lang="en-US"/>
          </a:p>
        </p:txBody>
      </p:sp>
    </p:spTree>
    <p:extLst>
      <p:ext uri="{BB962C8B-B14F-4D97-AF65-F5344CB8AC3E}">
        <p14:creationId xmlns:p14="http://schemas.microsoft.com/office/powerpoint/2010/main" val="1122830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13A419-9C58-4CDC-B482-1D19EA11010F}"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DCFA4-67DA-4D41-93E0-18B2851AF5B7}" type="slidenum">
              <a:rPr lang="en-US" smtClean="0"/>
              <a:t>‹#›</a:t>
            </a:fld>
            <a:endParaRPr lang="en-US"/>
          </a:p>
        </p:txBody>
      </p:sp>
    </p:spTree>
    <p:extLst>
      <p:ext uri="{BB962C8B-B14F-4D97-AF65-F5344CB8AC3E}">
        <p14:creationId xmlns:p14="http://schemas.microsoft.com/office/powerpoint/2010/main" val="4139096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13A419-9C58-4CDC-B482-1D19EA11010F}"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DCFA4-67DA-4D41-93E0-18B2851AF5B7}" type="slidenum">
              <a:rPr lang="en-US" smtClean="0"/>
              <a:t>‹#›</a:t>
            </a:fld>
            <a:endParaRPr lang="en-US"/>
          </a:p>
        </p:txBody>
      </p:sp>
    </p:spTree>
    <p:extLst>
      <p:ext uri="{BB962C8B-B14F-4D97-AF65-F5344CB8AC3E}">
        <p14:creationId xmlns:p14="http://schemas.microsoft.com/office/powerpoint/2010/main" val="133991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13A419-9C58-4CDC-B482-1D19EA11010F}"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DCFA4-67DA-4D41-93E0-18B2851AF5B7}" type="slidenum">
              <a:rPr lang="en-US" smtClean="0"/>
              <a:t>‹#›</a:t>
            </a:fld>
            <a:endParaRPr lang="en-US"/>
          </a:p>
        </p:txBody>
      </p:sp>
    </p:spTree>
    <p:extLst>
      <p:ext uri="{BB962C8B-B14F-4D97-AF65-F5344CB8AC3E}">
        <p14:creationId xmlns:p14="http://schemas.microsoft.com/office/powerpoint/2010/main" val="2262724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13A419-9C58-4CDC-B482-1D19EA11010F}"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DCFA4-67DA-4D41-93E0-18B2851AF5B7}" type="slidenum">
              <a:rPr lang="en-US" smtClean="0"/>
              <a:t>‹#›</a:t>
            </a:fld>
            <a:endParaRPr lang="en-US"/>
          </a:p>
        </p:txBody>
      </p:sp>
    </p:spTree>
    <p:extLst>
      <p:ext uri="{BB962C8B-B14F-4D97-AF65-F5344CB8AC3E}">
        <p14:creationId xmlns:p14="http://schemas.microsoft.com/office/powerpoint/2010/main" val="4254560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13A419-9C58-4CDC-B482-1D19EA11010F}" type="datetimeFigureOut">
              <a:rPr lang="en-US" smtClean="0"/>
              <a:t>2/23/2016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FDCFA4-67DA-4D41-93E0-18B2851AF5B7}" type="slidenum">
              <a:rPr lang="en-US" smtClean="0"/>
              <a:t>‹#›</a:t>
            </a:fld>
            <a:endParaRPr lang="en-US"/>
          </a:p>
        </p:txBody>
      </p:sp>
    </p:spTree>
    <p:extLst>
      <p:ext uri="{BB962C8B-B14F-4D97-AF65-F5344CB8AC3E}">
        <p14:creationId xmlns:p14="http://schemas.microsoft.com/office/powerpoint/2010/main" val="1352407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13A419-9C58-4CDC-B482-1D19EA11010F}" type="datetimeFigureOut">
              <a:rPr lang="en-US" smtClean="0"/>
              <a:t>2/23/2016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FDCFA4-67DA-4D41-93E0-18B2851AF5B7}" type="slidenum">
              <a:rPr lang="en-US" smtClean="0"/>
              <a:t>‹#›</a:t>
            </a:fld>
            <a:endParaRPr lang="en-US"/>
          </a:p>
        </p:txBody>
      </p:sp>
    </p:spTree>
    <p:extLst>
      <p:ext uri="{BB962C8B-B14F-4D97-AF65-F5344CB8AC3E}">
        <p14:creationId xmlns:p14="http://schemas.microsoft.com/office/powerpoint/2010/main" val="3456737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13A419-9C58-4CDC-B482-1D19EA11010F}" type="datetimeFigureOut">
              <a:rPr lang="en-US" smtClean="0"/>
              <a:t>2/23/2016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FDCFA4-67DA-4D41-93E0-18B2851AF5B7}" type="slidenum">
              <a:rPr lang="en-US" smtClean="0"/>
              <a:t>‹#›</a:t>
            </a:fld>
            <a:endParaRPr lang="en-US"/>
          </a:p>
        </p:txBody>
      </p:sp>
    </p:spTree>
    <p:extLst>
      <p:ext uri="{BB962C8B-B14F-4D97-AF65-F5344CB8AC3E}">
        <p14:creationId xmlns:p14="http://schemas.microsoft.com/office/powerpoint/2010/main" val="2645652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13A419-9C58-4CDC-B482-1D19EA11010F}"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DCFA4-67DA-4D41-93E0-18B2851AF5B7}" type="slidenum">
              <a:rPr lang="en-US" smtClean="0"/>
              <a:t>‹#›</a:t>
            </a:fld>
            <a:endParaRPr lang="en-US"/>
          </a:p>
        </p:txBody>
      </p:sp>
    </p:spTree>
    <p:extLst>
      <p:ext uri="{BB962C8B-B14F-4D97-AF65-F5344CB8AC3E}">
        <p14:creationId xmlns:p14="http://schemas.microsoft.com/office/powerpoint/2010/main" val="1400932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13A419-9C58-4CDC-B482-1D19EA11010F}"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DCFA4-67DA-4D41-93E0-18B2851AF5B7}" type="slidenum">
              <a:rPr lang="en-US" smtClean="0"/>
              <a:t>‹#›</a:t>
            </a:fld>
            <a:endParaRPr lang="en-US"/>
          </a:p>
        </p:txBody>
      </p:sp>
    </p:spTree>
    <p:extLst>
      <p:ext uri="{BB962C8B-B14F-4D97-AF65-F5344CB8AC3E}">
        <p14:creationId xmlns:p14="http://schemas.microsoft.com/office/powerpoint/2010/main" val="283261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3A419-9C58-4CDC-B482-1D19EA11010F}" type="datetimeFigureOut">
              <a:rPr lang="en-US" smtClean="0"/>
              <a:t>2/23/2016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FDCFA4-67DA-4D41-93E0-18B2851AF5B7}" type="slidenum">
              <a:rPr lang="en-US" smtClean="0"/>
              <a:t>‹#›</a:t>
            </a:fld>
            <a:endParaRPr lang="en-US"/>
          </a:p>
        </p:txBody>
      </p:sp>
    </p:spTree>
    <p:extLst>
      <p:ext uri="{BB962C8B-B14F-4D97-AF65-F5344CB8AC3E}">
        <p14:creationId xmlns:p14="http://schemas.microsoft.com/office/powerpoint/2010/main" val="1614008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online-stopwatch.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t>Bellringer FEB </a:t>
            </a:r>
            <a:r>
              <a:rPr lang="en-US" dirty="0" smtClean="0"/>
              <a:t>23</a:t>
            </a:r>
            <a:r>
              <a:rPr lang="en-US" dirty="0" smtClean="0"/>
              <a:t/>
            </a:r>
            <a:br>
              <a:rPr lang="en-US" dirty="0" smtClean="0"/>
            </a:br>
            <a:r>
              <a:rPr lang="en-US" dirty="0" smtClean="0"/>
              <a:t>Answer this on the back of the background question handout</a:t>
            </a:r>
            <a:endParaRPr lang="en-US" dirty="0"/>
          </a:p>
        </p:txBody>
      </p:sp>
      <p:sp>
        <p:nvSpPr>
          <p:cNvPr id="3" name="Content Placeholder 2"/>
          <p:cNvSpPr>
            <a:spLocks noGrp="1"/>
          </p:cNvSpPr>
          <p:nvPr>
            <p:ph idx="1"/>
          </p:nvPr>
        </p:nvSpPr>
        <p:spPr>
          <a:xfrm>
            <a:off x="152400" y="2209800"/>
            <a:ext cx="8229600" cy="4830763"/>
          </a:xfrm>
        </p:spPr>
        <p:txBody>
          <a:bodyPr/>
          <a:lstStyle/>
          <a:p>
            <a:pPr marL="0" indent="0">
              <a:buNone/>
            </a:pPr>
            <a:r>
              <a:rPr lang="en-US" dirty="0" smtClean="0"/>
              <a:t>Why is it logical for Faubus to first reference integration being accomplished where it is “acceptable to the majority and could be peaceably accomplished” AND then talk about how the voters of Little Rock, Arkansas do not want integration yet? </a:t>
            </a:r>
            <a:endParaRPr lang="en-US" dirty="0"/>
          </a:p>
        </p:txBody>
      </p:sp>
    </p:spTree>
    <p:extLst>
      <p:ext uri="{BB962C8B-B14F-4D97-AF65-F5344CB8AC3E}">
        <p14:creationId xmlns:p14="http://schemas.microsoft.com/office/powerpoint/2010/main" val="1977342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the text</a:t>
            </a:r>
            <a:endParaRPr lang="en-US" dirty="0"/>
          </a:p>
        </p:txBody>
      </p:sp>
      <p:sp>
        <p:nvSpPr>
          <p:cNvPr id="3" name="Content Placeholder 2"/>
          <p:cNvSpPr>
            <a:spLocks noGrp="1"/>
          </p:cNvSpPr>
          <p:nvPr>
            <p:ph idx="1"/>
          </p:nvPr>
        </p:nvSpPr>
        <p:spPr/>
        <p:txBody>
          <a:bodyPr/>
          <a:lstStyle/>
          <a:p>
            <a:r>
              <a:rPr lang="en-US" dirty="0" smtClean="0"/>
              <a:t>Use PALS step 3</a:t>
            </a:r>
          </a:p>
          <a:p>
            <a:r>
              <a:rPr lang="en-US" dirty="0" smtClean="0"/>
              <a:t>Use the graphic organizer to help you</a:t>
            </a:r>
            <a:r>
              <a:rPr lang="en-US" dirty="0"/>
              <a:t> </a:t>
            </a:r>
            <a:r>
              <a:rPr lang="en-US" dirty="0" smtClean="0"/>
              <a:t>for each section.</a:t>
            </a:r>
          </a:p>
          <a:p>
            <a:endParaRPr lang="en-US" dirty="0"/>
          </a:p>
          <a:p>
            <a:endParaRPr lang="en-US" dirty="0" smtClean="0"/>
          </a:p>
          <a:p>
            <a:endParaRPr lang="en-US" dirty="0"/>
          </a:p>
          <a:p>
            <a:pPr marL="0" indent="0" algn="r">
              <a:buNone/>
            </a:pPr>
            <a:r>
              <a:rPr lang="en-US" dirty="0" smtClean="0">
                <a:hlinkClick r:id="rId2"/>
              </a:rPr>
              <a:t>TIMER LINK </a:t>
            </a:r>
            <a:endParaRPr lang="en-US" dirty="0"/>
          </a:p>
        </p:txBody>
      </p:sp>
    </p:spTree>
    <p:extLst>
      <p:ext uri="{BB962C8B-B14F-4D97-AF65-F5344CB8AC3E}">
        <p14:creationId xmlns:p14="http://schemas.microsoft.com/office/powerpoint/2010/main" val="2587577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3 check</a:t>
            </a:r>
            <a:endParaRPr lang="en-US" dirty="0"/>
          </a:p>
        </p:txBody>
      </p:sp>
      <p:sp>
        <p:nvSpPr>
          <p:cNvPr id="3" name="Content Placeholder 2"/>
          <p:cNvSpPr>
            <a:spLocks noGrp="1"/>
          </p:cNvSpPr>
          <p:nvPr>
            <p:ph idx="1"/>
          </p:nvPr>
        </p:nvSpPr>
        <p:spPr/>
        <p:txBody>
          <a:bodyPr>
            <a:normAutofit/>
          </a:bodyPr>
          <a:lstStyle/>
          <a:p>
            <a:r>
              <a:rPr lang="en-US" dirty="0" smtClean="0"/>
              <a:t>What are the three measures which the people voted on in Arkansas which Faubus cites?</a:t>
            </a:r>
          </a:p>
          <a:p>
            <a:pPr lvl="1"/>
            <a:r>
              <a:rPr lang="en-US" dirty="0" smtClean="0"/>
              <a:t>A </a:t>
            </a:r>
            <a:r>
              <a:rPr lang="en-US" dirty="0" smtClean="0"/>
              <a:t>Johnson Amendment</a:t>
            </a:r>
          </a:p>
          <a:p>
            <a:pPr lvl="1"/>
            <a:r>
              <a:rPr lang="en-US" dirty="0" smtClean="0"/>
              <a:t>B Pupil Assignment</a:t>
            </a:r>
          </a:p>
          <a:p>
            <a:pPr lvl="1"/>
            <a:r>
              <a:rPr lang="en-US" dirty="0" smtClean="0"/>
              <a:t>C Resolution of Interposition</a:t>
            </a:r>
          </a:p>
          <a:p>
            <a:pPr lvl="1"/>
            <a:endParaRPr lang="en-US" dirty="0"/>
          </a:p>
          <a:p>
            <a:pPr lvl="1"/>
            <a:r>
              <a:rPr lang="en-US" dirty="0" smtClean="0"/>
              <a:t>How </a:t>
            </a:r>
            <a:r>
              <a:rPr lang="en-US" dirty="0" smtClean="0"/>
              <a:t>does he explain why the numbers are valid? </a:t>
            </a:r>
          </a:p>
        </p:txBody>
      </p:sp>
    </p:spTree>
    <p:extLst>
      <p:ext uri="{BB962C8B-B14F-4D97-AF65-F5344CB8AC3E}">
        <p14:creationId xmlns:p14="http://schemas.microsoft.com/office/powerpoint/2010/main" val="2344108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6781800" cy="1600199"/>
          </a:xfrm>
        </p:spPr>
        <p:txBody>
          <a:bodyPr anchor="t"/>
          <a:lstStyle/>
          <a:p>
            <a:r>
              <a:rPr lang="en-US" sz="3000" dirty="0" smtClean="0"/>
              <a:t>Part 4 check  </a:t>
            </a:r>
            <a:endParaRPr lang="en-US" sz="3000" dirty="0"/>
          </a:p>
        </p:txBody>
      </p:sp>
      <p:sp>
        <p:nvSpPr>
          <p:cNvPr id="3" name="Text Placeholder 2"/>
          <p:cNvSpPr>
            <a:spLocks noGrp="1"/>
          </p:cNvSpPr>
          <p:nvPr>
            <p:ph type="body" idx="1"/>
          </p:nvPr>
        </p:nvSpPr>
        <p:spPr>
          <a:xfrm>
            <a:off x="685800" y="1600200"/>
            <a:ext cx="7543800" cy="4648200"/>
          </a:xfrm>
        </p:spPr>
        <p:txBody>
          <a:bodyPr anchor="t"/>
          <a:lstStyle/>
          <a:p>
            <a:pPr marL="0" indent="0">
              <a:buNone/>
            </a:pPr>
            <a:r>
              <a:rPr lang="en-US" sz="3000" dirty="0" smtClean="0"/>
              <a:t>Window : How does Faubus’s tone change in part 4?</a:t>
            </a:r>
          </a:p>
          <a:p>
            <a:endParaRPr lang="en-US" sz="3000" dirty="0"/>
          </a:p>
          <a:p>
            <a:pPr marL="0" indent="0">
              <a:buNone/>
            </a:pPr>
            <a:r>
              <a:rPr lang="en-US" sz="3000" dirty="0" smtClean="0"/>
              <a:t>Door:  What is Faubus’s goal in part 4? </a:t>
            </a:r>
          </a:p>
          <a:p>
            <a:endParaRPr lang="en-US" sz="3000" dirty="0"/>
          </a:p>
          <a:p>
            <a:pPr marL="0" indent="0">
              <a:buNone/>
            </a:pPr>
            <a:r>
              <a:rPr lang="en-US" sz="3000" dirty="0" smtClean="0"/>
              <a:t>Together: Is this a logical? Why or why not? Should we just take Faubus’ word for it? </a:t>
            </a:r>
            <a:endParaRPr lang="en-US" sz="3000" dirty="0"/>
          </a:p>
        </p:txBody>
      </p:sp>
    </p:spTree>
    <p:extLst>
      <p:ext uri="{BB962C8B-B14F-4D97-AF65-F5344CB8AC3E}">
        <p14:creationId xmlns:p14="http://schemas.microsoft.com/office/powerpoint/2010/main" val="2849734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0"/>
            <a:ext cx="8229600" cy="1143000"/>
          </a:xfrm>
        </p:spPr>
        <p:txBody>
          <a:bodyPr>
            <a:normAutofit/>
          </a:bodyPr>
          <a:lstStyle/>
          <a:p>
            <a:r>
              <a:rPr lang="en-US" dirty="0" smtClean="0"/>
              <a:t>Section 4: </a:t>
            </a:r>
            <a:r>
              <a:rPr lang="en-US" dirty="0"/>
              <a:t>Logical Fallacy alert</a:t>
            </a:r>
            <a:r>
              <a:rPr lang="en-US" dirty="0" smtClean="0"/>
              <a:t>!!</a:t>
            </a:r>
            <a:endParaRPr lang="en-US" dirty="0"/>
          </a:p>
        </p:txBody>
      </p:sp>
      <p:sp>
        <p:nvSpPr>
          <p:cNvPr id="3" name="Content Placeholder 2"/>
          <p:cNvSpPr>
            <a:spLocks noGrp="1"/>
          </p:cNvSpPr>
          <p:nvPr>
            <p:ph idx="1"/>
          </p:nvPr>
        </p:nvSpPr>
        <p:spPr>
          <a:xfrm>
            <a:off x="457200" y="1143000"/>
            <a:ext cx="8229600" cy="4983163"/>
          </a:xfrm>
        </p:spPr>
        <p:txBody>
          <a:bodyPr/>
          <a:lstStyle/>
          <a:p>
            <a:pPr marL="0" indent="0">
              <a:buNone/>
            </a:pPr>
            <a:r>
              <a:rPr lang="en-US" dirty="0" smtClean="0"/>
              <a:t>On the back of your organizer, draw this chart</a:t>
            </a:r>
          </a:p>
          <a:p>
            <a:pPr marL="457200" lvl="1" indent="0">
              <a:buNone/>
            </a:pPr>
            <a:r>
              <a:rPr lang="en-US" dirty="0" smtClean="0"/>
              <a:t>	Term				Example in section 4</a:t>
            </a:r>
          </a:p>
          <a:p>
            <a:pPr marL="457200" lvl="1" indent="0">
              <a:buNone/>
            </a:pPr>
            <a:r>
              <a:rPr lang="en-US" dirty="0" smtClean="0"/>
              <a:t>Association</a:t>
            </a:r>
          </a:p>
          <a:p>
            <a:pPr marL="457200" lvl="1" indent="0">
              <a:buNone/>
            </a:pPr>
            <a:r>
              <a:rPr lang="en-US" dirty="0" smtClean="0"/>
              <a:t>Oversimplification</a:t>
            </a:r>
          </a:p>
          <a:p>
            <a:pPr marL="457200" lvl="1" indent="0">
              <a:buNone/>
            </a:pPr>
            <a:r>
              <a:rPr lang="en-US" dirty="0" smtClean="0"/>
              <a:t>Red Herring</a:t>
            </a:r>
          </a:p>
          <a:p>
            <a:pPr marL="457200" lvl="1" indent="0">
              <a:buNone/>
            </a:pPr>
            <a:r>
              <a:rPr lang="en-US" dirty="0" smtClean="0"/>
              <a:t>Bandwagon</a:t>
            </a:r>
          </a:p>
          <a:p>
            <a:pPr marL="457200" lvl="1" indent="0">
              <a:buNone/>
            </a:pPr>
            <a:r>
              <a:rPr lang="en-US" dirty="0" smtClean="0"/>
              <a:t>Contradictions</a:t>
            </a:r>
          </a:p>
          <a:p>
            <a:pPr marL="457200" lvl="1" indent="0">
              <a:buNone/>
            </a:pPr>
            <a:r>
              <a:rPr lang="en-US" dirty="0" smtClean="0"/>
              <a:t>Ad Populum</a:t>
            </a:r>
          </a:p>
          <a:p>
            <a:pPr marL="457200" lvl="1" indent="0">
              <a:buNone/>
            </a:pPr>
            <a:r>
              <a:rPr lang="en-US" dirty="0" smtClean="0"/>
              <a:t>Stack the cards</a:t>
            </a:r>
            <a:endParaRPr lang="en-US" dirty="0"/>
          </a:p>
        </p:txBody>
      </p:sp>
      <p:cxnSp>
        <p:nvCxnSpPr>
          <p:cNvPr id="5" name="Straight Connector 4"/>
          <p:cNvCxnSpPr/>
          <p:nvPr/>
        </p:nvCxnSpPr>
        <p:spPr>
          <a:xfrm>
            <a:off x="685800" y="2133600"/>
            <a:ext cx="7543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343400" y="2133600"/>
            <a:ext cx="0" cy="381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6049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 Period </a:t>
            </a:r>
            <a:r>
              <a:rPr lang="en-US" dirty="0" smtClean="0"/>
              <a:t>4 </a:t>
            </a:r>
            <a:endParaRPr lang="en-US" dirty="0"/>
          </a:p>
        </p:txBody>
      </p:sp>
      <p:sp>
        <p:nvSpPr>
          <p:cNvPr id="3" name="Content Placeholder 2"/>
          <p:cNvSpPr>
            <a:spLocks noGrp="1"/>
          </p:cNvSpPr>
          <p:nvPr>
            <p:ph idx="1"/>
          </p:nvPr>
        </p:nvSpPr>
        <p:spPr/>
        <p:txBody>
          <a:bodyPr/>
          <a:lstStyle/>
          <a:p>
            <a:r>
              <a:rPr lang="en-US" dirty="0" smtClean="0"/>
              <a:t>What is </a:t>
            </a:r>
            <a:r>
              <a:rPr lang="en-US" dirty="0" err="1" smtClean="0"/>
              <a:t>Faubus’s</a:t>
            </a:r>
            <a:r>
              <a:rPr lang="en-US" dirty="0" smtClean="0"/>
              <a:t> strongest logical argument for calling out the National Guard? Explain why it is logical. </a:t>
            </a:r>
            <a:endParaRPr lang="en-US" dirty="0"/>
          </a:p>
        </p:txBody>
      </p:sp>
    </p:spTree>
    <p:extLst>
      <p:ext uri="{BB962C8B-B14F-4D97-AF65-F5344CB8AC3E}">
        <p14:creationId xmlns:p14="http://schemas.microsoft.com/office/powerpoint/2010/main" val="5407718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Period </a:t>
            </a:r>
            <a:r>
              <a:rPr lang="en-US" dirty="0" smtClean="0"/>
              <a:t>2 </a:t>
            </a:r>
            <a:r>
              <a:rPr lang="en-US" dirty="0" smtClean="0"/>
              <a:t>– no exit ticket</a:t>
            </a:r>
            <a:endParaRPr lang="en-US" dirty="0"/>
          </a:p>
        </p:txBody>
      </p:sp>
      <p:sp>
        <p:nvSpPr>
          <p:cNvPr id="3" name="Content Placeholder 2"/>
          <p:cNvSpPr>
            <a:spLocks noGrp="1"/>
          </p:cNvSpPr>
          <p:nvPr>
            <p:ph idx="1"/>
          </p:nvPr>
        </p:nvSpPr>
        <p:spPr/>
        <p:txBody>
          <a:bodyPr/>
          <a:lstStyle/>
          <a:p>
            <a:r>
              <a:rPr lang="en-US" dirty="0" smtClean="0"/>
              <a:t>You have a quiz on Section IV at the start of Wednesday’s class. Be ready. I’ll ask about logical fallacies. </a:t>
            </a:r>
            <a:endParaRPr lang="en-US" dirty="0"/>
          </a:p>
        </p:txBody>
      </p:sp>
    </p:spTree>
    <p:extLst>
      <p:ext uri="{BB962C8B-B14F-4D97-AF65-F5344CB8AC3E}">
        <p14:creationId xmlns:p14="http://schemas.microsoft.com/office/powerpoint/2010/main" val="27215170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987</TotalTime>
  <Words>242</Words>
  <Application>Microsoft Office PowerPoint</Application>
  <PresentationFormat>On-screen Show (4:3)</PresentationFormat>
  <Paragraphs>38</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Bellringer FEB 23 Answer this on the back of the background question handout</vt:lpstr>
      <vt:lpstr>Reading the text</vt:lpstr>
      <vt:lpstr>Part 3 check</vt:lpstr>
      <vt:lpstr>Part 4 check  </vt:lpstr>
      <vt:lpstr>Section 4: Logical Fallacy alert!!</vt:lpstr>
      <vt:lpstr>Exit Ticket Period 4 </vt:lpstr>
      <vt:lpstr>Period 2 – no 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Feb 18</dc:title>
  <dc:creator>Windows User</dc:creator>
  <cp:lastModifiedBy>Windows User</cp:lastModifiedBy>
  <cp:revision>20</cp:revision>
  <dcterms:created xsi:type="dcterms:W3CDTF">2016-02-18T19:23:40Z</dcterms:created>
  <dcterms:modified xsi:type="dcterms:W3CDTF">2016-02-23T16:06:29Z</dcterms:modified>
</cp:coreProperties>
</file>